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887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98DB"/>
    <a:srgbClr val="2C3E50"/>
    <a:srgbClr val="2ECC71"/>
    <a:srgbClr val="3366FF"/>
    <a:srgbClr val="33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688" y="-104"/>
      </p:cViewPr>
      <p:guideLst>
        <p:guide orient="horz" pos="2304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272455"/>
            <a:ext cx="1010412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4145280"/>
            <a:ext cx="83210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338-D95A-814A-ADAD-2F41B24368AE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9E9-9661-EA49-A35B-5C8F7AD4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338-D95A-814A-ADAD-2F41B24368AE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9E9-9661-EA49-A35B-5C8F7AD4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92949"/>
            <a:ext cx="267462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92949"/>
            <a:ext cx="782574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338-D95A-814A-ADAD-2F41B24368AE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9E9-9661-EA49-A35B-5C8F7AD4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338-D95A-814A-ADAD-2F41B24368AE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9E9-9661-EA49-A35B-5C8F7AD4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700694"/>
            <a:ext cx="1010412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100495"/>
            <a:ext cx="1010412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338-D95A-814A-ADAD-2F41B24368AE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9E9-9661-EA49-A35B-5C8F7AD4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706880"/>
            <a:ext cx="52501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706880"/>
            <a:ext cx="52501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338-D95A-814A-ADAD-2F41B24368AE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9E9-9661-EA49-A35B-5C8F7AD4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2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637455"/>
            <a:ext cx="5252244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319868"/>
            <a:ext cx="5252244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637455"/>
            <a:ext cx="5254308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319868"/>
            <a:ext cx="5254308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338-D95A-814A-ADAD-2F41B24368AE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9E9-9661-EA49-A35B-5C8F7AD4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9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338-D95A-814A-ADAD-2F41B24368AE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9E9-9661-EA49-A35B-5C8F7AD4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338-D95A-814A-ADAD-2F41B24368AE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9E9-9661-EA49-A35B-5C8F7AD4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291253"/>
            <a:ext cx="3910807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91255"/>
            <a:ext cx="6645275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530775"/>
            <a:ext cx="3910807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338-D95A-814A-ADAD-2F41B24368AE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9E9-9661-EA49-A35B-5C8F7AD4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2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5120641"/>
            <a:ext cx="713232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53627"/>
            <a:ext cx="713232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725162"/>
            <a:ext cx="713232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338-D95A-814A-ADAD-2F41B24368AE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9E9-9661-EA49-A35B-5C8F7AD4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9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292947"/>
            <a:ext cx="1069848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706880"/>
            <a:ext cx="1069848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780108"/>
            <a:ext cx="27736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B338-D95A-814A-ADAD-2F41B24368AE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780108"/>
            <a:ext cx="37642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780108"/>
            <a:ext cx="27736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4C9E9-9661-EA49-A35B-5C8F7AD4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5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922"/>
            <a:ext cx="11887200" cy="6719247"/>
            <a:chOff x="0" y="922"/>
            <a:chExt cx="11887200" cy="6719247"/>
          </a:xfrm>
        </p:grpSpPr>
        <p:sp>
          <p:nvSpPr>
            <p:cNvPr id="5" name="TextBox 4"/>
            <p:cNvSpPr txBox="1"/>
            <p:nvPr/>
          </p:nvSpPr>
          <p:spPr>
            <a:xfrm>
              <a:off x="0" y="922"/>
              <a:ext cx="11887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rgbClr val="3498DB"/>
                  </a:solidFill>
                  <a:latin typeface="Eurostile"/>
                  <a:cs typeface="Eurostile"/>
                </a:rPr>
                <a:t>SYNKE.IO IN 3 EASY STEPS!</a:t>
              </a:r>
              <a:endParaRPr lang="en-US" sz="4400" b="1" dirty="0">
                <a:solidFill>
                  <a:srgbClr val="3498DB"/>
                </a:solidFill>
                <a:latin typeface="Eurostile"/>
                <a:cs typeface="Eurostile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71598" y="1789331"/>
              <a:ext cx="777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2C3E50"/>
                  </a:solidFill>
                  <a:latin typeface="Eurostile"/>
                  <a:cs typeface="Eurostile"/>
                </a:rPr>
                <a:t>Sign up using your Google account using </a:t>
              </a:r>
              <a:r>
                <a:rPr lang="en-US" i="1" dirty="0" smtClean="0">
                  <a:solidFill>
                    <a:srgbClr val="2C3E50"/>
                  </a:solidFill>
                  <a:latin typeface="Eurostile"/>
                  <a:cs typeface="Eurostile"/>
                </a:rPr>
                <a:t>the Get Started!</a:t>
              </a:r>
              <a:r>
                <a:rPr lang="en-US" dirty="0" smtClean="0">
                  <a:solidFill>
                    <a:srgbClr val="2C3E50"/>
                  </a:solidFill>
                  <a:latin typeface="Eurostile"/>
                  <a:cs typeface="Eurostile"/>
                </a:rPr>
                <a:t> button in the upper right hand corner. </a:t>
              </a:r>
              <a:endParaRPr lang="en-US" dirty="0">
                <a:solidFill>
                  <a:srgbClr val="2C3E50"/>
                </a:solidFill>
                <a:latin typeface="Eurostile"/>
                <a:cs typeface="Eurostile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1600" y="11430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3498DB"/>
                  </a:solidFill>
                  <a:latin typeface="Eurostile"/>
                  <a:cs typeface="Eurostile"/>
                </a:rPr>
                <a:t>SIGN UP</a:t>
              </a:r>
              <a:endParaRPr lang="en-US" sz="3200" dirty="0">
                <a:solidFill>
                  <a:srgbClr val="3498DB"/>
                </a:solidFill>
                <a:latin typeface="Eurostile"/>
                <a:cs typeface="Eurostile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73112" y="987228"/>
              <a:ext cx="960119" cy="960119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Eurostile"/>
                  <a:cs typeface="Eurostile"/>
                </a:rPr>
                <a:t>1</a:t>
              </a:r>
              <a:endParaRPr lang="en-US" sz="3600" dirty="0">
                <a:solidFill>
                  <a:schemeClr val="tx1"/>
                </a:solidFill>
                <a:latin typeface="Eurostile"/>
                <a:cs typeface="Eurostile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73112" y="2743200"/>
              <a:ext cx="960119" cy="960119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Eurostile"/>
                  <a:cs typeface="Eurostile"/>
                </a:rPr>
                <a:t>2</a:t>
              </a:r>
              <a:endParaRPr lang="en-US" sz="3600" dirty="0">
                <a:solidFill>
                  <a:schemeClr val="tx1"/>
                </a:solidFill>
                <a:latin typeface="Eurostile"/>
                <a:cs typeface="Eurostile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71598" y="2904686"/>
              <a:ext cx="3749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498DB"/>
                  </a:solidFill>
                  <a:latin typeface="Eurostile"/>
                  <a:cs typeface="Eurostile"/>
                </a:rPr>
                <a:t>CREATE A GROUP</a:t>
              </a:r>
              <a:endParaRPr lang="en-US" sz="3200" dirty="0">
                <a:solidFill>
                  <a:srgbClr val="3498DB"/>
                </a:solidFill>
                <a:latin typeface="Eurostile"/>
                <a:cs typeface="Eurostile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1600" y="3551017"/>
              <a:ext cx="7772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2C3E50"/>
                  </a:solidFill>
                  <a:latin typeface="Eurostile"/>
                  <a:cs typeface="Eurostile"/>
                </a:rPr>
                <a:t>You can now choose a group name and add any </a:t>
              </a:r>
              <a:r>
                <a:rPr lang="en-US" dirty="0" err="1" smtClean="0">
                  <a:solidFill>
                    <a:srgbClr val="2C3E50"/>
                  </a:solidFill>
                  <a:latin typeface="Eurostile"/>
                  <a:cs typeface="Eurostile"/>
                </a:rPr>
                <a:t>synke.io</a:t>
              </a:r>
              <a:r>
                <a:rPr lang="en-US" dirty="0" smtClean="0">
                  <a:solidFill>
                    <a:srgbClr val="2C3E50"/>
                  </a:solidFill>
                  <a:latin typeface="Eurostile"/>
                  <a:cs typeface="Eurostile"/>
                </a:rPr>
                <a:t> member to your group. Groups can contain as many members as you choose and you can be part of as many groups as you want.</a:t>
              </a:r>
              <a:endParaRPr lang="en-US" dirty="0">
                <a:solidFill>
                  <a:srgbClr val="2C3E50"/>
                </a:solidFill>
                <a:latin typeface="Eurostile"/>
                <a:cs typeface="Eurostile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73112" y="4709160"/>
              <a:ext cx="960119" cy="960119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Eurostile"/>
                  <a:cs typeface="Eurostile"/>
                </a:rPr>
                <a:t>3</a:t>
              </a:r>
              <a:endParaRPr lang="en-US" sz="3600" dirty="0">
                <a:solidFill>
                  <a:schemeClr val="tx1"/>
                </a:solidFill>
                <a:latin typeface="Eurostile"/>
                <a:cs typeface="Eurostile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71600" y="4873509"/>
              <a:ext cx="3872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498DB"/>
                  </a:solidFill>
                  <a:latin typeface="Eurostile"/>
                  <a:cs typeface="Eurostile"/>
                </a:rPr>
                <a:t>CREATE AN EVENT</a:t>
              </a:r>
              <a:endParaRPr lang="en-US" sz="3200" dirty="0">
                <a:solidFill>
                  <a:srgbClr val="3498DB"/>
                </a:solidFill>
                <a:latin typeface="Eurostile"/>
                <a:cs typeface="Eurostile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1600" y="5519840"/>
              <a:ext cx="7772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2C3E50"/>
                  </a:solidFill>
                  <a:latin typeface="Eurostile"/>
                  <a:cs typeface="Eurostile"/>
                </a:rPr>
                <a:t>Give us your preferences for your meeting and let us do the magic! We will create your event and update your calendar automatically, making appointments hassle-free. You can then view and manage your calendar through the </a:t>
              </a:r>
              <a:r>
                <a:rPr lang="en-US" dirty="0" err="1" smtClean="0">
                  <a:solidFill>
                    <a:srgbClr val="2C3E50"/>
                  </a:solidFill>
                  <a:latin typeface="Eurostile"/>
                  <a:cs typeface="Eurostile"/>
                </a:rPr>
                <a:t>synke.io</a:t>
              </a:r>
              <a:r>
                <a:rPr lang="en-US" dirty="0" smtClean="0">
                  <a:solidFill>
                    <a:srgbClr val="2C3E50"/>
                  </a:solidFill>
                  <a:latin typeface="Eurostile"/>
                  <a:cs typeface="Eurostile"/>
                </a:rPr>
                <a:t> user interface. </a:t>
              </a:r>
              <a:endParaRPr lang="en-US" dirty="0">
                <a:solidFill>
                  <a:srgbClr val="2C3E50"/>
                </a:solidFill>
                <a:latin typeface="Eurostile"/>
                <a:cs typeface="Eurostile"/>
              </a:endParaRPr>
            </a:p>
          </p:txBody>
        </p:sp>
        <p:pic>
          <p:nvPicPr>
            <p:cNvPr id="18" name="Picture 17" descr="Screen Shot 2017-07-14 at 12.57.43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00" y="1354681"/>
              <a:ext cx="2286000" cy="693131"/>
            </a:xfrm>
            <a:prstGeom prst="rect">
              <a:avLst/>
            </a:prstGeom>
          </p:spPr>
        </p:pic>
        <p:pic>
          <p:nvPicPr>
            <p:cNvPr id="19" name="Picture 18" descr="Screen Shot 2017-07-14 at 1.00.40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00" y="5099414"/>
              <a:ext cx="2286000" cy="1576754"/>
            </a:xfrm>
            <a:prstGeom prst="rect">
              <a:avLst/>
            </a:prstGeom>
          </p:spPr>
        </p:pic>
        <p:pic>
          <p:nvPicPr>
            <p:cNvPr id="20" name="Picture 19" descr="Screen Shot 2017-07-14 at 1.03.19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00" y="2928643"/>
              <a:ext cx="2286000" cy="1358153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 flipV="1">
              <a:off x="3657600" y="846115"/>
              <a:ext cx="4572000" cy="13658"/>
            </a:xfrm>
            <a:prstGeom prst="line">
              <a:avLst/>
            </a:prstGeom>
            <a:ln>
              <a:solidFill>
                <a:srgbClr val="2C3E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98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119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Golla</dc:creator>
  <cp:lastModifiedBy>Anurag Golla</cp:lastModifiedBy>
  <cp:revision>6</cp:revision>
  <dcterms:created xsi:type="dcterms:W3CDTF">2017-07-14T18:21:35Z</dcterms:created>
  <dcterms:modified xsi:type="dcterms:W3CDTF">2017-07-14T19:15:42Z</dcterms:modified>
</cp:coreProperties>
</file>