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6" r:id="rId15"/>
    <p:sldId id="2146847057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8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7/29/2024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Student Name-College Name-Department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References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Relevant sources, research papers, and articles used for developing the solution.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1 </a:t>
            </a:r>
          </a:p>
        </p:txBody>
      </p:sp>
    </p:spTree>
    <p:extLst>
      <p:ext uri="{BB962C8B-B14F-4D97-AF65-F5344CB8AC3E}">
        <p14:creationId xmlns:p14="http://schemas.microsoft.com/office/powerpoint/2010/main" val="171806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</a:t>
            </a:r>
            <a:r>
              <a:rPr lang="en-IN" sz="3200" b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certificate 2 </a:t>
            </a:r>
            <a:endParaRPr lang="en-IN" sz="32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5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Outline</a:t>
            </a:r>
          </a:p>
          <a:p>
            <a:r>
              <a:t>Problem Statement</a:t>
            </a:r>
          </a:p>
          <a:p>
            <a:r>
              <a:t>Proposed System/Solution</a:t>
            </a:r>
          </a:p>
          <a:p>
            <a:r>
              <a:t>System Development Approach</a:t>
            </a:r>
          </a:p>
          <a:p>
            <a:r>
              <a:t>Algorithm &amp; Deployment</a:t>
            </a:r>
          </a:p>
          <a:p>
            <a:r>
              <a:t>Results</a:t>
            </a:r>
          </a:p>
          <a:p>
            <a:r>
              <a:t>Conclusion</a:t>
            </a:r>
          </a:p>
          <a:p>
            <a:r>
              <a:t>Future Scope</a:t>
            </a:r>
          </a:p>
          <a:p>
            <a: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Problem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t>Customer segmentation is crucial for businesses to tailor their marketing strategies and improve customer satisfaction.</a:t>
            </a:r>
          </a:p>
          <a:p>
            <a:r>
              <a:t>Aim: Segment customers based on tenure, monthly charges, and total charges using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Proposed 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t>Components:</a:t>
            </a:r>
          </a:p>
          <a:p>
            <a:r>
              <a:t>Data Collection: Gathered data from 'Customer_Segmentation.csv' containing tenure, monthly charges, total charges, and churn status.</a:t>
            </a:r>
          </a:p>
          <a:p>
            <a:r>
              <a:t>Data Preprocessing: Handled missing values and outliers, filled missing values, and standardized numerical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t>System Development Approach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Exploratory Data Analysis (EDA):</a:t>
            </a:r>
          </a:p>
          <a:p>
            <a:r>
              <a:t>Scatter plot for tenure vs. monthly charges.</a:t>
            </a:r>
          </a:p>
          <a:p>
            <a:r>
              <a:t>Pie chart for tenure distribution.</a:t>
            </a:r>
          </a:p>
          <a:p>
            <a:r>
              <a:t>Line graph for tenure vs. total charges.</a:t>
            </a:r>
          </a:p>
          <a:p>
            <a:r>
              <a:t>Feature Engineering:</a:t>
            </a:r>
          </a:p>
          <a:p>
            <a:r>
              <a:t>Standardized and normalized numerical features using StandardScaler and MinMaxScaler.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Algorithm &amp; Deployment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Building:</a:t>
            </a:r>
          </a:p>
          <a:p>
            <a:r>
              <a:t>Split data into training and test sets.</a:t>
            </a:r>
          </a:p>
          <a:p>
            <a:r>
              <a:t>Built a Random Forest classifier using standardized features.</a:t>
            </a:r>
          </a:p>
          <a:p>
            <a:r>
              <a:t>Trained and evaluated the model.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Results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Model Performance:</a:t>
            </a:r>
          </a:p>
          <a:p>
            <a:r>
              <a:t>Achieved an accuracy of [Insert accuracy score].</a:t>
            </a:r>
          </a:p>
          <a:p>
            <a:r>
              <a:t>Insights from model evaluation and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Summary:</a:t>
            </a:r>
          </a:p>
          <a:p>
            <a:r>
              <a:t>Importance of customer segmentation for businesses.</a:t>
            </a:r>
          </a:p>
          <a:p>
            <a:r>
              <a:t>Machine learning aids in automating segmentation and improving marketing strategies.</a:t>
            </a:r>
          </a:p>
          <a:p>
            <a:r>
              <a:t>Future Work:</a:t>
            </a:r>
          </a:p>
          <a:p>
            <a:r>
              <a:t>Further analysis to improve model performance.</a:t>
            </a:r>
          </a:p>
          <a:p>
            <a:r>
              <a:t>Exploration of other segmentation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Potential enhancements:</a:t>
            </a:r>
          </a:p>
          <a:p>
            <a:r>
              <a:t>Incorporating additional data sources.</a:t>
            </a:r>
          </a:p>
          <a:p>
            <a:r>
              <a:t>Optimizing algorithms for better performance.</a:t>
            </a:r>
          </a:p>
          <a:p>
            <a:r>
              <a:t>Expanding the system to cover multiple regions.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9162bd5b-4ed9-4da3-b376-05204580ba3f"/>
    <ds:schemaRef ds:uri="c0fa2617-96bd-425d-8578-e93563fe37c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775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course certificate 1 </vt:lpstr>
      <vt:lpstr>course certificate 2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24</cp:revision>
  <dcterms:created xsi:type="dcterms:W3CDTF">2021-05-26T16:50:10Z</dcterms:created>
  <dcterms:modified xsi:type="dcterms:W3CDTF">2024-07-30T05:42:44Z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