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12DC96F-1EC1-4EA5-B1DA-F84B4EC423F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EFFA13-3DC1-401B-9246-0B1E249CA29D}" type="datetimeFigureOut">
              <a:rPr lang="en-US" smtClean="0"/>
              <a:t>7/30/2024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 txBox="1">
            <a:spLocks/>
          </p:cNvSpPr>
          <p:nvPr/>
        </p:nvSpPr>
        <p:spPr>
          <a:xfrm>
            <a:off x="-189876" y="1447800"/>
            <a:ext cx="9144000" cy="97777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segmentation </a:t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981200" y="685578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 PRESENTATION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908" y="411480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Anurag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Gupta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Kanpur Institute of Technology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Artificial Intelligence and Machine Learning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922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1 </a:t>
            </a:r>
            <a:endParaRPr lang="en-IN" sz="32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6714677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4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course certificate 2 </a:t>
            </a:r>
            <a:endParaRPr lang="en-IN" sz="3200" b="1" dirty="0">
              <a:solidFill>
                <a:srgbClr val="00B0F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8" y="1600200"/>
            <a:ext cx="6755182" cy="46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 txBox="1">
            <a:spLocks/>
          </p:cNvSpPr>
          <p:nvPr/>
        </p:nvSpPr>
        <p:spPr>
          <a:xfrm>
            <a:off x="-381000" y="2209800"/>
            <a:ext cx="929874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5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 txBox="1">
            <a:spLocks/>
          </p:cNvSpPr>
          <p:nvPr/>
        </p:nvSpPr>
        <p:spPr>
          <a:xfrm>
            <a:off x="849573" y="18439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 txBox="1">
            <a:spLocks/>
          </p:cNvSpPr>
          <p:nvPr/>
        </p:nvSpPr>
        <p:spPr>
          <a:xfrm>
            <a:off x="838200" y="1219200"/>
            <a:ext cx="11019020" cy="523906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 smtClean="0"/>
          </a:p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Proposed System/Solution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&amp; Deployment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Scope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2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Problem Statement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 txBox="1">
            <a:spLocks/>
          </p:cNvSpPr>
          <p:nvPr/>
        </p:nvSpPr>
        <p:spPr>
          <a:xfrm>
            <a:off x="452403" y="1237632"/>
            <a:ext cx="11029615" cy="4673324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Customer segmentation is crucial for businesses to tailor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their marketing strategies and improve customer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satisfaction.</a:t>
            </a:r>
          </a:p>
          <a:p>
            <a:r>
              <a:rPr lang="en-US" dirty="0" smtClean="0"/>
              <a:t>Aim: Segment customers based on tenure, monthly charges,</a:t>
            </a:r>
          </a:p>
          <a:p>
            <a:pPr marL="114300" indent="0">
              <a:buNone/>
            </a:pPr>
            <a:r>
              <a:rPr lang="en-US" dirty="0" smtClean="0"/>
              <a:t>    and total charges using machine learning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07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Proposed Solution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 txBox="1">
            <a:spLocks/>
          </p:cNvSpPr>
          <p:nvPr/>
        </p:nvSpPr>
        <p:spPr>
          <a:xfrm>
            <a:off x="152400" y="117560"/>
            <a:ext cx="11613485" cy="5563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Components:</a:t>
            </a:r>
          </a:p>
          <a:p>
            <a:r>
              <a:rPr lang="en-US" dirty="0" smtClean="0"/>
              <a:t>Data Collection: Gathered data from 'Customer_Segmentation.csv‘</a:t>
            </a:r>
          </a:p>
          <a:p>
            <a:pPr marL="114300" indent="0">
              <a:buNone/>
            </a:pPr>
            <a:r>
              <a:rPr lang="en-US" dirty="0" smtClean="0"/>
              <a:t>    containing tenure, monthly charges, total charges, and churn status.</a:t>
            </a:r>
          </a:p>
          <a:p>
            <a:r>
              <a:rPr lang="en-US" dirty="0" smtClean="0"/>
              <a:t>Data Preprocessing: Handled missing values and outliers,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filled missing values, and standardized numerical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581192" y="662572"/>
            <a:ext cx="11029616" cy="53029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System Development Approach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 txBox="1">
            <a:spLocks/>
          </p:cNvSpPr>
          <p:nvPr/>
        </p:nvSpPr>
        <p:spPr>
          <a:xfrm>
            <a:off x="581192" y="1302026"/>
            <a:ext cx="11029615" cy="4673324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Exploratory Data Analysis (EDA):</a:t>
            </a:r>
          </a:p>
          <a:p>
            <a:r>
              <a:rPr lang="en-US" dirty="0" smtClean="0"/>
              <a:t>Scatter plot for tenure vs. monthly charges.</a:t>
            </a:r>
          </a:p>
          <a:p>
            <a:r>
              <a:rPr lang="en-US" dirty="0" smtClean="0"/>
              <a:t>Pie chart for tenure distribution.</a:t>
            </a:r>
          </a:p>
          <a:p>
            <a:r>
              <a:rPr lang="en-US" dirty="0" smtClean="0"/>
              <a:t>Line graph for tenure vs. total charges.</a:t>
            </a:r>
          </a:p>
          <a:p>
            <a:r>
              <a:rPr lang="en-US" dirty="0" smtClean="0"/>
              <a:t>Feature Engineering:</a:t>
            </a:r>
          </a:p>
          <a:p>
            <a:r>
              <a:rPr lang="en-US" dirty="0" smtClean="0"/>
              <a:t>Standardized and normalized numerical features using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Standard </a:t>
            </a:r>
            <a:r>
              <a:rPr lang="en-US" dirty="0" err="1" smtClean="0"/>
              <a:t>Scaler</a:t>
            </a:r>
            <a:r>
              <a:rPr lang="en-US" dirty="0" smtClean="0"/>
              <a:t> and </a:t>
            </a:r>
            <a:r>
              <a:rPr lang="en-US" dirty="0" err="1" smtClean="0"/>
              <a:t>MinMax</a:t>
            </a:r>
            <a:r>
              <a:rPr lang="en-US" dirty="0" smtClean="0"/>
              <a:t> </a:t>
            </a:r>
            <a:r>
              <a:rPr lang="en-US" dirty="0" err="1" smtClean="0"/>
              <a:t>Scaler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2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Algorithm &amp; Deployment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 txBox="1">
            <a:spLocks/>
          </p:cNvSpPr>
          <p:nvPr/>
        </p:nvSpPr>
        <p:spPr>
          <a:xfrm>
            <a:off x="581192" y="1302026"/>
            <a:ext cx="11029615" cy="4673324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Model Building:</a:t>
            </a:r>
          </a:p>
          <a:p>
            <a:r>
              <a:rPr lang="en-US" smtClean="0"/>
              <a:t>Split data into training and test sets.</a:t>
            </a:r>
          </a:p>
          <a:p>
            <a:r>
              <a:rPr lang="en-US" smtClean="0"/>
              <a:t>Built a Random Forest classifier using standardized features.</a:t>
            </a:r>
          </a:p>
          <a:p>
            <a:r>
              <a:rPr lang="en-US" smtClean="0"/>
              <a:t>Trained and evaluated the model.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Results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 txBox="1">
            <a:spLocks/>
          </p:cNvSpPr>
          <p:nvPr/>
        </p:nvSpPr>
        <p:spPr>
          <a:xfrm>
            <a:off x="581192" y="1302026"/>
            <a:ext cx="11029615" cy="46733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Model Performance:</a:t>
            </a:r>
          </a:p>
          <a:p>
            <a:r>
              <a:rPr lang="en-US" dirty="0" smtClean="0"/>
              <a:t>Achieved an accuracy </a:t>
            </a:r>
            <a:r>
              <a:rPr lang="en-US" dirty="0"/>
              <a:t>of </a:t>
            </a:r>
            <a:r>
              <a:rPr lang="en-US" dirty="0" smtClean="0"/>
              <a:t>[77.74%].</a:t>
            </a:r>
          </a:p>
          <a:p>
            <a:r>
              <a:rPr lang="en-US" dirty="0" smtClean="0"/>
              <a:t>Insights from model evaluation and performance metrics.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3029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 txBox="1">
            <a:spLocks/>
          </p:cNvSpPr>
          <p:nvPr/>
        </p:nvSpPr>
        <p:spPr>
          <a:xfrm>
            <a:off x="581192" y="1302026"/>
            <a:ext cx="11029615" cy="46733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Summary:</a:t>
            </a:r>
          </a:p>
          <a:p>
            <a:r>
              <a:rPr lang="en-US" dirty="0" smtClean="0"/>
              <a:t>Importance of customer segmentation for businesses.</a:t>
            </a:r>
          </a:p>
          <a:p>
            <a:r>
              <a:rPr lang="en-US" dirty="0" smtClean="0"/>
              <a:t>Machine learning aids in automating segmentation and 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 improving marketing strategies.</a:t>
            </a:r>
          </a:p>
          <a:p>
            <a:r>
              <a:rPr lang="en-US" dirty="0" smtClean="0"/>
              <a:t>Future Work:</a:t>
            </a:r>
          </a:p>
          <a:p>
            <a:r>
              <a:rPr lang="en-US" dirty="0" smtClean="0"/>
              <a:t>Further analysis to improve model performance.</a:t>
            </a:r>
          </a:p>
          <a:p>
            <a:r>
              <a:rPr lang="en-US" dirty="0" smtClean="0"/>
              <a:t>Exploration of other segmentation techniques.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4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 txBox="1">
            <a:spLocks/>
          </p:cNvSpPr>
          <p:nvPr/>
        </p:nvSpPr>
        <p:spPr>
          <a:xfrm>
            <a:off x="304800" y="1302026"/>
            <a:ext cx="11029615" cy="4673324"/>
          </a:xfrm>
          <a:prstGeom prst="rect">
            <a:avLst/>
          </a:prstGeom>
        </p:spPr>
        <p:txBody>
          <a:bodyPr/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Potential enhancements:</a:t>
            </a:r>
          </a:p>
          <a:p>
            <a:r>
              <a:rPr lang="en-US" smtClean="0"/>
              <a:t>Incorporating additional data sources.</a:t>
            </a:r>
          </a:p>
          <a:p>
            <a:r>
              <a:rPr lang="en-US" smtClean="0"/>
              <a:t>Optimizing algorithms for better performance.</a:t>
            </a:r>
          </a:p>
          <a:p>
            <a:r>
              <a:rPr lang="en-US" smtClean="0"/>
              <a:t>Expanding the system to cover multiple regions.</a:t>
            </a:r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 txBox="1">
            <a:spLocks/>
          </p:cNvSpPr>
          <p:nvPr/>
        </p:nvSpPr>
        <p:spPr>
          <a:xfrm>
            <a:off x="560410" y="3108392"/>
            <a:ext cx="11029616" cy="53029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 txBox="1">
            <a:spLocks/>
          </p:cNvSpPr>
          <p:nvPr/>
        </p:nvSpPr>
        <p:spPr>
          <a:xfrm>
            <a:off x="304800" y="3624833"/>
            <a:ext cx="11029615" cy="46733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Relevant sources, research papers, and articles used for</a:t>
            </a:r>
          </a:p>
          <a:p>
            <a:pPr marL="114300" indent="0">
              <a:buNone/>
            </a:pPr>
            <a:r>
              <a:rPr lang="en-US" dirty="0"/>
              <a:t> </a:t>
            </a:r>
            <a:r>
              <a:rPr lang="en-US" dirty="0" smtClean="0"/>
              <a:t>  developing the solution.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0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18</TotalTime>
  <Words>302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2024-07-30T07:24:03Z</dcterms:created>
  <dcterms:modified xsi:type="dcterms:W3CDTF">2024-07-30T07:42:56Z</dcterms:modified>
</cp:coreProperties>
</file>