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Playfair Display"/>
      <p:regular r:id="rId31"/>
      <p:bold r:id="rId32"/>
      <p:italic r:id="rId33"/>
      <p:boldItalic r:id="rId34"/>
    </p:embeddedFont>
    <p:embeddedFont>
      <p:font typeface="Gill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000000"/>
          </p15:clr>
        </p15:guide>
        <p15:guide id="2" orient="horz"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GillSans-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Gill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4" name="Google Shape;1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8" name="Google Shape;2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0" name="Google Shape;2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9" name="Google Shape;2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51" name="Google Shape;2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3" name="Google Shape;2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5" name="Google Shape;2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7" name="Google Shape;2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2" name="Google Shape;1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7" name="Google Shape;34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4" name="Google Shape;35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66" name="Google Shape;36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1" name="Google Shape;1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8" name="Google Shape;1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2039514"/>
            <a:ext cx="9144000" cy="2128049"/>
          </a:xfrm>
          <a:prstGeom prst="rect">
            <a:avLst/>
          </a:prstGeom>
          <a:noFill/>
          <a:ln>
            <a:noFill/>
          </a:ln>
        </p:spPr>
        <p:txBody>
          <a:bodyPr anchorCtr="0" anchor="b" bIns="45700" lIns="91425" spcFirstLastPara="1" rIns="91425" wrap="square" tIns="45700">
            <a:noAutofit/>
          </a:bodyPr>
          <a:lstStyle>
            <a:lvl1pPr lvl="0" algn="ctr">
              <a:lnSpc>
                <a:spcPct val="125000"/>
              </a:lnSpc>
              <a:spcBef>
                <a:spcPts val="0"/>
              </a:spcBef>
              <a:spcAft>
                <a:spcPts val="0"/>
              </a:spcAft>
              <a:buClr>
                <a:schemeClr val="lt1"/>
              </a:buClr>
              <a:buSzPts val="6000"/>
              <a:buFont typeface="Gill Sans"/>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1524000" y="4221162"/>
            <a:ext cx="9144000" cy="882001"/>
          </a:xfrm>
          <a:prstGeom prst="rect">
            <a:avLst/>
          </a:prstGeom>
          <a:solidFill>
            <a:schemeClr val="accent2">
              <a:alpha val="89411"/>
            </a:schemeClr>
          </a:solidFill>
          <a:ln>
            <a:noFill/>
          </a:ln>
        </p:spPr>
        <p:txBody>
          <a:bodyPr anchorCtr="0" anchor="ctr" bIns="45700" lIns="91425" spcFirstLastPara="1" rIns="91425" wrap="square" tIns="45700">
            <a:noAutofit/>
          </a:bodyPr>
          <a:lstStyle>
            <a:lvl1pPr lvl="0" algn="ctr">
              <a:lnSpc>
                <a:spcPct val="90000"/>
              </a:lnSpc>
              <a:spcBef>
                <a:spcPts val="1000"/>
              </a:spcBef>
              <a:spcAft>
                <a:spcPts val="0"/>
              </a:spcAft>
              <a:buClr>
                <a:schemeClr val="accent1"/>
              </a:buClr>
              <a:buSzPts val="2500"/>
              <a:buFont typeface="Arial"/>
              <a:buNone/>
              <a:defRPr b="1" i="1" sz="2500">
                <a:solidFill>
                  <a:schemeClr val="accent1"/>
                </a:solidFill>
                <a:latin typeface="Arial"/>
                <a:ea typeface="Arial"/>
                <a:cs typeface="Arial"/>
                <a:sym typeface="Aria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8" name="Shape 98"/>
        <p:cNvGrpSpPr/>
        <p:nvPr/>
      </p:nvGrpSpPr>
      <p:grpSpPr>
        <a:xfrm>
          <a:off x="0" y="0"/>
          <a:ext cx="0" cy="0"/>
          <a:chOff x="0" y="0"/>
          <a:chExt cx="0" cy="0"/>
        </a:xfrm>
      </p:grpSpPr>
      <p:sp>
        <p:nvSpPr>
          <p:cNvPr id="99" name="Google Shape;99;p11"/>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1"/>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1"/>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5" name="Shape 105"/>
        <p:cNvGrpSpPr/>
        <p:nvPr/>
      </p:nvGrpSpPr>
      <p:grpSpPr>
        <a:xfrm>
          <a:off x="0" y="0"/>
          <a:ext cx="0" cy="0"/>
          <a:chOff x="0" y="0"/>
          <a:chExt cx="0" cy="0"/>
        </a:xfrm>
      </p:grpSpPr>
      <p:sp>
        <p:nvSpPr>
          <p:cNvPr id="106" name="Google Shape;106;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8" name="Google Shape;108;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2"/>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2"/>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2"/>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13"/>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3"/>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3"/>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1" name="Google Shape;12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2" name="Google Shape;122;p14"/>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4"/>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4"/>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3200"/>
              <a:buFont typeface="Arial"/>
              <a:buNone/>
              <a:defRPr b="0" i="0" sz="3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2800"/>
              <a:buFont typeface="Arial"/>
              <a:buNone/>
              <a:defRPr b="0" i="0" sz="28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2400"/>
              <a:buFont typeface="Arial"/>
              <a:buNone/>
              <a:defRPr b="0" i="0" sz="24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8" name="Google Shape;12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9" name="Google Shape;129;p15"/>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5"/>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5"/>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Horisontal Content">
  <p:cSld name="Two Horisontal Content">
    <p:spTree>
      <p:nvGrpSpPr>
        <p:cNvPr id="27" name="Shape 27"/>
        <p:cNvGrpSpPr/>
        <p:nvPr/>
      </p:nvGrpSpPr>
      <p:grpSpPr>
        <a:xfrm>
          <a:off x="0" y="0"/>
          <a:ext cx="0" cy="0"/>
          <a:chOff x="0" y="0"/>
          <a:chExt cx="0" cy="0"/>
        </a:xfrm>
      </p:grpSpPr>
      <p:sp>
        <p:nvSpPr>
          <p:cNvPr id="28" name="Google Shape;28;p4"/>
          <p:cNvSpPr/>
          <p:nvPr/>
        </p:nvSpPr>
        <p:spPr>
          <a:xfrm>
            <a:off x="0" y="1562188"/>
            <a:ext cx="11269980" cy="2359660"/>
          </a:xfrm>
          <a:custGeom>
            <a:rect b="b" l="l" r="r" t="t"/>
            <a:pathLst>
              <a:path extrusionOk="0" h="2359660" w="11269980">
                <a:moveTo>
                  <a:pt x="0" y="2359152"/>
                </a:moveTo>
                <a:lnTo>
                  <a:pt x="11269980" y="2359152"/>
                </a:lnTo>
                <a:lnTo>
                  <a:pt x="11269980" y="0"/>
                </a:lnTo>
                <a:lnTo>
                  <a:pt x="0" y="0"/>
                </a:lnTo>
                <a:lnTo>
                  <a:pt x="0" y="2359152"/>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4"/>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838200" y="4133087"/>
            <a:ext cx="10431780" cy="204387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2" type="body"/>
          </p:nvPr>
        </p:nvSpPr>
        <p:spPr>
          <a:xfrm>
            <a:off x="844296" y="1788579"/>
            <a:ext cx="10425684" cy="190687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s with captions">
  <p:cSld name="Pictures with captions">
    <p:spTree>
      <p:nvGrpSpPr>
        <p:cNvPr id="35" name="Shape 35"/>
        <p:cNvGrpSpPr/>
        <p:nvPr/>
      </p:nvGrpSpPr>
      <p:grpSpPr>
        <a:xfrm>
          <a:off x="0" y="0"/>
          <a:ext cx="0" cy="0"/>
          <a:chOff x="0" y="0"/>
          <a:chExt cx="0" cy="0"/>
        </a:xfrm>
      </p:grpSpPr>
      <p:sp>
        <p:nvSpPr>
          <p:cNvPr id="36" name="Google Shape;36;p5"/>
          <p:cNvSpPr/>
          <p:nvPr>
            <p:ph idx="2" type="pic"/>
          </p:nvPr>
        </p:nvSpPr>
        <p:spPr>
          <a:xfrm>
            <a:off x="0" y="0"/>
            <a:ext cx="12192000" cy="6857999"/>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DEEFF2"/>
              </a:buClr>
              <a:buSzPts val="2000"/>
              <a:buFont typeface="Arial"/>
              <a:buNone/>
              <a:defRPr b="0" i="0" sz="2000" u="none" cap="none" strike="noStrike">
                <a:solidFill>
                  <a:srgbClr val="DEEFF2"/>
                </a:solidFill>
                <a:latin typeface="Arial"/>
                <a:ea typeface="Arial"/>
                <a:cs typeface="Arial"/>
                <a:sym typeface="Arial"/>
              </a:defRPr>
            </a:lvl1pPr>
            <a:lvl2pPr lvl="1" marR="0" rtl="0" algn="l">
              <a:lnSpc>
                <a:spcPct val="90000"/>
              </a:lnSpc>
              <a:spcBef>
                <a:spcPts val="500"/>
              </a:spcBef>
              <a:spcAft>
                <a:spcPts val="0"/>
              </a:spcAft>
              <a:buClr>
                <a:srgbClr val="3F3F3F"/>
              </a:buClr>
              <a:buSzPts val="2800"/>
              <a:buFont typeface="Arial"/>
              <a:buNone/>
              <a:defRPr b="0" i="0" sz="28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2400"/>
              <a:buFont typeface="Arial"/>
              <a:buNone/>
              <a:defRPr b="0" i="0" sz="24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7" name="Google Shape;37;p5"/>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5"/>
          <p:cNvSpPr txBox="1"/>
          <p:nvPr>
            <p:ph type="title"/>
          </p:nvPr>
        </p:nvSpPr>
        <p:spPr>
          <a:xfrm>
            <a:off x="839788" y="417362"/>
            <a:ext cx="3932237" cy="1302111"/>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2"/>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1552419" y="1887801"/>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DEEFF2"/>
              </a:buClr>
              <a:buSzPts val="2000"/>
              <a:buNone/>
              <a:defRPr sz="2000">
                <a:solidFill>
                  <a:srgbClr val="DEEFF2"/>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 name="Google Shape;40;p5"/>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
          <p:cNvSpPr/>
          <p:nvPr>
            <p:ph idx="3" type="pic"/>
          </p:nvPr>
        </p:nvSpPr>
        <p:spPr>
          <a:xfrm>
            <a:off x="844273" y="1883115"/>
            <a:ext cx="576000" cy="5760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5"/>
          <p:cNvSpPr/>
          <p:nvPr>
            <p:ph idx="4" type="pic"/>
          </p:nvPr>
        </p:nvSpPr>
        <p:spPr>
          <a:xfrm>
            <a:off x="844273" y="3573118"/>
            <a:ext cx="576000" cy="5760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5"/>
          <p:cNvSpPr txBox="1"/>
          <p:nvPr>
            <p:ph idx="5" type="body"/>
          </p:nvPr>
        </p:nvSpPr>
        <p:spPr>
          <a:xfrm>
            <a:off x="1552418" y="3575461"/>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DEEFF2"/>
              </a:buClr>
              <a:buSzPts val="2000"/>
              <a:buNone/>
              <a:defRPr sz="2000">
                <a:solidFill>
                  <a:srgbClr val="DEEFF2"/>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6" name="Google Shape;46;p5"/>
          <p:cNvSpPr/>
          <p:nvPr>
            <p:ph idx="6" type="pic"/>
          </p:nvPr>
        </p:nvSpPr>
        <p:spPr>
          <a:xfrm>
            <a:off x="844273" y="5263121"/>
            <a:ext cx="576000" cy="5760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5"/>
          <p:cNvSpPr txBox="1"/>
          <p:nvPr>
            <p:ph idx="7" type="body"/>
          </p:nvPr>
        </p:nvSpPr>
        <p:spPr>
          <a:xfrm>
            <a:off x="1552418" y="5263122"/>
            <a:ext cx="4057961" cy="7757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DEEFF2"/>
              </a:buClr>
              <a:buSzPts val="2000"/>
              <a:buNone/>
              <a:defRPr sz="2000">
                <a:solidFill>
                  <a:srgbClr val="DEEFF2"/>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picture">
  <p:cSld name="Comparison with picture">
    <p:spTree>
      <p:nvGrpSpPr>
        <p:cNvPr id="48" name="Shape 48"/>
        <p:cNvGrpSpPr/>
        <p:nvPr/>
      </p:nvGrpSpPr>
      <p:grpSpPr>
        <a:xfrm>
          <a:off x="0" y="0"/>
          <a:ext cx="0" cy="0"/>
          <a:chOff x="0" y="0"/>
          <a:chExt cx="0" cy="0"/>
        </a:xfrm>
      </p:grpSpPr>
      <p:sp>
        <p:nvSpPr>
          <p:cNvPr id="49" name="Google Shape;49;p6"/>
          <p:cNvSpPr/>
          <p:nvPr>
            <p:ph idx="2" type="pic"/>
          </p:nvPr>
        </p:nvSpPr>
        <p:spPr>
          <a:xfrm>
            <a:off x="0" y="3115389"/>
            <a:ext cx="12188825" cy="374261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 name="Google Shape;50;p6"/>
          <p:cNvSpPr/>
          <p:nvPr/>
        </p:nvSpPr>
        <p:spPr>
          <a:xfrm>
            <a:off x="2400" y="1999821"/>
            <a:ext cx="12189600" cy="1115568"/>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 type="body"/>
          </p:nvPr>
        </p:nvSpPr>
        <p:spPr>
          <a:xfrm>
            <a:off x="839788" y="19859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solidFill>
                  <a:schemeClr val="lt1"/>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6"/>
          <p:cNvSpPr txBox="1"/>
          <p:nvPr>
            <p:ph idx="3" type="body"/>
          </p:nvPr>
        </p:nvSpPr>
        <p:spPr>
          <a:xfrm>
            <a:off x="839788" y="3434047"/>
            <a:ext cx="5157787" cy="27556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6"/>
          <p:cNvSpPr txBox="1"/>
          <p:nvPr>
            <p:ph idx="4" type="body"/>
          </p:nvPr>
        </p:nvSpPr>
        <p:spPr>
          <a:xfrm>
            <a:off x="6172200" y="19859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solidFill>
                  <a:schemeClr val="lt1"/>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6"/>
          <p:cNvSpPr txBox="1"/>
          <p:nvPr>
            <p:ph idx="5" type="body"/>
          </p:nvPr>
        </p:nvSpPr>
        <p:spPr>
          <a:xfrm>
            <a:off x="6172200" y="3434047"/>
            <a:ext cx="5183188" cy="27556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59" name="Shape 59"/>
        <p:cNvGrpSpPr/>
        <p:nvPr/>
      </p:nvGrpSpPr>
      <p:grpSpPr>
        <a:xfrm>
          <a:off x="0" y="0"/>
          <a:ext cx="0" cy="0"/>
          <a:chOff x="0" y="0"/>
          <a:chExt cx="0" cy="0"/>
        </a:xfrm>
      </p:grpSpPr>
      <p:sp>
        <p:nvSpPr>
          <p:cNvPr id="60" name="Google Shape;60;p7"/>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1" name="Google Shape;6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2F2F2"/>
              </a:buClr>
              <a:buSzPts val="3200"/>
              <a:buFont typeface="Gill Sans"/>
              <a:buNone/>
              <a:defRPr>
                <a:solidFill>
                  <a:srgbClr val="F2F2F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p:nvPr>
            <p:ph idx="3" type="pic"/>
          </p:nvPr>
        </p:nvSpPr>
        <p:spPr>
          <a:xfrm>
            <a:off x="1607820" y="2219248"/>
            <a:ext cx="2414016" cy="2414016"/>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5" name="Google Shape;65;p7"/>
          <p:cNvSpPr/>
          <p:nvPr>
            <p:ph idx="4" type="pic"/>
          </p:nvPr>
        </p:nvSpPr>
        <p:spPr>
          <a:xfrm>
            <a:off x="8133588" y="2196083"/>
            <a:ext cx="2414016" cy="2414016"/>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7"/>
          <p:cNvSpPr/>
          <p:nvPr>
            <p:ph idx="5" type="pic"/>
          </p:nvPr>
        </p:nvSpPr>
        <p:spPr>
          <a:xfrm>
            <a:off x="4587240" y="2019165"/>
            <a:ext cx="3017520" cy="301752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7"/>
          <p:cNvSpPr txBox="1"/>
          <p:nvPr>
            <p:ph idx="1" type="body"/>
          </p:nvPr>
        </p:nvSpPr>
        <p:spPr>
          <a:xfrm>
            <a:off x="1448308" y="4942523"/>
            <a:ext cx="2700338" cy="73818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rgbClr val="F2F2F2"/>
              </a:buClr>
              <a:buSzPts val="2000"/>
              <a:buNone/>
              <a:defRPr sz="2000">
                <a:solidFill>
                  <a:srgbClr val="F2F2F2"/>
                </a:solidFill>
                <a:latin typeface="Gill Sans"/>
                <a:ea typeface="Gill Sans"/>
                <a:cs typeface="Gill Sans"/>
                <a:sym typeface="Gill Sans"/>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7"/>
          <p:cNvSpPr txBox="1"/>
          <p:nvPr>
            <p:ph idx="6" type="body"/>
          </p:nvPr>
        </p:nvSpPr>
        <p:spPr>
          <a:xfrm>
            <a:off x="4745831" y="5589716"/>
            <a:ext cx="2700338" cy="59821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rgbClr val="F2F2F2"/>
              </a:buClr>
              <a:buSzPts val="2000"/>
              <a:buNone/>
              <a:defRPr sz="2000">
                <a:solidFill>
                  <a:srgbClr val="F2F2F2"/>
                </a:solidFill>
                <a:latin typeface="Gill Sans"/>
                <a:ea typeface="Gill Sans"/>
                <a:cs typeface="Gill Sans"/>
                <a:sym typeface="Gill Sans"/>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7"/>
          <p:cNvSpPr txBox="1"/>
          <p:nvPr>
            <p:ph idx="7" type="body"/>
          </p:nvPr>
        </p:nvSpPr>
        <p:spPr>
          <a:xfrm>
            <a:off x="8025066" y="4942523"/>
            <a:ext cx="2700338" cy="73818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rgbClr val="F2F2F2"/>
              </a:buClr>
              <a:buSzPts val="2000"/>
              <a:buNone/>
              <a:defRPr sz="2000">
                <a:solidFill>
                  <a:srgbClr val="F2F2F2"/>
                </a:solidFill>
                <a:latin typeface="Gill Sans"/>
                <a:ea typeface="Gill Sans"/>
                <a:cs typeface="Gill Sans"/>
                <a:sym typeface="Gill Sans"/>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7"/>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hree Sections">
  <p:cSld name="Picture with Three Sections">
    <p:spTree>
      <p:nvGrpSpPr>
        <p:cNvPr id="71" name="Shape 71"/>
        <p:cNvGrpSpPr/>
        <p:nvPr/>
      </p:nvGrpSpPr>
      <p:grpSpPr>
        <a:xfrm>
          <a:off x="0" y="0"/>
          <a:ext cx="0" cy="0"/>
          <a:chOff x="0" y="0"/>
          <a:chExt cx="0" cy="0"/>
        </a:xfrm>
      </p:grpSpPr>
      <p:sp>
        <p:nvSpPr>
          <p:cNvPr id="72" name="Google Shape;72;p8"/>
          <p:cNvSpPr/>
          <p:nvPr/>
        </p:nvSpPr>
        <p:spPr>
          <a:xfrm>
            <a:off x="5294630" y="0"/>
            <a:ext cx="6897370" cy="6858000"/>
          </a:xfrm>
          <a:custGeom>
            <a:rect b="b" l="l" r="r" t="t"/>
            <a:pathLst>
              <a:path extrusionOk="0" h="6858000" w="6897370">
                <a:moveTo>
                  <a:pt x="0" y="6858000"/>
                </a:moveTo>
                <a:lnTo>
                  <a:pt x="6896900" y="6858000"/>
                </a:lnTo>
                <a:lnTo>
                  <a:pt x="6896900" y="0"/>
                </a:lnTo>
                <a:lnTo>
                  <a:pt x="0" y="0"/>
                </a:lnTo>
                <a:lnTo>
                  <a:pt x="0" y="6858000"/>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8"/>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 name="Google Shape;74;p8"/>
          <p:cNvSpPr txBox="1"/>
          <p:nvPr>
            <p:ph type="title"/>
          </p:nvPr>
        </p:nvSpPr>
        <p:spPr>
          <a:xfrm>
            <a:off x="839788" y="417362"/>
            <a:ext cx="3932237" cy="13021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 type="body"/>
          </p:nvPr>
        </p:nvSpPr>
        <p:spPr>
          <a:xfrm>
            <a:off x="7294251" y="1192697"/>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DFE5"/>
              </a:buClr>
              <a:buSzPts val="1600"/>
              <a:buNone/>
              <a:defRPr sz="1600">
                <a:solidFill>
                  <a:srgbClr val="C0DFE5"/>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8"/>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8"/>
          <p:cNvSpPr/>
          <p:nvPr/>
        </p:nvSpPr>
        <p:spPr>
          <a:xfrm>
            <a:off x="0" y="2430411"/>
            <a:ext cx="3625850" cy="3438525"/>
          </a:xfrm>
          <a:custGeom>
            <a:rect b="b" l="l" r="r" t="t"/>
            <a:pathLst>
              <a:path extrusionOk="0" h="3438525" w="3625850">
                <a:moveTo>
                  <a:pt x="0" y="3438486"/>
                </a:moveTo>
                <a:lnTo>
                  <a:pt x="3625596" y="3438486"/>
                </a:lnTo>
                <a:lnTo>
                  <a:pt x="3625596" y="0"/>
                </a:lnTo>
                <a:lnTo>
                  <a:pt x="0" y="0"/>
                </a:lnTo>
                <a:lnTo>
                  <a:pt x="0" y="3438486"/>
                </a:lnTo>
                <a:close/>
              </a:path>
            </a:pathLst>
          </a:cu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 name="Google Shape;80;p8"/>
          <p:cNvSpPr/>
          <p:nvPr>
            <p:ph idx="2" type="pic"/>
          </p:nvPr>
        </p:nvSpPr>
        <p:spPr>
          <a:xfrm>
            <a:off x="0" y="2781223"/>
            <a:ext cx="6040800" cy="273690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2800"/>
              <a:buFont typeface="Arial"/>
              <a:buNone/>
              <a:defRPr b="0" i="0" sz="28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2400"/>
              <a:buFont typeface="Arial"/>
              <a:buNone/>
              <a:defRPr b="0" i="0" sz="24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1" name="Google Shape;81;p8"/>
          <p:cNvSpPr/>
          <p:nvPr>
            <p:ph idx="3" type="pic"/>
          </p:nvPr>
        </p:nvSpPr>
        <p:spPr>
          <a:xfrm>
            <a:off x="6586106" y="1188012"/>
            <a:ext cx="376237" cy="376237"/>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2" name="Google Shape;82;p8"/>
          <p:cNvSpPr/>
          <p:nvPr>
            <p:ph idx="4" type="pic"/>
          </p:nvPr>
        </p:nvSpPr>
        <p:spPr>
          <a:xfrm>
            <a:off x="6586106" y="2878015"/>
            <a:ext cx="376237" cy="376237"/>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8"/>
          <p:cNvSpPr txBox="1"/>
          <p:nvPr>
            <p:ph idx="5" type="body"/>
          </p:nvPr>
        </p:nvSpPr>
        <p:spPr>
          <a:xfrm>
            <a:off x="7294250" y="2880357"/>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DFE5"/>
              </a:buClr>
              <a:buSzPts val="1600"/>
              <a:buNone/>
              <a:defRPr sz="1600">
                <a:solidFill>
                  <a:srgbClr val="C0DFE5"/>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8"/>
          <p:cNvSpPr/>
          <p:nvPr>
            <p:ph idx="6" type="pic"/>
          </p:nvPr>
        </p:nvSpPr>
        <p:spPr>
          <a:xfrm>
            <a:off x="6586106" y="4568018"/>
            <a:ext cx="376237" cy="376237"/>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3F3F3F"/>
              </a:buClr>
              <a:buSzPts val="400"/>
              <a:buFont typeface="Arial"/>
              <a:buNone/>
              <a:defRPr b="0" i="0" sz="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lvl="2"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lvl="3"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lvl="4"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5" name="Google Shape;85;p8"/>
          <p:cNvSpPr txBox="1"/>
          <p:nvPr>
            <p:ph idx="7" type="body"/>
          </p:nvPr>
        </p:nvSpPr>
        <p:spPr>
          <a:xfrm>
            <a:off x="7294250" y="4568018"/>
            <a:ext cx="4057961" cy="14312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DFE5"/>
              </a:buClr>
              <a:buSzPts val="1600"/>
              <a:buNone/>
              <a:defRPr sz="1600">
                <a:solidFill>
                  <a:srgbClr val="C0DFE5"/>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9"/>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000"/>
              <a:buFont typeface="Gill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5" name="Google Shape;95;p10"/>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0"/>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0"/>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3200"/>
              <a:buFont typeface="Gill Sans"/>
              <a:buNone/>
              <a:defRPr b="1" i="0" sz="32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indent="-330200" lvl="2" marL="13716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indent="-330200" lvl="4" marL="22860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p1"/>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i="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3">
            <a:alphaModFix/>
          </a:blip>
          <a:srcRect b="0" l="0" r="0" t="0"/>
          <a:stretch/>
        </p:blipFill>
        <p:spPr>
          <a:xfrm>
            <a:off x="0" y="0"/>
            <a:ext cx="12189450" cy="6857999"/>
          </a:xfrm>
          <a:prstGeom prst="rect">
            <a:avLst/>
          </a:prstGeom>
          <a:noFill/>
          <a:ln>
            <a:noFill/>
          </a:ln>
        </p:spPr>
      </p:pic>
      <p:sp>
        <p:nvSpPr>
          <p:cNvPr descr="People with documents" id="137" name="Google Shape;137;p16"/>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100"/>
              <a:buFont typeface="Arial"/>
              <a:buNone/>
            </a:pPr>
            <a:r>
              <a:t/>
            </a:r>
            <a:endParaRPr b="1" i="0" sz="3200" u="none" cap="none" strike="noStrike">
              <a:solidFill>
                <a:srgbClr val="FFFFFF"/>
              </a:solidFill>
              <a:latin typeface="Gill Sans"/>
              <a:ea typeface="Gill Sans"/>
              <a:cs typeface="Gill Sans"/>
              <a:sym typeface="Gill Sans"/>
            </a:endParaRPr>
          </a:p>
          <a:p>
            <a:pPr indent="0" lvl="0" marL="0" marR="0" rtl="0" algn="ctr">
              <a:lnSpc>
                <a:spcPct val="115000"/>
              </a:lnSpc>
              <a:spcBef>
                <a:spcPts val="0"/>
              </a:spcBef>
              <a:spcAft>
                <a:spcPts val="0"/>
              </a:spcAft>
              <a:buClr>
                <a:srgbClr val="000000"/>
              </a:buClr>
              <a:buSzPts val="1100"/>
              <a:buFont typeface="Arial"/>
              <a:buNone/>
            </a:pPr>
            <a:r>
              <a:rPr b="1" i="0" lang="en-US" sz="3600" u="none" cap="none" strike="noStrike">
                <a:solidFill>
                  <a:srgbClr val="FFFFFF"/>
                </a:solidFill>
                <a:latin typeface="Gill Sans"/>
                <a:ea typeface="Gill Sans"/>
                <a:cs typeface="Gill Sans"/>
                <a:sym typeface="Gill Sans"/>
              </a:rPr>
              <a:t> M</a:t>
            </a:r>
            <a:r>
              <a:rPr b="1" lang="en-US" sz="3600">
                <a:solidFill>
                  <a:srgbClr val="FFFFFF"/>
                </a:solidFill>
                <a:latin typeface="Gill Sans"/>
                <a:ea typeface="Gill Sans"/>
                <a:cs typeface="Gill Sans"/>
                <a:sym typeface="Gill Sans"/>
              </a:rPr>
              <a:t>aj</a:t>
            </a:r>
            <a:r>
              <a:rPr b="1" i="0" lang="en-US" sz="3600" u="none" cap="none" strike="noStrike">
                <a:solidFill>
                  <a:srgbClr val="FFFFFF"/>
                </a:solidFill>
                <a:latin typeface="Gill Sans"/>
                <a:ea typeface="Gill Sans"/>
                <a:cs typeface="Gill Sans"/>
                <a:sym typeface="Gill Sans"/>
              </a:rPr>
              <a:t>or Project SRS Submitted to</a:t>
            </a:r>
            <a:endParaRPr b="1" i="0" sz="3600" u="none" cap="none" strike="noStrike">
              <a:solidFill>
                <a:srgbClr val="FFFFFF"/>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100"/>
              <a:buFont typeface="Arial"/>
              <a:buNone/>
            </a:pPr>
            <a:r>
              <a:rPr b="1" i="0" lang="en-US" sz="2400" u="none" cap="none" strike="noStrike">
                <a:solidFill>
                  <a:srgbClr val="FFFFFF"/>
                </a:solidFill>
                <a:latin typeface="Gill Sans"/>
                <a:ea typeface="Gill Sans"/>
                <a:cs typeface="Gill Sans"/>
                <a:sym typeface="Gill Sans"/>
              </a:rPr>
              <a:t>Rajiv Gandhi Proudyogiki Vishwavidyalaya, Bhopal</a:t>
            </a:r>
            <a:endParaRPr b="0" i="0" sz="2400" u="none" cap="none" strike="noStrike">
              <a:solidFill>
                <a:srgbClr val="FFFFFF"/>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100"/>
              <a:buFont typeface="Arial"/>
              <a:buNone/>
            </a:pPr>
            <a:r>
              <a:rPr b="1" i="0" lang="en-US" sz="2400" u="none" cap="none" strike="noStrike">
                <a:solidFill>
                  <a:srgbClr val="FFFFFF"/>
                </a:solidFill>
                <a:latin typeface="Gill Sans"/>
                <a:ea typeface="Gill Sans"/>
                <a:cs typeface="Gill Sans"/>
                <a:sym typeface="Gill Sans"/>
              </a:rPr>
              <a:t>Towards Partial Fulfillment for the Award of</a:t>
            </a:r>
            <a:endParaRPr b="0" i="0" sz="2400" u="none" cap="none" strike="noStrike">
              <a:solidFill>
                <a:srgbClr val="FFFFFF"/>
              </a:solidFill>
              <a:latin typeface="Gill Sans"/>
              <a:ea typeface="Gill Sans"/>
              <a:cs typeface="Gill Sans"/>
              <a:sym typeface="Gill Sans"/>
            </a:endParaRPr>
          </a:p>
          <a:p>
            <a:pPr indent="0" lvl="0" marL="0" marR="0" rtl="0" algn="just">
              <a:lnSpc>
                <a:spcPct val="100000"/>
              </a:lnSpc>
              <a:spcBef>
                <a:spcPts val="0"/>
              </a:spcBef>
              <a:spcAft>
                <a:spcPts val="0"/>
              </a:spcAft>
              <a:buClr>
                <a:srgbClr val="000000"/>
              </a:buClr>
              <a:buSzPts val="1100"/>
              <a:buFont typeface="Arial"/>
              <a:buNone/>
            </a:pPr>
            <a:r>
              <a:t/>
            </a:r>
            <a:endParaRPr b="0" i="0" sz="2400" u="none" cap="none" strike="noStrike">
              <a:solidFill>
                <a:srgbClr val="FFFFFF"/>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100"/>
              <a:buFont typeface="Arial"/>
              <a:buNone/>
            </a:pPr>
            <a:r>
              <a:t/>
            </a:r>
            <a:endParaRPr b="1" i="0" sz="2400" u="none" cap="none" strike="noStrike">
              <a:solidFill>
                <a:srgbClr val="FFFFFF"/>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100"/>
              <a:buFont typeface="Arial"/>
              <a:buNone/>
            </a:pPr>
            <a:r>
              <a:t/>
            </a:r>
            <a:endParaRPr b="1" i="0" sz="2400" u="none" cap="none" strike="noStrike">
              <a:solidFill>
                <a:srgbClr val="FFFFFF"/>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100"/>
              <a:buFont typeface="Arial"/>
              <a:buNone/>
            </a:pPr>
            <a:r>
              <a:t/>
            </a:r>
            <a:endParaRPr b="1" i="0" sz="2400" u="none" cap="none" strike="noStrike">
              <a:solidFill>
                <a:srgbClr val="FFFFFF"/>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1" i="0" sz="2400" u="none" cap="none" strike="noStrike">
              <a:solidFill>
                <a:srgbClr val="FFFFFF"/>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1" i="0" sz="2400" u="none" cap="none" strike="noStrike">
              <a:solidFill>
                <a:srgbClr val="FFFFFF"/>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100"/>
              <a:buFont typeface="Arial"/>
              <a:buNone/>
            </a:pPr>
            <a:r>
              <a:t/>
            </a:r>
            <a:endParaRPr b="1" i="0" sz="2400" u="none" cap="none" strike="noStrike">
              <a:solidFill>
                <a:srgbClr val="FFFFFF"/>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100"/>
              <a:buFont typeface="Arial"/>
              <a:buNone/>
            </a:pPr>
            <a:r>
              <a:rPr b="1" i="0" lang="en-US" sz="2400" u="none" cap="none" strike="noStrike">
                <a:solidFill>
                  <a:srgbClr val="FFFFFF"/>
                </a:solidFill>
                <a:latin typeface="Gill Sans"/>
                <a:ea typeface="Gill Sans"/>
                <a:cs typeface="Gill Sans"/>
                <a:sym typeface="Gill Sans"/>
              </a:rPr>
              <a:t>Bachelor of Engineering</a:t>
            </a:r>
            <a:endParaRPr b="0" i="0" sz="2400" u="none" cap="none" strike="noStrike">
              <a:solidFill>
                <a:srgbClr val="FFFFFF"/>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100"/>
              <a:buFont typeface="Arial"/>
              <a:buNone/>
            </a:pPr>
            <a:r>
              <a:rPr b="1" i="0" lang="en-US" sz="2400" u="none" cap="none" strike="noStrike">
                <a:solidFill>
                  <a:srgbClr val="FFFFFF"/>
                </a:solidFill>
                <a:latin typeface="Gill Sans"/>
                <a:ea typeface="Gill Sans"/>
                <a:cs typeface="Gill Sans"/>
                <a:sym typeface="Gill Sans"/>
              </a:rPr>
              <a:t>(Computer Science and Engineering)</a:t>
            </a:r>
            <a:endParaRPr b="1" i="0" sz="2400" u="none" cap="none" strike="noStrike">
              <a:solidFill>
                <a:srgbClr val="FFFFFF"/>
              </a:solidFill>
              <a:latin typeface="Gill Sans"/>
              <a:ea typeface="Gill Sans"/>
              <a:cs typeface="Gill Sans"/>
              <a:sym typeface="Gill Sans"/>
            </a:endParaRPr>
          </a:p>
          <a:p>
            <a:pPr indent="0" lvl="0" marL="0" marR="0" rtl="0" algn="just">
              <a:lnSpc>
                <a:spcPct val="100000"/>
              </a:lnSpc>
              <a:spcBef>
                <a:spcPts val="0"/>
              </a:spcBef>
              <a:spcAft>
                <a:spcPts val="0"/>
              </a:spcAft>
              <a:buClr>
                <a:srgbClr val="000000"/>
              </a:buClr>
              <a:buSzPts val="1100"/>
              <a:buFont typeface="Arial"/>
              <a:buNone/>
            </a:pPr>
            <a:r>
              <a:t/>
            </a:r>
            <a:endParaRPr b="0" i="0" sz="1900" u="none" cap="none" strike="noStrike">
              <a:solidFill>
                <a:srgbClr val="FFFFFF"/>
              </a:solidFill>
              <a:latin typeface="Arial"/>
              <a:ea typeface="Arial"/>
              <a:cs typeface="Arial"/>
              <a:sym typeface="Arial"/>
            </a:endParaRPr>
          </a:p>
          <a:p>
            <a:pPr indent="457200" lvl="0" marL="457200" marR="0" rtl="0" algn="just">
              <a:lnSpc>
                <a:spcPct val="115000"/>
              </a:lnSpc>
              <a:spcBef>
                <a:spcPts val="0"/>
              </a:spcBef>
              <a:spcAft>
                <a:spcPts val="0"/>
              </a:spcAft>
              <a:buClr>
                <a:srgbClr val="000000"/>
              </a:buClr>
              <a:buSzPts val="1100"/>
              <a:buFont typeface="Arial"/>
              <a:buNone/>
            </a:pPr>
            <a:r>
              <a:rPr b="1" lang="en-US" sz="2400">
                <a:solidFill>
                  <a:srgbClr val="FFFFFF"/>
                </a:solidFill>
                <a:latin typeface="Gill Sans"/>
                <a:ea typeface="Gill Sans"/>
                <a:cs typeface="Gill Sans"/>
                <a:sym typeface="Gill Sans"/>
              </a:rPr>
              <a:t>     </a:t>
            </a:r>
            <a:r>
              <a:rPr b="1" i="0" lang="en-US" sz="2400" u="none" cap="none" strike="noStrike">
                <a:solidFill>
                  <a:srgbClr val="FFFFFF"/>
                </a:solidFill>
                <a:latin typeface="Gill Sans"/>
                <a:ea typeface="Gill Sans"/>
                <a:cs typeface="Gill Sans"/>
                <a:sym typeface="Gill Sans"/>
              </a:rPr>
              <a:t>Supervised By:		</a:t>
            </a:r>
            <a:r>
              <a:rPr b="1" lang="en-US" sz="2400">
                <a:solidFill>
                  <a:srgbClr val="FFFFFF"/>
                </a:solidFill>
                <a:latin typeface="Gill Sans"/>
                <a:ea typeface="Gill Sans"/>
                <a:cs typeface="Gill Sans"/>
                <a:sym typeface="Gill Sans"/>
              </a:rPr>
              <a:t>    </a:t>
            </a:r>
            <a:r>
              <a:rPr b="1" i="0" lang="en-US" sz="2400" u="none" cap="none" strike="noStrike">
                <a:solidFill>
                  <a:srgbClr val="FFFFFF"/>
                </a:solidFill>
                <a:latin typeface="Gill Sans"/>
                <a:ea typeface="Gill Sans"/>
                <a:cs typeface="Gill Sans"/>
                <a:sym typeface="Gill Sans"/>
              </a:rPr>
              <a:t>									        Guided by:</a:t>
            </a:r>
            <a:endParaRPr b="0" i="0" sz="2400" u="none" cap="none" strike="noStrike">
              <a:solidFill>
                <a:srgbClr val="FFFFFF"/>
              </a:solidFill>
              <a:latin typeface="Gill Sans"/>
              <a:ea typeface="Gill Sans"/>
              <a:cs typeface="Gill Sans"/>
              <a:sym typeface="Gill Sans"/>
            </a:endParaRPr>
          </a:p>
          <a:p>
            <a:pPr indent="457200" lvl="0" marL="457200" marR="0" rtl="0" algn="l">
              <a:lnSpc>
                <a:spcPct val="115000"/>
              </a:lnSpc>
              <a:spcBef>
                <a:spcPts val="0"/>
              </a:spcBef>
              <a:spcAft>
                <a:spcPts val="0"/>
              </a:spcAft>
              <a:buClr>
                <a:srgbClr val="000000"/>
              </a:buClr>
              <a:buSzPts val="1500"/>
              <a:buFont typeface="Arial"/>
              <a:buNone/>
            </a:pPr>
            <a:r>
              <a:rPr b="1" lang="en-US" sz="2400">
                <a:solidFill>
                  <a:srgbClr val="FFFFFF"/>
                </a:solidFill>
                <a:latin typeface="Gill Sans"/>
                <a:ea typeface="Gill Sans"/>
                <a:cs typeface="Gill Sans"/>
                <a:sym typeface="Gill Sans"/>
              </a:rPr>
              <a:t>Prof</a:t>
            </a:r>
            <a:r>
              <a:rPr b="1" i="0" lang="en-US" sz="2400" u="none" cap="none" strike="noStrike">
                <a:solidFill>
                  <a:srgbClr val="FFFFFF"/>
                </a:solidFill>
                <a:latin typeface="Gill Sans"/>
                <a:ea typeface="Gill Sans"/>
                <a:cs typeface="Gill Sans"/>
                <a:sym typeface="Gill Sans"/>
              </a:rPr>
              <a:t>. </a:t>
            </a:r>
            <a:r>
              <a:rPr b="1" lang="en-US" sz="2400">
                <a:solidFill>
                  <a:srgbClr val="FFFFFF"/>
                </a:solidFill>
                <a:latin typeface="Gill Sans"/>
                <a:ea typeface="Gill Sans"/>
                <a:cs typeface="Gill Sans"/>
                <a:sym typeface="Gill Sans"/>
              </a:rPr>
              <a:t>Shivshankar Rajput</a:t>
            </a:r>
            <a:r>
              <a:rPr b="1" i="0" lang="en-US" sz="2400" u="none" cap="none" strike="noStrike">
                <a:solidFill>
                  <a:srgbClr val="FFFFFF"/>
                </a:solidFill>
                <a:latin typeface="Gill Sans"/>
                <a:ea typeface="Gill Sans"/>
                <a:cs typeface="Gill Sans"/>
                <a:sym typeface="Gill Sans"/>
              </a:rPr>
              <a:t>										Ms. Nisha Rathi</a:t>
            </a:r>
            <a:endParaRPr b="1" i="0" sz="2400" u="none" cap="none" strike="noStrike">
              <a:solidFill>
                <a:srgbClr val="FFFFFF"/>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0" i="0" sz="1900" u="none" cap="none" strike="noStrike">
              <a:solidFill>
                <a:srgbClr val="FFFFFF"/>
              </a:solidFill>
              <a:latin typeface="Playfair Display"/>
              <a:ea typeface="Playfair Display"/>
              <a:cs typeface="Playfair Display"/>
              <a:sym typeface="Playfair Display"/>
            </a:endParaRPr>
          </a:p>
          <a:p>
            <a:pPr indent="609600" lvl="0" marL="2438400" marR="0" rtl="0" algn="just">
              <a:lnSpc>
                <a:spcPct val="100000"/>
              </a:lnSpc>
              <a:spcBef>
                <a:spcPts val="0"/>
              </a:spcBef>
              <a:spcAft>
                <a:spcPts val="0"/>
              </a:spcAft>
              <a:buClr>
                <a:srgbClr val="000000"/>
              </a:buClr>
              <a:buSzPts val="1100"/>
              <a:buFont typeface="Arial"/>
              <a:buNone/>
            </a:pPr>
            <a:r>
              <a:t/>
            </a:r>
            <a:endParaRPr b="1" i="0" sz="1900" u="none" cap="none" strike="noStrike">
              <a:solidFill>
                <a:srgbClr val="FFFFFF"/>
              </a:solidFill>
              <a:latin typeface="Arial"/>
              <a:ea typeface="Arial"/>
              <a:cs typeface="Arial"/>
              <a:sym typeface="Arial"/>
            </a:endParaRPr>
          </a:p>
          <a:p>
            <a:pPr indent="-2438400" lvl="0" marL="2438400" marR="0" rtl="0" algn="just">
              <a:lnSpc>
                <a:spcPct val="100000"/>
              </a:lnSpc>
              <a:spcBef>
                <a:spcPts val="0"/>
              </a:spcBef>
              <a:spcAft>
                <a:spcPts val="0"/>
              </a:spcAft>
              <a:buClr>
                <a:srgbClr val="000000"/>
              </a:buClr>
              <a:buSzPts val="1100"/>
              <a:buFont typeface="Arial"/>
              <a:buNone/>
            </a:pPr>
            <a:r>
              <a:t/>
            </a:r>
            <a:endParaRPr b="0" i="0" sz="1900" u="none" cap="none" strike="noStrike">
              <a:solidFill>
                <a:srgbClr val="FFFFFF"/>
              </a:solidFill>
              <a:latin typeface="Arial"/>
              <a:ea typeface="Arial"/>
              <a:cs typeface="Arial"/>
              <a:sym typeface="Arial"/>
            </a:endParaRPr>
          </a:p>
          <a:p>
            <a:pPr indent="-2438400" lvl="0" marL="2438400" marR="0" rtl="0" algn="just">
              <a:lnSpc>
                <a:spcPct val="100000"/>
              </a:lnSpc>
              <a:spcBef>
                <a:spcPts val="0"/>
              </a:spcBef>
              <a:spcAft>
                <a:spcPts val="0"/>
              </a:spcAft>
              <a:buClr>
                <a:srgbClr val="000000"/>
              </a:buClr>
              <a:buSzPts val="1100"/>
              <a:buFont typeface="Arial"/>
              <a:buNone/>
            </a:pPr>
            <a:r>
              <a:t/>
            </a:r>
            <a:endParaRPr b="0" i="0" sz="19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100"/>
              <a:buFont typeface="Arial"/>
              <a:buNone/>
            </a:pPr>
            <a:r>
              <a:t/>
            </a:r>
            <a:endParaRPr b="1" i="0" sz="3600" u="none" cap="none" strike="noStrike">
              <a:solidFill>
                <a:srgbClr val="FFFFFF"/>
              </a:solidFill>
              <a:latin typeface="Gill Sans"/>
              <a:ea typeface="Gill Sans"/>
              <a:cs typeface="Gill Sans"/>
              <a:sym typeface="Gill Sans"/>
            </a:endParaRPr>
          </a:p>
          <a:p>
            <a:pPr indent="0" lvl="0" marL="0" marR="0" rtl="0" algn="ctr">
              <a:lnSpc>
                <a:spcPct val="150000"/>
              </a:lnSpc>
              <a:spcBef>
                <a:spcPts val="0"/>
              </a:spcBef>
              <a:spcAft>
                <a:spcPts val="0"/>
              </a:spcAft>
              <a:buClr>
                <a:srgbClr val="000000"/>
              </a:buClr>
              <a:buSzPts val="1100"/>
              <a:buFont typeface="Arial"/>
              <a:buNone/>
            </a:pPr>
            <a:r>
              <a:t/>
            </a:r>
            <a:endParaRPr b="0" i="0" sz="3600" u="none" cap="none" strike="noStrike">
              <a:solidFill>
                <a:srgbClr val="FFFFFF"/>
              </a:solidFill>
              <a:latin typeface="Gill Sans"/>
              <a:ea typeface="Gill Sans"/>
              <a:cs typeface="Gill Sans"/>
              <a:sym typeface="Gill Sans"/>
            </a:endParaRPr>
          </a:p>
          <a:p>
            <a:pPr indent="-2438400" lvl="0" marL="2438400" marR="0" rtl="0" algn="just">
              <a:lnSpc>
                <a:spcPct val="100000"/>
              </a:lnSpc>
              <a:spcBef>
                <a:spcPts val="0"/>
              </a:spcBef>
              <a:spcAft>
                <a:spcPts val="0"/>
              </a:spcAft>
              <a:buClr>
                <a:srgbClr val="000000"/>
              </a:buClr>
              <a:buSzPts val="1500"/>
              <a:buFont typeface="Arial"/>
              <a:buNone/>
            </a:pPr>
            <a:r>
              <a:t/>
            </a:r>
            <a:endParaRPr b="1" i="0" sz="3600" u="none" cap="none" strike="noStrike">
              <a:solidFill>
                <a:srgbClr val="FFFFFF"/>
              </a:solidFill>
              <a:latin typeface="Gill Sans"/>
              <a:ea typeface="Gill Sans"/>
              <a:cs typeface="Gill Sans"/>
              <a:sym typeface="Gill Sans"/>
            </a:endParaRPr>
          </a:p>
        </p:txBody>
      </p:sp>
      <p:pic>
        <p:nvPicPr>
          <p:cNvPr id="138" name="Google Shape;138;p16"/>
          <p:cNvPicPr preferRelativeResize="0"/>
          <p:nvPr/>
        </p:nvPicPr>
        <p:blipFill rotWithShape="1">
          <a:blip r:embed="rId4">
            <a:alphaModFix/>
          </a:blip>
          <a:srcRect b="0" l="0" r="0" t="0"/>
          <a:stretch/>
        </p:blipFill>
        <p:spPr>
          <a:xfrm>
            <a:off x="5063399" y="2242154"/>
            <a:ext cx="1816858" cy="1908133"/>
          </a:xfrm>
          <a:prstGeom prst="rect">
            <a:avLst/>
          </a:prstGeom>
          <a:noFill/>
          <a:ln>
            <a:noFill/>
          </a:ln>
        </p:spPr>
      </p:pic>
      <p:pic>
        <p:nvPicPr>
          <p:cNvPr id="139" name="Google Shape;139;p16"/>
          <p:cNvPicPr preferRelativeResize="0"/>
          <p:nvPr/>
        </p:nvPicPr>
        <p:blipFill>
          <a:blip r:embed="rId5">
            <a:alphaModFix/>
          </a:blip>
          <a:stretch>
            <a:fillRect/>
          </a:stretch>
        </p:blipFill>
        <p:spPr>
          <a:xfrm>
            <a:off x="5060292" y="6106450"/>
            <a:ext cx="2071400" cy="67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People's hands" id="220" name="Google Shape;220;p25"/>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21" name="Google Shape;221;p25"/>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eige oval" id="222" name="Google Shape;222;p25"/>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p25"/>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115000"/>
              </a:lnSpc>
              <a:spcBef>
                <a:spcPts val="1848"/>
              </a:spcBef>
              <a:spcAft>
                <a:spcPts val="0"/>
              </a:spcAft>
              <a:buClr>
                <a:srgbClr val="FFFFFF"/>
              </a:buClr>
              <a:buSzPts val="2400"/>
              <a:buChar char="●"/>
            </a:pPr>
            <a:r>
              <a:rPr lang="en-US" sz="2400">
                <a:solidFill>
                  <a:srgbClr val="FFFFFF"/>
                </a:solidFill>
              </a:rPr>
              <a:t>Technology Implemented</a:t>
            </a:r>
            <a:r>
              <a:rPr b="0" lang="en-US" sz="2400">
                <a:solidFill>
                  <a:srgbClr val="FFFFFF"/>
                </a:solidFill>
              </a:rPr>
              <a:t>: Machine Learning, Artificial Intelligence, Natural Language Processing</a:t>
            </a:r>
            <a:endParaRPr b="0" sz="2400">
              <a:solidFill>
                <a:srgbClr val="FFFFFF"/>
              </a:solidFill>
            </a:endParaRPr>
          </a:p>
          <a:p>
            <a:pPr indent="-381000" lvl="0" marL="457200" marR="571500" rtl="0" algn="l">
              <a:lnSpc>
                <a:spcPct val="115000"/>
              </a:lnSpc>
              <a:spcBef>
                <a:spcPts val="0"/>
              </a:spcBef>
              <a:spcAft>
                <a:spcPts val="0"/>
              </a:spcAft>
              <a:buClr>
                <a:srgbClr val="FFFFFF"/>
              </a:buClr>
              <a:buSzPts val="2400"/>
              <a:buChar char="●"/>
            </a:pPr>
            <a:r>
              <a:rPr lang="en-US" sz="2400">
                <a:solidFill>
                  <a:srgbClr val="FFFFFF"/>
                </a:solidFill>
              </a:rPr>
              <a:t>Language Used</a:t>
            </a:r>
            <a:r>
              <a:rPr b="0" lang="en-US" sz="2400">
                <a:solidFill>
                  <a:srgbClr val="FFFFFF"/>
                </a:solidFill>
              </a:rPr>
              <a:t>: Python </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lang="en-US" sz="2400">
                <a:solidFill>
                  <a:srgbClr val="FFFFFF"/>
                </a:solidFill>
              </a:rPr>
              <a:t>User Interface Design</a:t>
            </a:r>
            <a:r>
              <a:rPr b="0" lang="en-US" sz="2400">
                <a:solidFill>
                  <a:srgbClr val="FFFFFF"/>
                </a:solidFill>
              </a:rPr>
              <a:t>: Desktop Application</a:t>
            </a:r>
            <a:endParaRPr b="0" sz="2400">
              <a:solidFill>
                <a:srgbClr val="FFFFFF"/>
              </a:solidFill>
            </a:endParaRPr>
          </a:p>
          <a:p>
            <a:pPr indent="-381000" lvl="0" marL="457200" marR="2584704" rtl="0" algn="l">
              <a:lnSpc>
                <a:spcPct val="115000"/>
              </a:lnSpc>
              <a:spcBef>
                <a:spcPts val="0"/>
              </a:spcBef>
              <a:spcAft>
                <a:spcPts val="0"/>
              </a:spcAft>
              <a:buClr>
                <a:srgbClr val="FFFFFF"/>
              </a:buClr>
              <a:buSzPts val="2400"/>
              <a:buChar char="●"/>
            </a:pPr>
            <a:r>
              <a:rPr lang="en-US" sz="2400">
                <a:solidFill>
                  <a:srgbClr val="FFFFFF"/>
                </a:solidFill>
              </a:rPr>
              <a:t>Model</a:t>
            </a:r>
            <a:r>
              <a:rPr b="0" lang="en-US" sz="2400">
                <a:solidFill>
                  <a:srgbClr val="FFFFFF"/>
                </a:solidFill>
              </a:rPr>
              <a:t>: Spiral Model</a:t>
            </a:r>
            <a:endParaRPr sz="2400">
              <a:solidFill>
                <a:srgbClr val="FFFFFF"/>
              </a:solidFill>
            </a:endParaRPr>
          </a:p>
        </p:txBody>
      </p:sp>
      <p:sp>
        <p:nvSpPr>
          <p:cNvPr id="224" name="Google Shape;224;p25"/>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225" name="Google Shape;225;p25"/>
          <p:cNvSpPr/>
          <p:nvPr/>
        </p:nvSpPr>
        <p:spPr>
          <a:xfrm>
            <a:off x="999354" y="1904594"/>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descr="Line" id="226" name="Google Shape;226;p25"/>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27" name="Google Shape;227;p25"/>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152400" lvl="0" marL="152400" marR="0" rtl="0" algn="l">
              <a:lnSpc>
                <a:spcPct val="100000"/>
              </a:lnSpc>
              <a:spcBef>
                <a:spcPts val="0"/>
              </a:spcBef>
              <a:spcAft>
                <a:spcPts val="0"/>
              </a:spcAft>
              <a:buClr>
                <a:srgbClr val="000000"/>
              </a:buClr>
              <a:buSzPts val="4800"/>
              <a:buFont typeface="Arial"/>
              <a:buNone/>
            </a:pPr>
            <a:r>
              <a:rPr b="1" i="0" lang="en-US" sz="4800" u="none" cap="small" strike="noStrike">
                <a:solidFill>
                  <a:srgbClr val="FFFFFF"/>
                </a:solidFill>
                <a:latin typeface="Gill Sans"/>
                <a:ea typeface="Gill Sans"/>
                <a:cs typeface="Gill Sans"/>
                <a:sym typeface="Gill Sans"/>
              </a:rPr>
              <a:t>Software Requirements</a:t>
            </a:r>
            <a:endParaRPr b="1" i="0" sz="4800" u="none" cap="none" strike="noStrike">
              <a:solidFill>
                <a:srgbClr val="FFFFFF"/>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6"/>
          <p:cNvPicPr preferRelativeResize="0"/>
          <p:nvPr/>
        </p:nvPicPr>
        <p:blipFill rotWithShape="1">
          <a:blip r:embed="rId3">
            <a:alphaModFix/>
          </a:blip>
          <a:srcRect b="0" l="0" r="0" t="0"/>
          <a:stretch/>
        </p:blipFill>
        <p:spPr>
          <a:xfrm>
            <a:off x="0" y="0"/>
            <a:ext cx="12189450" cy="6857999"/>
          </a:xfrm>
          <a:prstGeom prst="rect">
            <a:avLst/>
          </a:prstGeom>
          <a:noFill/>
          <a:ln>
            <a:noFill/>
          </a:ln>
        </p:spPr>
      </p:pic>
      <p:sp>
        <p:nvSpPr>
          <p:cNvPr descr="People with documents" id="233" name="Google Shape;233;p26"/>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26"/>
          <p:cNvSpPr txBox="1"/>
          <p:nvPr>
            <p:ph type="ctrTitle"/>
          </p:nvPr>
        </p:nvSpPr>
        <p:spPr>
          <a:xfrm>
            <a:off x="1524000" y="1560868"/>
            <a:ext cx="9144000" cy="2127900"/>
          </a:xfrm>
          <a:prstGeom prst="rect">
            <a:avLst/>
          </a:prstGeom>
          <a:noFill/>
          <a:ln>
            <a:noFill/>
          </a:ln>
        </p:spPr>
        <p:txBody>
          <a:bodyPr anchorCtr="0" anchor="b" bIns="45700" lIns="91425" spcFirstLastPara="1" rIns="91425" wrap="square" tIns="45700">
            <a:noAutofit/>
          </a:bodyPr>
          <a:lstStyle/>
          <a:p>
            <a:pPr indent="0" lvl="0" marL="0" rtl="0" algn="ctr">
              <a:lnSpc>
                <a:spcPct val="125000"/>
              </a:lnSpc>
              <a:spcBef>
                <a:spcPts val="0"/>
              </a:spcBef>
              <a:spcAft>
                <a:spcPts val="0"/>
              </a:spcAft>
              <a:buClr>
                <a:schemeClr val="lt1"/>
              </a:buClr>
              <a:buSzPts val="5000"/>
              <a:buFont typeface="Gill Sans"/>
              <a:buNone/>
            </a:pPr>
            <a:r>
              <a:rPr lang="en-US" sz="5000"/>
              <a:t>Non Functional Requirements</a:t>
            </a:r>
            <a:endParaRPr sz="5000">
              <a:solidFill>
                <a:schemeClr val="lt1"/>
              </a:solidFill>
            </a:endParaRPr>
          </a:p>
        </p:txBody>
      </p:sp>
      <p:sp>
        <p:nvSpPr>
          <p:cNvPr id="235" name="Google Shape;235;p26"/>
          <p:cNvSpPr txBox="1"/>
          <p:nvPr>
            <p:ph idx="1" type="subTitle"/>
          </p:nvPr>
        </p:nvSpPr>
        <p:spPr>
          <a:xfrm>
            <a:off x="4152000" y="4221162"/>
            <a:ext cx="3888000" cy="882000"/>
          </a:xfrm>
          <a:prstGeom prst="rect">
            <a:avLst/>
          </a:prstGeom>
          <a:solidFill>
            <a:schemeClr val="accent2">
              <a:alpha val="89411"/>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Sign Language Converter</a:t>
            </a:r>
            <a:endParaRPr sz="2400">
              <a:solidFill>
                <a:schemeClr val="lt1"/>
              </a:solidFill>
              <a:latin typeface="Gill Sans"/>
              <a:ea typeface="Gill Sans"/>
              <a:cs typeface="Gill Sans"/>
              <a:sym typeface="Gill Sans"/>
            </a:endParaRPr>
          </a:p>
        </p:txBody>
      </p:sp>
      <p:sp>
        <p:nvSpPr>
          <p:cNvPr descr="Beige rectangle" id="236" name="Google Shape;236;p26"/>
          <p:cNvSpPr/>
          <p:nvPr/>
        </p:nvSpPr>
        <p:spPr>
          <a:xfrm flipH="1" rot="10800000">
            <a:off x="2893300" y="3791634"/>
            <a:ext cx="6405399"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People's hands" id="241" name="Google Shape;241;p27"/>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42" name="Google Shape;242;p27"/>
          <p:cNvSpPr/>
          <p:nvPr/>
        </p:nvSpPr>
        <p:spPr>
          <a:xfrm>
            <a:off x="1275"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eige oval" id="243" name="Google Shape;243;p27"/>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4" name="Google Shape;244;p27"/>
          <p:cNvSpPr txBox="1"/>
          <p:nvPr>
            <p:ph type="title"/>
          </p:nvPr>
        </p:nvSpPr>
        <p:spPr>
          <a:xfrm>
            <a:off x="838188" y="1661622"/>
            <a:ext cx="10515600" cy="4405800"/>
          </a:xfrm>
          <a:prstGeom prst="rect">
            <a:avLst/>
          </a:prstGeom>
          <a:noFill/>
          <a:ln>
            <a:noFill/>
          </a:ln>
        </p:spPr>
        <p:txBody>
          <a:bodyPr anchorCtr="0" anchor="ctr" bIns="45700" lIns="91425" spcFirstLastPara="1" rIns="91425" wrap="square" tIns="45700">
            <a:noAutofit/>
          </a:bodyPr>
          <a:lstStyle/>
          <a:p>
            <a:pPr indent="0" lvl="0" marL="457200" rtl="0" algn="l">
              <a:lnSpc>
                <a:spcPct val="115000"/>
              </a:lnSpc>
              <a:spcBef>
                <a:spcPts val="1752"/>
              </a:spcBef>
              <a:spcAft>
                <a:spcPts val="0"/>
              </a:spcAft>
              <a:buSzPts val="1800"/>
              <a:buNone/>
            </a:pPr>
            <a:r>
              <a:rPr b="0" lang="en-US" sz="2400">
                <a:solidFill>
                  <a:srgbClr val="FFFFFF"/>
                </a:solidFill>
              </a:rPr>
              <a:t>The Audio to Sign Language Converter is based on python. The program shall take initial load time. The performance shall also depend upon hardware components of the client. </a:t>
            </a:r>
            <a:endParaRPr sz="2400">
              <a:solidFill>
                <a:srgbClr val="FFFFFF"/>
              </a:solidFill>
            </a:endParaRPr>
          </a:p>
        </p:txBody>
      </p:sp>
      <p:sp>
        <p:nvSpPr>
          <p:cNvPr id="245" name="Google Shape;245;p27"/>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246" name="Google Shape;246;p27"/>
          <p:cNvSpPr/>
          <p:nvPr/>
        </p:nvSpPr>
        <p:spPr>
          <a:xfrm>
            <a:off x="3953854" y="1589994"/>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descr="Line" id="247" name="Google Shape;247;p27"/>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48" name="Google Shape;248;p27"/>
          <p:cNvSpPr txBox="1"/>
          <p:nvPr/>
        </p:nvSpPr>
        <p:spPr>
          <a:xfrm>
            <a:off x="838200" y="733884"/>
            <a:ext cx="11353800" cy="784500"/>
          </a:xfrm>
          <a:prstGeom prst="rect">
            <a:avLst/>
          </a:prstGeom>
          <a:noFill/>
          <a:ln>
            <a:noFill/>
          </a:ln>
        </p:spPr>
        <p:txBody>
          <a:bodyPr anchorCtr="0" anchor="t" bIns="91425" lIns="91425" spcFirstLastPara="1" rIns="91425" wrap="square" tIns="91425">
            <a:noAutofit/>
          </a:bodyPr>
          <a:lstStyle/>
          <a:p>
            <a:pPr indent="457200" lvl="0" marL="2743200" marR="0" rtl="0" algn="l">
              <a:lnSpc>
                <a:spcPct val="100000"/>
              </a:lnSpc>
              <a:spcBef>
                <a:spcPts val="0"/>
              </a:spcBef>
              <a:spcAft>
                <a:spcPts val="0"/>
              </a:spcAft>
              <a:buClr>
                <a:srgbClr val="000000"/>
              </a:buClr>
              <a:buSzPts val="3600"/>
              <a:buFont typeface="Arial"/>
              <a:buNone/>
            </a:pPr>
            <a:r>
              <a:rPr b="1" i="1" lang="en-US" sz="3600" u="none" cap="none" strike="noStrike">
                <a:solidFill>
                  <a:srgbClr val="FFFFFF"/>
                </a:solidFill>
                <a:latin typeface="Gill Sans"/>
                <a:ea typeface="Gill Sans"/>
                <a:cs typeface="Gill Sans"/>
                <a:sym typeface="Gill Sans"/>
              </a:rPr>
              <a:t>PERFORMANCE</a:t>
            </a:r>
            <a:endParaRPr b="1" i="0" sz="3600" u="none" cap="none" strike="noStrike">
              <a:solidFill>
                <a:srgbClr val="FFFFFF"/>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People's hands" id="253" name="Google Shape;253;p28"/>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54" name="Google Shape;254;p28"/>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eige oval" id="255" name="Google Shape;255;p28"/>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6" name="Google Shape;256;p28"/>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marR="6096" rtl="0" algn="l">
              <a:lnSpc>
                <a:spcPct val="115000"/>
              </a:lnSpc>
              <a:spcBef>
                <a:spcPts val="1776"/>
              </a:spcBef>
              <a:spcAft>
                <a:spcPts val="0"/>
              </a:spcAft>
              <a:buSzPts val="1800"/>
              <a:buNone/>
            </a:pPr>
            <a:r>
              <a:rPr b="0" lang="en-US" sz="2400">
                <a:solidFill>
                  <a:srgbClr val="FFFFFF"/>
                </a:solidFill>
              </a:rPr>
              <a:t>Python is very reliable. The language has been around for over 20 years, and is in use in many sites.  Python is actively maintained, so when problems are reported, they are dealt with promptly. But of course it is a programming language, which means the reliability of code you write depends on your skill at programming. If you write buggy code. Python cannot save you from your own errors. </a:t>
            </a:r>
            <a:endParaRPr b="0" sz="2400">
              <a:solidFill>
                <a:srgbClr val="FFFFFF"/>
              </a:solidFill>
            </a:endParaRPr>
          </a:p>
        </p:txBody>
      </p:sp>
      <p:sp>
        <p:nvSpPr>
          <p:cNvPr id="257" name="Google Shape;257;p28"/>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258" name="Google Shape;258;p28"/>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descr="Line" id="259" name="Google Shape;259;p28"/>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60" name="Google Shape;260;p28"/>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457200" lvl="0" marL="2743200" marR="0" rtl="0" algn="l">
              <a:lnSpc>
                <a:spcPct val="100000"/>
              </a:lnSpc>
              <a:spcBef>
                <a:spcPts val="600"/>
              </a:spcBef>
              <a:spcAft>
                <a:spcPts val="300"/>
              </a:spcAft>
              <a:buClr>
                <a:srgbClr val="000000"/>
              </a:buClr>
              <a:buSzPts val="3600"/>
              <a:buFont typeface="Arial"/>
              <a:buNone/>
            </a:pPr>
            <a:r>
              <a:rPr b="1" i="0" lang="en-US" sz="3600" u="none" cap="none" strike="noStrike">
                <a:solidFill>
                  <a:srgbClr val="FFFFFF"/>
                </a:solidFill>
                <a:latin typeface="Gill Sans"/>
                <a:ea typeface="Gill Sans"/>
                <a:cs typeface="Gill Sans"/>
                <a:sym typeface="Gill Sans"/>
              </a:rPr>
              <a:t>RELIABILITY</a:t>
            </a:r>
            <a:endParaRPr b="1" i="0" sz="3600" u="none" cap="none" strike="noStrike">
              <a:solidFill>
                <a:srgbClr val="FFFFFF"/>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People's hands" id="265" name="Google Shape;265;p29"/>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66" name="Google Shape;266;p29"/>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eige oval" id="267" name="Google Shape;267;p29"/>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29"/>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600"/>
              </a:spcBef>
              <a:spcAft>
                <a:spcPts val="300"/>
              </a:spcAft>
              <a:buSzPts val="1800"/>
              <a:buNone/>
            </a:pPr>
            <a:r>
              <a:rPr b="0" lang="en-US" sz="3600">
                <a:solidFill>
                  <a:srgbClr val="FFFFFF"/>
                </a:solidFill>
              </a:rPr>
              <a:t>Python is a very secured programming language. Thus, the application made is highly secured. </a:t>
            </a:r>
            <a:endParaRPr b="0" sz="3600">
              <a:solidFill>
                <a:srgbClr val="FFFFFF"/>
              </a:solidFill>
            </a:endParaRPr>
          </a:p>
        </p:txBody>
      </p:sp>
      <p:sp>
        <p:nvSpPr>
          <p:cNvPr id="269" name="Google Shape;269;p29"/>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270" name="Google Shape;270;p29"/>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descr="Line" id="271" name="Google Shape;271;p29"/>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72" name="Google Shape;272;p29"/>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457200" lvl="0" marL="3200400" marR="0" rtl="0" algn="l">
              <a:lnSpc>
                <a:spcPct val="100000"/>
              </a:lnSpc>
              <a:spcBef>
                <a:spcPts val="600"/>
              </a:spcBef>
              <a:spcAft>
                <a:spcPts val="300"/>
              </a:spcAft>
              <a:buClr>
                <a:srgbClr val="000000"/>
              </a:buClr>
              <a:buSzPts val="3600"/>
              <a:buFont typeface="Arial"/>
              <a:buNone/>
            </a:pPr>
            <a:r>
              <a:rPr b="1" i="0" lang="en-US" sz="3600" u="none" cap="none" strike="noStrike">
                <a:solidFill>
                  <a:srgbClr val="FFFFFF"/>
                </a:solidFill>
                <a:latin typeface="Gill Sans"/>
                <a:ea typeface="Gill Sans"/>
                <a:cs typeface="Gill Sans"/>
                <a:sym typeface="Gill Sans"/>
              </a:rPr>
              <a:t>SECURITY</a:t>
            </a:r>
            <a:endParaRPr b="1" i="0" sz="3600" u="none" cap="none" strike="noStrike">
              <a:solidFill>
                <a:srgbClr val="FFFFFF"/>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descr="People's hands" id="277" name="Google Shape;277;p30"/>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78" name="Google Shape;278;p30"/>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eige oval" id="279" name="Google Shape;279;p30"/>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0" name="Google Shape;280;p30"/>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b="0" lang="en-US" sz="3600">
                <a:solidFill>
                  <a:srgbClr val="FFFFFF"/>
                </a:solidFill>
              </a:rPr>
              <a:t>The product is highly portable as it can be accessed from any device with any operating system. </a:t>
            </a:r>
            <a:endParaRPr b="0" sz="3600">
              <a:solidFill>
                <a:srgbClr val="FFFFFF"/>
              </a:solidFill>
            </a:endParaRPr>
          </a:p>
        </p:txBody>
      </p:sp>
      <p:sp>
        <p:nvSpPr>
          <p:cNvPr id="281" name="Google Shape;281;p30"/>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282" name="Google Shape;282;p30"/>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descr="Line" id="283" name="Google Shape;283;p30"/>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84" name="Google Shape;284;p30"/>
          <p:cNvSpPr txBox="1"/>
          <p:nvPr/>
        </p:nvSpPr>
        <p:spPr>
          <a:xfrm>
            <a:off x="1641681" y="905219"/>
            <a:ext cx="11353800" cy="784500"/>
          </a:xfrm>
          <a:prstGeom prst="rect">
            <a:avLst/>
          </a:prstGeom>
          <a:noFill/>
          <a:ln>
            <a:noFill/>
          </a:ln>
        </p:spPr>
        <p:txBody>
          <a:bodyPr anchorCtr="0" anchor="t" bIns="91425" lIns="91425" spcFirstLastPara="1" rIns="91425" wrap="square" tIns="91425">
            <a:noAutofit/>
          </a:bodyPr>
          <a:lstStyle/>
          <a:p>
            <a:pPr indent="457200" lvl="0" marL="2743200" marR="0" rtl="0" algn="l">
              <a:lnSpc>
                <a:spcPct val="100000"/>
              </a:lnSpc>
              <a:spcBef>
                <a:spcPts val="600"/>
              </a:spcBef>
              <a:spcAft>
                <a:spcPts val="300"/>
              </a:spcAft>
              <a:buClr>
                <a:srgbClr val="000000"/>
              </a:buClr>
              <a:buSzPts val="3600"/>
              <a:buFont typeface="Arial"/>
              <a:buNone/>
            </a:pPr>
            <a:r>
              <a:rPr b="1" i="0" lang="en-US" sz="3600" u="none" cap="none" strike="noStrike">
                <a:solidFill>
                  <a:srgbClr val="FFFFFF"/>
                </a:solidFill>
                <a:latin typeface="Gill Sans"/>
                <a:ea typeface="Gill Sans"/>
                <a:cs typeface="Gill Sans"/>
                <a:sym typeface="Gill Sans"/>
              </a:rPr>
              <a:t>PORTABILITY</a:t>
            </a:r>
            <a:endParaRPr b="1" i="0" sz="3600" u="none" cap="none" strike="noStrike">
              <a:solidFill>
                <a:srgbClr val="FFFFFF"/>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descr="People's hands" id="289" name="Google Shape;289;p31"/>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90" name="Google Shape;290;p31"/>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eige oval" id="291" name="Google Shape;291;p31"/>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31"/>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b="0" lang="en-US" sz="3600">
                <a:solidFill>
                  <a:srgbClr val="FFFFFF"/>
                </a:solidFill>
              </a:rPr>
              <a:t>The product has high fault tolerance.  Thus, maximizing its efficiency.  </a:t>
            </a:r>
            <a:endParaRPr b="0" sz="3600">
              <a:solidFill>
                <a:srgbClr val="FFFFFF"/>
              </a:solidFill>
            </a:endParaRPr>
          </a:p>
        </p:txBody>
      </p:sp>
      <p:sp>
        <p:nvSpPr>
          <p:cNvPr id="293" name="Google Shape;293;p31"/>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294" name="Google Shape;294;p31"/>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descr="Line" id="295" name="Google Shape;295;p31"/>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96" name="Google Shape;296;p31"/>
          <p:cNvSpPr txBox="1"/>
          <p:nvPr/>
        </p:nvSpPr>
        <p:spPr>
          <a:xfrm>
            <a:off x="2499752" y="905218"/>
            <a:ext cx="11353800" cy="784500"/>
          </a:xfrm>
          <a:prstGeom prst="rect">
            <a:avLst/>
          </a:prstGeom>
          <a:noFill/>
          <a:ln>
            <a:noFill/>
          </a:ln>
        </p:spPr>
        <p:txBody>
          <a:bodyPr anchorCtr="0" anchor="t" bIns="91425" lIns="91425" spcFirstLastPara="1" rIns="91425" wrap="square" tIns="91425">
            <a:noAutofit/>
          </a:bodyPr>
          <a:lstStyle/>
          <a:p>
            <a:pPr indent="0" lvl="0" marL="0" marR="3300984" rtl="0" algn="l">
              <a:lnSpc>
                <a:spcPct val="115000"/>
              </a:lnSpc>
              <a:spcBef>
                <a:spcPts val="1464"/>
              </a:spcBef>
              <a:spcAft>
                <a:spcPts val="0"/>
              </a:spcAft>
              <a:buClr>
                <a:srgbClr val="000000"/>
              </a:buClr>
              <a:buSzPts val="3600"/>
              <a:buFont typeface="Arial"/>
              <a:buNone/>
            </a:pPr>
            <a:r>
              <a:rPr b="1" i="0" lang="en-US" sz="3600" u="none" cap="none" strike="noStrike">
                <a:solidFill>
                  <a:srgbClr val="FFFFFF"/>
                </a:solidFill>
                <a:latin typeface="Gill Sans"/>
                <a:ea typeface="Gill Sans"/>
                <a:cs typeface="Gill Sans"/>
                <a:sym typeface="Gill Sans"/>
              </a:rPr>
              <a:t> 						FAULT TOLERANCE </a:t>
            </a:r>
            <a:endParaRPr b="1" i="0" sz="3600" u="none" cap="none" strike="noStrike">
              <a:solidFill>
                <a:srgbClr val="FFFFFF"/>
              </a:solidFill>
              <a:latin typeface="Gill Sans"/>
              <a:ea typeface="Gill Sans"/>
              <a:cs typeface="Gill Sans"/>
              <a:sym typeface="Gill Sans"/>
            </a:endParaRPr>
          </a:p>
          <a:p>
            <a:pPr indent="457200" lvl="0" marL="2743200" marR="0" rtl="0" algn="l">
              <a:lnSpc>
                <a:spcPct val="100000"/>
              </a:lnSpc>
              <a:spcBef>
                <a:spcPts val="600"/>
              </a:spcBef>
              <a:spcAft>
                <a:spcPts val="300"/>
              </a:spcAft>
              <a:buClr>
                <a:srgbClr val="000000"/>
              </a:buClr>
              <a:buSzPts val="3600"/>
              <a:buFont typeface="Arial"/>
              <a:buNone/>
            </a:pPr>
            <a:r>
              <a:t/>
            </a:r>
            <a:endParaRPr b="1" i="0" sz="3600" u="none" cap="none" strike="noStrike">
              <a:solidFill>
                <a:srgbClr val="FFFFFF"/>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txBox="1"/>
          <p:nvPr>
            <p:ph type="ctrTitle"/>
          </p:nvPr>
        </p:nvSpPr>
        <p:spPr>
          <a:xfrm>
            <a:off x="1524000" y="2039514"/>
            <a:ext cx="9144000" cy="2128049"/>
          </a:xfrm>
          <a:prstGeom prst="rect">
            <a:avLst/>
          </a:prstGeom>
          <a:noFill/>
          <a:ln>
            <a:noFill/>
          </a:ln>
        </p:spPr>
        <p:txBody>
          <a:bodyPr anchorCtr="0" anchor="b" bIns="45700" lIns="91425" spcFirstLastPara="1" rIns="91425" wrap="square" tIns="45700">
            <a:noAutofit/>
          </a:bodyPr>
          <a:lstStyle/>
          <a:p>
            <a:pPr indent="0" lvl="0" marL="0" rtl="0" algn="ctr">
              <a:lnSpc>
                <a:spcPct val="125000"/>
              </a:lnSpc>
              <a:spcBef>
                <a:spcPts val="0"/>
              </a:spcBef>
              <a:spcAft>
                <a:spcPts val="0"/>
              </a:spcAft>
              <a:buClr>
                <a:schemeClr val="lt1"/>
              </a:buClr>
              <a:buSzPts val="6000"/>
              <a:buFont typeface="Gill Sans"/>
              <a:buNone/>
            </a:pPr>
            <a:r>
              <a:rPr lang="en-US">
                <a:solidFill>
                  <a:srgbClr val="36363D"/>
                </a:solidFill>
              </a:rPr>
              <a:t>Implementation of the Project</a:t>
            </a:r>
            <a:endParaRPr/>
          </a:p>
        </p:txBody>
      </p:sp>
      <p:sp>
        <p:nvSpPr>
          <p:cNvPr id="302" name="Google Shape;302;p32"/>
          <p:cNvSpPr txBox="1"/>
          <p:nvPr>
            <p:ph idx="1" type="subTitle"/>
          </p:nvPr>
        </p:nvSpPr>
        <p:spPr>
          <a:xfrm>
            <a:off x="1524000" y="4221162"/>
            <a:ext cx="9144000" cy="882001"/>
          </a:xfrm>
          <a:prstGeom prst="rect">
            <a:avLst/>
          </a:prstGeom>
          <a:solidFill>
            <a:schemeClr val="accent2">
              <a:alpha val="89411"/>
            </a:schemeClr>
          </a:solidFill>
          <a:ln>
            <a:noFill/>
          </a:ln>
        </p:spPr>
        <p:txBody>
          <a:bodyPr anchorCtr="0" anchor="ctr" bIns="45700" lIns="91425" spcFirstLastPara="1" rIns="91425" wrap="square" tIns="45700">
            <a:noAutofit/>
          </a:bodyPr>
          <a:lstStyle/>
          <a:p>
            <a:pPr indent="-330200" lvl="0" marL="457200" rtl="0" algn="ctr">
              <a:lnSpc>
                <a:spcPct val="90000"/>
              </a:lnSpc>
              <a:spcBef>
                <a:spcPts val="1000"/>
              </a:spcBef>
              <a:spcAft>
                <a:spcPts val="0"/>
              </a:spcAft>
              <a:buClr>
                <a:schemeClr val="accent1"/>
              </a:buClr>
              <a:buSzPts val="2500"/>
              <a:buFont typeface="Arial"/>
              <a:buNone/>
            </a:pPr>
            <a:r>
              <a:t/>
            </a:r>
            <a:endParaRPr/>
          </a:p>
        </p:txBody>
      </p:sp>
      <p:sp>
        <p:nvSpPr>
          <p:cNvPr id="303" name="Google Shape;303;p32"/>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1" lang="en-US" sz="1000" u="none" cap="none" strike="noStrike">
                <a:solidFill>
                  <a:schemeClr val="dk2"/>
                </a:solidFill>
                <a:latin typeface="Arial"/>
                <a:ea typeface="Arial"/>
                <a:cs typeface="Arial"/>
                <a:sym typeface="Arial"/>
              </a:rPr>
              <a:t>‹#›</a:t>
            </a:fld>
            <a:endParaRPr/>
          </a:p>
        </p:txBody>
      </p:sp>
      <p:pic>
        <p:nvPicPr>
          <p:cNvPr id="304" name="Google Shape;304;p32"/>
          <p:cNvPicPr preferRelativeResize="0"/>
          <p:nvPr/>
        </p:nvPicPr>
        <p:blipFill rotWithShape="1">
          <a:blip r:embed="rId3">
            <a:alphaModFix/>
          </a:blip>
          <a:srcRect b="0" l="0" r="0" t="0"/>
          <a:stretch/>
        </p:blipFill>
        <p:spPr>
          <a:xfrm>
            <a:off x="0" y="0"/>
            <a:ext cx="12189450" cy="6829373"/>
          </a:xfrm>
          <a:prstGeom prst="rect">
            <a:avLst/>
          </a:prstGeom>
          <a:noFill/>
          <a:ln>
            <a:noFill/>
          </a:ln>
        </p:spPr>
      </p:pic>
      <p:sp>
        <p:nvSpPr>
          <p:cNvPr descr="People with documents" id="305" name="Google Shape;305;p32"/>
          <p:cNvSpPr/>
          <p:nvPr/>
        </p:nvSpPr>
        <p:spPr>
          <a:xfrm>
            <a:off x="-720616" y="-45379"/>
            <a:ext cx="13040839" cy="10342642"/>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p32"/>
          <p:cNvSpPr txBox="1"/>
          <p:nvPr>
            <p:ph type="ctrTitle"/>
          </p:nvPr>
        </p:nvSpPr>
        <p:spPr>
          <a:xfrm>
            <a:off x="401692" y="1709334"/>
            <a:ext cx="9144000" cy="2127900"/>
          </a:xfrm>
          <a:prstGeom prst="rect">
            <a:avLst/>
          </a:prstGeom>
          <a:noFill/>
          <a:ln>
            <a:noFill/>
          </a:ln>
        </p:spPr>
        <p:txBody>
          <a:bodyPr anchorCtr="0" anchor="b" bIns="45700" lIns="91425" spcFirstLastPara="1" rIns="91425" wrap="square" tIns="45700">
            <a:noAutofit/>
          </a:bodyPr>
          <a:lstStyle/>
          <a:p>
            <a:pPr indent="457200" lvl="0" marL="1828800" marR="0" rtl="0" algn="ctr">
              <a:lnSpc>
                <a:spcPct val="100000"/>
              </a:lnSpc>
              <a:spcBef>
                <a:spcPts val="600"/>
              </a:spcBef>
              <a:spcAft>
                <a:spcPts val="600"/>
              </a:spcAft>
              <a:buClr>
                <a:schemeClr val="dk1"/>
              </a:buClr>
              <a:buSzPts val="1100"/>
              <a:buFont typeface="Arial"/>
              <a:buNone/>
            </a:pPr>
            <a:r>
              <a:rPr b="1" i="0" lang="en-US" sz="5000" u="none" cap="small" strike="noStrike">
                <a:solidFill>
                  <a:srgbClr val="FFFFFF"/>
                </a:solidFill>
                <a:latin typeface="Gill Sans"/>
                <a:ea typeface="Gill Sans"/>
                <a:cs typeface="Gill Sans"/>
                <a:sym typeface="Gill Sans"/>
              </a:rPr>
              <a:t>Implementation of Project</a:t>
            </a:r>
            <a:endParaRPr b="1" i="0" sz="5000" u="none" cap="none" strike="noStrike">
              <a:solidFill>
                <a:srgbClr val="FFFFFF"/>
              </a:solidFill>
              <a:latin typeface="Gill Sans"/>
              <a:ea typeface="Gill Sans"/>
              <a:cs typeface="Gill Sans"/>
              <a:sym typeface="Gill Sans"/>
            </a:endParaRPr>
          </a:p>
        </p:txBody>
      </p:sp>
      <p:sp>
        <p:nvSpPr>
          <p:cNvPr id="307" name="Google Shape;307;p32"/>
          <p:cNvSpPr txBox="1"/>
          <p:nvPr>
            <p:ph idx="1" type="subTitle"/>
          </p:nvPr>
        </p:nvSpPr>
        <p:spPr>
          <a:xfrm>
            <a:off x="4152000" y="4221162"/>
            <a:ext cx="3888000" cy="882000"/>
          </a:xfrm>
          <a:prstGeom prst="rect">
            <a:avLst/>
          </a:prstGeom>
          <a:solidFill>
            <a:schemeClr val="accent2">
              <a:alpha val="89411"/>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chemeClr val="dk1"/>
              </a:buClr>
              <a:buSzPts val="1100"/>
              <a:buFont typeface="Arial"/>
              <a:buNone/>
            </a:pPr>
            <a:r>
              <a:rPr b="1" i="1" lang="en-US" sz="2400" u="none" cap="none" strike="noStrike">
                <a:solidFill>
                  <a:schemeClr val="lt1"/>
                </a:solidFill>
                <a:latin typeface="Gill Sans"/>
                <a:ea typeface="Gill Sans"/>
                <a:cs typeface="Gill Sans"/>
                <a:sym typeface="Gill Sans"/>
              </a:rPr>
              <a:t>Sign Language Converter</a:t>
            </a:r>
            <a:endParaRPr b="1" i="1" sz="2400" u="none" cap="none" strike="noStrike">
              <a:solidFill>
                <a:schemeClr val="lt1"/>
              </a:solidFill>
              <a:latin typeface="Gill Sans"/>
              <a:ea typeface="Gill Sans"/>
              <a:cs typeface="Gill Sans"/>
              <a:sym typeface="Gill Sans"/>
            </a:endParaRPr>
          </a:p>
        </p:txBody>
      </p:sp>
      <p:sp>
        <p:nvSpPr>
          <p:cNvPr descr="Beige rectangle" id="308" name="Google Shape;308;p32"/>
          <p:cNvSpPr/>
          <p:nvPr/>
        </p:nvSpPr>
        <p:spPr>
          <a:xfrm flipH="1" rot="10800000">
            <a:off x="2893300" y="3791634"/>
            <a:ext cx="6405399"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idx="1" type="subTitle"/>
          </p:nvPr>
        </p:nvSpPr>
        <p:spPr>
          <a:xfrm>
            <a:off x="1524000" y="0"/>
            <a:ext cx="9144000" cy="882001"/>
          </a:xfrm>
          <a:prstGeom prst="rect">
            <a:avLst/>
          </a:prstGeom>
          <a:solidFill>
            <a:schemeClr val="accent2">
              <a:alpha val="89411"/>
            </a:schemeClr>
          </a:solidFill>
          <a:ln>
            <a:noFill/>
          </a:ln>
        </p:spPr>
        <p:txBody>
          <a:bodyPr anchorCtr="0" anchor="ctr" bIns="45700" lIns="91425" spcFirstLastPara="1" rIns="91425" wrap="square" tIns="45700">
            <a:noAutofit/>
          </a:bodyPr>
          <a:lstStyle/>
          <a:p>
            <a:pPr indent="-330200" lvl="0" marL="457200" rtl="0" algn="ctr">
              <a:lnSpc>
                <a:spcPct val="90000"/>
              </a:lnSpc>
              <a:spcBef>
                <a:spcPts val="1000"/>
              </a:spcBef>
              <a:spcAft>
                <a:spcPts val="0"/>
              </a:spcAft>
              <a:buClr>
                <a:schemeClr val="accent1"/>
              </a:buClr>
              <a:buSzPts val="2500"/>
              <a:buFont typeface="Arial"/>
              <a:buNone/>
            </a:pPr>
            <a:r>
              <a:rPr b="1" lang="en-US" sz="4200"/>
              <a:t>Main Window</a:t>
            </a:r>
            <a:endParaRPr/>
          </a:p>
        </p:txBody>
      </p:sp>
      <p:sp>
        <p:nvSpPr>
          <p:cNvPr id="314" name="Google Shape;314;p33"/>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1" lang="en-US" sz="1000" u="none" cap="none" strike="noStrike">
                <a:solidFill>
                  <a:schemeClr val="dk2"/>
                </a:solidFill>
                <a:latin typeface="Arial"/>
                <a:ea typeface="Arial"/>
                <a:cs typeface="Arial"/>
                <a:sym typeface="Arial"/>
              </a:rPr>
              <a:t>‹#›</a:t>
            </a:fld>
            <a:endParaRPr/>
          </a:p>
        </p:txBody>
      </p:sp>
      <p:pic>
        <p:nvPicPr>
          <p:cNvPr id="315" name="Google Shape;315;p33"/>
          <p:cNvPicPr preferRelativeResize="0"/>
          <p:nvPr/>
        </p:nvPicPr>
        <p:blipFill rotWithShape="1">
          <a:blip r:embed="rId3">
            <a:alphaModFix/>
          </a:blip>
          <a:srcRect b="7423" l="0" r="0" t="7423"/>
          <a:stretch/>
        </p:blipFill>
        <p:spPr>
          <a:xfrm>
            <a:off x="1954533" y="1196016"/>
            <a:ext cx="8282934" cy="49788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ph idx="1" type="subTitle"/>
          </p:nvPr>
        </p:nvSpPr>
        <p:spPr>
          <a:xfrm>
            <a:off x="1523999" y="0"/>
            <a:ext cx="9144000" cy="882001"/>
          </a:xfrm>
          <a:prstGeom prst="rect">
            <a:avLst/>
          </a:prstGeom>
          <a:solidFill>
            <a:schemeClr val="accent2">
              <a:alpha val="89411"/>
            </a:schemeClr>
          </a:solidFill>
          <a:ln>
            <a:noFill/>
          </a:ln>
        </p:spPr>
        <p:txBody>
          <a:bodyPr anchorCtr="0" anchor="ctr" bIns="45700" lIns="91425" spcFirstLastPara="1" rIns="91425" wrap="square" tIns="45700">
            <a:noAutofit/>
          </a:bodyPr>
          <a:lstStyle/>
          <a:p>
            <a:pPr indent="-330200" lvl="0" marL="457200" rtl="0" algn="ctr">
              <a:lnSpc>
                <a:spcPct val="90000"/>
              </a:lnSpc>
              <a:spcBef>
                <a:spcPts val="1000"/>
              </a:spcBef>
              <a:spcAft>
                <a:spcPts val="0"/>
              </a:spcAft>
              <a:buClr>
                <a:schemeClr val="accent1"/>
              </a:buClr>
              <a:buSzPts val="2500"/>
              <a:buFont typeface="Arial"/>
              <a:buNone/>
            </a:pPr>
            <a:r>
              <a:rPr lang="en-US" sz="4100"/>
              <a:t>Audio to Sign Language</a:t>
            </a:r>
            <a:endParaRPr sz="4100"/>
          </a:p>
        </p:txBody>
      </p:sp>
      <p:sp>
        <p:nvSpPr>
          <p:cNvPr id="321" name="Google Shape;321;p34"/>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1" lang="en-US" sz="1000" u="none" cap="none" strike="noStrike">
                <a:solidFill>
                  <a:schemeClr val="dk2"/>
                </a:solidFill>
                <a:latin typeface="Arial"/>
                <a:ea typeface="Arial"/>
                <a:cs typeface="Arial"/>
                <a:sym typeface="Arial"/>
              </a:rPr>
              <a:t>‹#›</a:t>
            </a:fld>
            <a:endParaRPr/>
          </a:p>
        </p:txBody>
      </p:sp>
      <p:pic>
        <p:nvPicPr>
          <p:cNvPr id="322" name="Google Shape;322;p34"/>
          <p:cNvPicPr preferRelativeResize="0"/>
          <p:nvPr/>
        </p:nvPicPr>
        <p:blipFill rotWithShape="1">
          <a:blip r:embed="rId3">
            <a:alphaModFix/>
          </a:blip>
          <a:srcRect b="0" l="0" r="0" t="0"/>
          <a:stretch/>
        </p:blipFill>
        <p:spPr>
          <a:xfrm>
            <a:off x="1397910" y="1285991"/>
            <a:ext cx="9396181" cy="52540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7"/>
          <p:cNvPicPr preferRelativeResize="0"/>
          <p:nvPr/>
        </p:nvPicPr>
        <p:blipFill rotWithShape="1">
          <a:blip r:embed="rId3">
            <a:alphaModFix/>
          </a:blip>
          <a:srcRect b="0" l="0" r="0" t="0"/>
          <a:stretch/>
        </p:blipFill>
        <p:spPr>
          <a:xfrm>
            <a:off x="0" y="0"/>
            <a:ext cx="12189450" cy="6857999"/>
          </a:xfrm>
          <a:prstGeom prst="rect">
            <a:avLst/>
          </a:prstGeom>
          <a:noFill/>
          <a:ln>
            <a:noFill/>
          </a:ln>
        </p:spPr>
      </p:pic>
      <p:sp>
        <p:nvSpPr>
          <p:cNvPr descr="People with documents" id="145" name="Google Shape;145;p17"/>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17"/>
          <p:cNvSpPr txBox="1"/>
          <p:nvPr>
            <p:ph type="ctrTitle"/>
          </p:nvPr>
        </p:nvSpPr>
        <p:spPr>
          <a:xfrm>
            <a:off x="1523365" y="1229250"/>
            <a:ext cx="9144000" cy="2128049"/>
          </a:xfrm>
          <a:prstGeom prst="rect">
            <a:avLst/>
          </a:prstGeom>
          <a:noFill/>
          <a:ln>
            <a:noFill/>
          </a:ln>
        </p:spPr>
        <p:txBody>
          <a:bodyPr anchorCtr="0" anchor="b" bIns="45700" lIns="91425" spcFirstLastPara="1" rIns="91425" wrap="square" tIns="45700">
            <a:noAutofit/>
          </a:bodyPr>
          <a:lstStyle/>
          <a:p>
            <a:pPr indent="0" lvl="0" marL="0" rtl="0" algn="ctr">
              <a:lnSpc>
                <a:spcPct val="125000"/>
              </a:lnSpc>
              <a:spcBef>
                <a:spcPts val="0"/>
              </a:spcBef>
              <a:spcAft>
                <a:spcPts val="0"/>
              </a:spcAft>
              <a:buClr>
                <a:schemeClr val="lt1"/>
              </a:buClr>
              <a:buSzPts val="5000"/>
              <a:buFont typeface="Gill Sans"/>
              <a:buNone/>
            </a:pPr>
            <a:r>
              <a:rPr lang="en-US" sz="3600">
                <a:solidFill>
                  <a:srgbClr val="FFFFFF"/>
                </a:solidFill>
              </a:rPr>
              <a:t>Software Requirements Specification</a:t>
            </a:r>
            <a:br>
              <a:rPr lang="en-US" sz="3600">
                <a:solidFill>
                  <a:srgbClr val="FFFFFF"/>
                </a:solidFill>
              </a:rPr>
            </a:br>
            <a:r>
              <a:rPr lang="en-US" sz="4700"/>
              <a:t>Presentation</a:t>
            </a:r>
            <a:endParaRPr sz="4700">
              <a:solidFill>
                <a:schemeClr val="lt1"/>
              </a:solidFill>
            </a:endParaRPr>
          </a:p>
        </p:txBody>
      </p:sp>
      <p:sp>
        <p:nvSpPr>
          <p:cNvPr id="147" name="Google Shape;147;p17"/>
          <p:cNvSpPr txBox="1"/>
          <p:nvPr>
            <p:ph idx="1" type="subTitle"/>
          </p:nvPr>
        </p:nvSpPr>
        <p:spPr>
          <a:xfrm>
            <a:off x="2925813" y="3357299"/>
            <a:ext cx="6339104" cy="1993011"/>
          </a:xfrm>
          <a:prstGeom prst="rect">
            <a:avLst/>
          </a:prstGeom>
          <a:solidFill>
            <a:schemeClr val="accent2">
              <a:alpha val="89411"/>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b="1" lang="en-US" sz="3100">
                <a:solidFill>
                  <a:schemeClr val="lt1"/>
                </a:solidFill>
                <a:latin typeface="Gill Sans"/>
                <a:ea typeface="Gill Sans"/>
                <a:cs typeface="Gill Sans"/>
                <a:sym typeface="Gill Sans"/>
              </a:rPr>
              <a:t>Sign Language Converter</a:t>
            </a:r>
            <a:endParaRPr b="1" sz="3100">
              <a:solidFill>
                <a:schemeClr val="lt1"/>
              </a:solidFill>
              <a:latin typeface="Gill Sans"/>
              <a:ea typeface="Gill Sans"/>
              <a:cs typeface="Gill Sans"/>
              <a:sym typeface="Gill Sans"/>
            </a:endParaRPr>
          </a:p>
        </p:txBody>
      </p:sp>
      <p:sp>
        <p:nvSpPr>
          <p:cNvPr descr="Beige rectangle" id="148" name="Google Shape;148;p17"/>
          <p:cNvSpPr/>
          <p:nvPr/>
        </p:nvSpPr>
        <p:spPr>
          <a:xfrm flipH="1" rot="10800000">
            <a:off x="3085200" y="1682226"/>
            <a:ext cx="6020328" cy="772113"/>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idx="1" type="subTitle"/>
          </p:nvPr>
        </p:nvSpPr>
        <p:spPr>
          <a:xfrm>
            <a:off x="1806198" y="0"/>
            <a:ext cx="9144000" cy="882001"/>
          </a:xfrm>
          <a:prstGeom prst="rect">
            <a:avLst/>
          </a:prstGeom>
          <a:solidFill>
            <a:schemeClr val="accent2">
              <a:alpha val="89411"/>
            </a:schemeClr>
          </a:solidFill>
          <a:ln>
            <a:noFill/>
          </a:ln>
        </p:spPr>
        <p:txBody>
          <a:bodyPr anchorCtr="0" anchor="ctr" bIns="45700" lIns="91425" spcFirstLastPara="1" rIns="91425" wrap="square" tIns="45700">
            <a:noAutofit/>
          </a:bodyPr>
          <a:lstStyle/>
          <a:p>
            <a:pPr indent="-330200" lvl="0" marL="457200" rtl="0" algn="ctr">
              <a:lnSpc>
                <a:spcPct val="90000"/>
              </a:lnSpc>
              <a:spcBef>
                <a:spcPts val="1000"/>
              </a:spcBef>
              <a:spcAft>
                <a:spcPts val="0"/>
              </a:spcAft>
              <a:buClr>
                <a:schemeClr val="accent1"/>
              </a:buClr>
              <a:buSzPts val="2500"/>
              <a:buFont typeface="Arial"/>
              <a:buNone/>
            </a:pPr>
            <a:r>
              <a:rPr b="1" lang="en-US" sz="4600"/>
              <a:t>Sign Language to Text</a:t>
            </a:r>
            <a:endParaRPr b="1" sz="4600"/>
          </a:p>
        </p:txBody>
      </p:sp>
      <p:sp>
        <p:nvSpPr>
          <p:cNvPr id="328" name="Google Shape;328;p35"/>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1" lang="en-US" sz="1000" u="none" cap="none" strike="noStrike">
                <a:solidFill>
                  <a:schemeClr val="dk2"/>
                </a:solidFill>
                <a:latin typeface="Arial"/>
                <a:ea typeface="Arial"/>
                <a:cs typeface="Arial"/>
                <a:sym typeface="Arial"/>
              </a:rPr>
              <a:t>‹#›</a:t>
            </a:fld>
            <a:endParaRPr/>
          </a:p>
        </p:txBody>
      </p:sp>
      <p:pic>
        <p:nvPicPr>
          <p:cNvPr id="329" name="Google Shape;329;p35"/>
          <p:cNvPicPr preferRelativeResize="0"/>
          <p:nvPr/>
        </p:nvPicPr>
        <p:blipFill rotWithShape="1">
          <a:blip r:embed="rId3">
            <a:alphaModFix/>
          </a:blip>
          <a:srcRect b="0" l="0" r="0" t="0"/>
          <a:stretch/>
        </p:blipFill>
        <p:spPr>
          <a:xfrm>
            <a:off x="1953761" y="1280146"/>
            <a:ext cx="8848874" cy="55778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1" lang="en-US" sz="1000" u="none" cap="none" strike="noStrike">
                <a:solidFill>
                  <a:schemeClr val="dk2"/>
                </a:solidFill>
                <a:latin typeface="Arial"/>
                <a:ea typeface="Arial"/>
                <a:cs typeface="Arial"/>
                <a:sym typeface="Arial"/>
              </a:rPr>
              <a:t>‹#›</a:t>
            </a:fld>
            <a:endParaRPr/>
          </a:p>
        </p:txBody>
      </p:sp>
      <p:pic>
        <p:nvPicPr>
          <p:cNvPr id="335" name="Google Shape;335;p36"/>
          <p:cNvPicPr preferRelativeResize="0"/>
          <p:nvPr/>
        </p:nvPicPr>
        <p:blipFill rotWithShape="1">
          <a:blip r:embed="rId3">
            <a:alphaModFix/>
          </a:blip>
          <a:srcRect b="0" l="0" r="0" t="0"/>
          <a:stretch/>
        </p:blipFill>
        <p:spPr>
          <a:xfrm>
            <a:off x="1994431" y="624540"/>
            <a:ext cx="8258458" cy="562159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37"/>
          <p:cNvPicPr preferRelativeResize="0"/>
          <p:nvPr/>
        </p:nvPicPr>
        <p:blipFill rotWithShape="1">
          <a:blip r:embed="rId3">
            <a:alphaModFix/>
          </a:blip>
          <a:srcRect b="0" l="0" r="0" t="0"/>
          <a:stretch/>
        </p:blipFill>
        <p:spPr>
          <a:xfrm>
            <a:off x="0" y="0"/>
            <a:ext cx="12189450" cy="6857999"/>
          </a:xfrm>
          <a:prstGeom prst="rect">
            <a:avLst/>
          </a:prstGeom>
          <a:noFill/>
          <a:ln>
            <a:noFill/>
          </a:ln>
        </p:spPr>
      </p:pic>
      <p:sp>
        <p:nvSpPr>
          <p:cNvPr descr="People with documents" id="341" name="Google Shape;341;p37"/>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37"/>
          <p:cNvSpPr txBox="1"/>
          <p:nvPr>
            <p:ph type="ctrTitle"/>
          </p:nvPr>
        </p:nvSpPr>
        <p:spPr>
          <a:xfrm>
            <a:off x="1057056" y="1709333"/>
            <a:ext cx="9144000" cy="2127900"/>
          </a:xfrm>
          <a:prstGeom prst="rect">
            <a:avLst/>
          </a:prstGeom>
          <a:noFill/>
          <a:ln>
            <a:noFill/>
          </a:ln>
        </p:spPr>
        <p:txBody>
          <a:bodyPr anchorCtr="0" anchor="b" bIns="45700" lIns="91425" spcFirstLastPara="1" rIns="91425" wrap="square" tIns="45700">
            <a:noAutofit/>
          </a:bodyPr>
          <a:lstStyle/>
          <a:p>
            <a:pPr indent="457200" lvl="0" marL="1828800" rtl="0" algn="l">
              <a:lnSpc>
                <a:spcPct val="100000"/>
              </a:lnSpc>
              <a:spcBef>
                <a:spcPts val="600"/>
              </a:spcBef>
              <a:spcAft>
                <a:spcPts val="600"/>
              </a:spcAft>
              <a:buClr>
                <a:schemeClr val="dk1"/>
              </a:buClr>
              <a:buSzPts val="1100"/>
              <a:buFont typeface="Arial"/>
              <a:buNone/>
            </a:pPr>
            <a:r>
              <a:rPr lang="en-US" sz="5000" cap="small">
                <a:solidFill>
                  <a:srgbClr val="FFFFFF"/>
                </a:solidFill>
              </a:rPr>
              <a:t>SDLC MODEL </a:t>
            </a:r>
            <a:r>
              <a:rPr lang="en-US" sz="6300" cap="small">
                <a:solidFill>
                  <a:srgbClr val="FFFFFF"/>
                </a:solidFill>
              </a:rPr>
              <a:t>used</a:t>
            </a:r>
            <a:endParaRPr sz="5000">
              <a:solidFill>
                <a:srgbClr val="FFFFFF"/>
              </a:solidFill>
            </a:endParaRPr>
          </a:p>
        </p:txBody>
      </p:sp>
      <p:sp>
        <p:nvSpPr>
          <p:cNvPr id="343" name="Google Shape;343;p37"/>
          <p:cNvSpPr txBox="1"/>
          <p:nvPr>
            <p:ph idx="1" type="subTitle"/>
          </p:nvPr>
        </p:nvSpPr>
        <p:spPr>
          <a:xfrm>
            <a:off x="4152000" y="4221162"/>
            <a:ext cx="3888000" cy="882000"/>
          </a:xfrm>
          <a:prstGeom prst="rect">
            <a:avLst/>
          </a:prstGeom>
          <a:solidFill>
            <a:schemeClr val="accent2">
              <a:alpha val="89411"/>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Sign Language Converter</a:t>
            </a:r>
            <a:endParaRPr sz="2400">
              <a:solidFill>
                <a:schemeClr val="lt1"/>
              </a:solidFill>
              <a:latin typeface="Gill Sans"/>
              <a:ea typeface="Gill Sans"/>
              <a:cs typeface="Gill Sans"/>
              <a:sym typeface="Gill Sans"/>
            </a:endParaRPr>
          </a:p>
        </p:txBody>
      </p:sp>
      <p:sp>
        <p:nvSpPr>
          <p:cNvPr descr="Beige rectangle" id="344" name="Google Shape;344;p37"/>
          <p:cNvSpPr/>
          <p:nvPr/>
        </p:nvSpPr>
        <p:spPr>
          <a:xfrm flipH="1" rot="10800000">
            <a:off x="2893300" y="3791634"/>
            <a:ext cx="6405399"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38"/>
          <p:cNvPicPr preferRelativeResize="0"/>
          <p:nvPr/>
        </p:nvPicPr>
        <p:blipFill rotWithShape="1">
          <a:blip r:embed="rId3">
            <a:alphaModFix/>
          </a:blip>
          <a:srcRect b="0" l="0" r="0" t="0"/>
          <a:stretch/>
        </p:blipFill>
        <p:spPr>
          <a:xfrm>
            <a:off x="0" y="0"/>
            <a:ext cx="12189450" cy="6857999"/>
          </a:xfrm>
          <a:prstGeom prst="rect">
            <a:avLst/>
          </a:prstGeom>
          <a:noFill/>
          <a:ln>
            <a:noFill/>
          </a:ln>
        </p:spPr>
      </p:pic>
      <p:sp>
        <p:nvSpPr>
          <p:cNvPr descr="People with documents" id="350" name="Google Shape;350;p38"/>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51" name="Google Shape;351;p38"/>
          <p:cNvPicPr preferRelativeResize="0"/>
          <p:nvPr/>
        </p:nvPicPr>
        <p:blipFill rotWithShape="1">
          <a:blip r:embed="rId4">
            <a:alphaModFix/>
          </a:blip>
          <a:srcRect b="0" l="0" r="0" t="0"/>
          <a:stretch/>
        </p:blipFill>
        <p:spPr>
          <a:xfrm>
            <a:off x="984825" y="459225"/>
            <a:ext cx="9937850" cy="5503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descr="People's hands" id="356" name="Google Shape;356;p39"/>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357" name="Google Shape;357;p39"/>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eige oval" id="358" name="Google Shape;358;p39"/>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9" name="Google Shape;359;p39"/>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381000" lvl="0" marL="457200" rtl="0" algn="l">
              <a:lnSpc>
                <a:spcPct val="115000"/>
              </a:lnSpc>
              <a:spcBef>
                <a:spcPts val="1400"/>
              </a:spcBef>
              <a:spcAft>
                <a:spcPts val="0"/>
              </a:spcAft>
              <a:buClr>
                <a:srgbClr val="FFFFFF"/>
              </a:buClr>
              <a:buSzPts val="2400"/>
              <a:buChar char="●"/>
            </a:pPr>
            <a:r>
              <a:rPr b="0" lang="en-US" sz="2400">
                <a:solidFill>
                  <a:srgbClr val="FFFFFF"/>
                </a:solidFill>
              </a:rPr>
              <a:t>Additional functionality or changes can be done at a later stage</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0" lang="en-US" sz="2400">
                <a:solidFill>
                  <a:srgbClr val="FFFFFF"/>
                </a:solidFill>
              </a:rPr>
              <a:t>Cost estimation becomes easy as the prototype building is done in small fragments</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0" lang="en-US" sz="2400">
                <a:solidFill>
                  <a:srgbClr val="FFFFFF"/>
                </a:solidFill>
              </a:rPr>
              <a:t>Continuous or repeated development helps in risk management</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0" lang="en-US" sz="2400">
                <a:solidFill>
                  <a:srgbClr val="FFFFFF"/>
                </a:solidFill>
              </a:rPr>
              <a:t>Development is fast and features are added in a systematic way</a:t>
            </a:r>
            <a:endParaRPr b="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0" lang="en-US" sz="2400">
                <a:solidFill>
                  <a:srgbClr val="FFFFFF"/>
                </a:solidFill>
              </a:rPr>
              <a:t>There is always a space for customer feedback</a:t>
            </a:r>
            <a:endParaRPr b="0" sz="2400">
              <a:solidFill>
                <a:srgbClr val="FFFFFF"/>
              </a:solidFill>
            </a:endParaRPr>
          </a:p>
        </p:txBody>
      </p:sp>
      <p:sp>
        <p:nvSpPr>
          <p:cNvPr id="360" name="Google Shape;360;p39"/>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361" name="Google Shape;361;p39"/>
          <p:cNvSpPr/>
          <p:nvPr/>
        </p:nvSpPr>
        <p:spPr>
          <a:xfrm>
            <a:off x="3882229" y="1689719"/>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descr="Line" id="362" name="Google Shape;362;p39"/>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363" name="Google Shape;363;p39"/>
          <p:cNvSpPr txBox="1"/>
          <p:nvPr/>
        </p:nvSpPr>
        <p:spPr>
          <a:xfrm>
            <a:off x="2467329" y="905218"/>
            <a:ext cx="11353800" cy="784500"/>
          </a:xfrm>
          <a:prstGeom prst="rect">
            <a:avLst/>
          </a:prstGeom>
          <a:noFill/>
          <a:ln>
            <a:noFill/>
          </a:ln>
        </p:spPr>
        <p:txBody>
          <a:bodyPr anchorCtr="0" anchor="t" bIns="91425" lIns="91425" spcFirstLastPara="1" rIns="91425" wrap="square" tIns="91425">
            <a:noAutofit/>
          </a:bodyPr>
          <a:lstStyle/>
          <a:p>
            <a:pPr indent="0" lvl="0" marL="0" marR="3300984" rtl="0" algn="l">
              <a:lnSpc>
                <a:spcPct val="115000"/>
              </a:lnSpc>
              <a:spcBef>
                <a:spcPts val="1464"/>
              </a:spcBef>
              <a:spcAft>
                <a:spcPts val="0"/>
              </a:spcAft>
              <a:buClr>
                <a:srgbClr val="000000"/>
              </a:buClr>
              <a:buSzPts val="3600"/>
              <a:buFont typeface="Arial"/>
              <a:buNone/>
            </a:pPr>
            <a:r>
              <a:rPr b="1" i="0" lang="en-US" sz="3600" u="none" cap="none" strike="noStrike">
                <a:solidFill>
                  <a:srgbClr val="FFFFFF"/>
                </a:solidFill>
                <a:latin typeface="Gill Sans"/>
                <a:ea typeface="Gill Sans"/>
                <a:cs typeface="Gill Sans"/>
                <a:sym typeface="Gill Sans"/>
              </a:rPr>
              <a:t> 					WHY SPIRAL MODEL ???</a:t>
            </a:r>
            <a:endParaRPr b="1" i="0" sz="3600" u="none" cap="none" strike="noStrike">
              <a:solidFill>
                <a:srgbClr val="FFFFFF"/>
              </a:solidFill>
              <a:latin typeface="Gill Sans"/>
              <a:ea typeface="Gill Sans"/>
              <a:cs typeface="Gill Sans"/>
              <a:sym typeface="Gill Sans"/>
            </a:endParaRPr>
          </a:p>
          <a:p>
            <a:pPr indent="457200" lvl="0" marL="2743200" marR="0" rtl="0" algn="l">
              <a:lnSpc>
                <a:spcPct val="100000"/>
              </a:lnSpc>
              <a:spcBef>
                <a:spcPts val="600"/>
              </a:spcBef>
              <a:spcAft>
                <a:spcPts val="300"/>
              </a:spcAft>
              <a:buClr>
                <a:srgbClr val="000000"/>
              </a:buClr>
              <a:buSzPts val="3600"/>
              <a:buFont typeface="Arial"/>
              <a:buNone/>
            </a:pPr>
            <a:r>
              <a:t/>
            </a:r>
            <a:endParaRPr b="1" i="0" sz="3600" u="none" cap="none" strike="noStrike">
              <a:solidFill>
                <a:srgbClr val="FFFFFF"/>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descr="Girl with documents" id="368" name="Google Shape;368;p40"/>
          <p:cNvPicPr preferRelativeResize="0"/>
          <p:nvPr/>
        </p:nvPicPr>
        <p:blipFill rotWithShape="1">
          <a:blip r:embed="rId3">
            <a:alphaModFix/>
          </a:blip>
          <a:srcRect b="0" l="0" r="0" t="0"/>
          <a:stretch/>
        </p:blipFill>
        <p:spPr>
          <a:xfrm>
            <a:off x="1201" y="675"/>
            <a:ext cx="12189600" cy="6856650"/>
          </a:xfrm>
          <a:prstGeom prst="rect">
            <a:avLst/>
          </a:prstGeom>
          <a:noFill/>
          <a:ln>
            <a:noFill/>
          </a:ln>
        </p:spPr>
      </p:pic>
      <p:sp>
        <p:nvSpPr>
          <p:cNvPr id="369" name="Google Shape;369;p40"/>
          <p:cNvSpPr txBox="1"/>
          <p:nvPr/>
        </p:nvSpPr>
        <p:spPr>
          <a:xfrm>
            <a:off x="-1" y="1341439"/>
            <a:ext cx="6348413" cy="4140200"/>
          </a:xfrm>
          <a:prstGeom prst="rect">
            <a:avLst/>
          </a:prstGeom>
          <a:solidFill>
            <a:schemeClr val="accent2"/>
          </a:solidFill>
          <a:ln>
            <a:noFill/>
          </a:ln>
        </p:spPr>
        <p:txBody>
          <a:bodyPr anchorCtr="0" anchor="t" bIns="45700" lIns="1548000" spcFirstLastPara="1" rIns="91425" wrap="square" tIns="2160000">
            <a:noAutofit/>
          </a:bodyPr>
          <a:lstStyle/>
          <a:p>
            <a:pPr indent="0" lvl="0" marL="0" marR="0" rtl="0" algn="l">
              <a:lnSpc>
                <a:spcPct val="125000"/>
              </a:lnSpc>
              <a:spcBef>
                <a:spcPts val="1000"/>
              </a:spcBef>
              <a:spcAft>
                <a:spcPts val="0"/>
              </a:spcAft>
              <a:buClr>
                <a:srgbClr val="3F3F3F"/>
              </a:buClr>
              <a:buSzPts val="2500"/>
              <a:buFont typeface="Arial"/>
              <a:buNone/>
            </a:pPr>
            <a:r>
              <a:t/>
            </a:r>
            <a:endParaRPr b="1" i="0" sz="2500" u="none" cap="none" strike="noStrike">
              <a:solidFill>
                <a:schemeClr val="lt2"/>
              </a:solidFill>
              <a:latin typeface="Arial"/>
              <a:ea typeface="Arial"/>
              <a:cs typeface="Arial"/>
              <a:sym typeface="Arial"/>
            </a:endParaRPr>
          </a:p>
        </p:txBody>
      </p:sp>
      <p:sp>
        <p:nvSpPr>
          <p:cNvPr descr="Beige rectangle" id="370" name="Google Shape;370;p40"/>
          <p:cNvSpPr/>
          <p:nvPr/>
        </p:nvSpPr>
        <p:spPr>
          <a:xfrm>
            <a:off x="981555" y="3933426"/>
            <a:ext cx="4206240" cy="0"/>
          </a:xfrm>
          <a:custGeom>
            <a:rect b="b" l="l" r="r" t="t"/>
            <a:pathLst>
              <a:path extrusionOk="0" h="120000" w="4206240">
                <a:moveTo>
                  <a:pt x="0" y="0"/>
                </a:moveTo>
                <a:lnTo>
                  <a:pt x="420624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p40"/>
          <p:cNvSpPr txBox="1"/>
          <p:nvPr>
            <p:ph type="title"/>
          </p:nvPr>
        </p:nvSpPr>
        <p:spPr>
          <a:xfrm>
            <a:off x="744650" y="2668477"/>
            <a:ext cx="4859100" cy="95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000"/>
              <a:buFont typeface="Gill Sans"/>
              <a:buNone/>
            </a:pPr>
            <a:r>
              <a:rPr lang="en-US" sz="5000">
                <a:solidFill>
                  <a:schemeClr val="lt1"/>
                </a:solidFill>
              </a:rPr>
              <a:t>THANK YOU!</a:t>
            </a:r>
            <a:endParaRPr sz="5000"/>
          </a:p>
        </p:txBody>
      </p:sp>
      <p:sp>
        <p:nvSpPr>
          <p:cNvPr id="372" name="Google Shape;372;p40"/>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8"/>
          <p:cNvPicPr preferRelativeResize="0"/>
          <p:nvPr/>
        </p:nvPicPr>
        <p:blipFill rotWithShape="1">
          <a:blip r:embed="rId3">
            <a:alphaModFix/>
          </a:blip>
          <a:srcRect b="0" l="0" r="0" t="0"/>
          <a:stretch/>
        </p:blipFill>
        <p:spPr>
          <a:xfrm>
            <a:off x="0" y="0"/>
            <a:ext cx="7094474" cy="6858000"/>
          </a:xfrm>
          <a:prstGeom prst="rect">
            <a:avLst/>
          </a:prstGeom>
          <a:noFill/>
          <a:ln>
            <a:noFill/>
          </a:ln>
        </p:spPr>
      </p:pic>
      <p:sp>
        <p:nvSpPr>
          <p:cNvPr descr="Beige rectangle" id="154" name="Google Shape;154;p18"/>
          <p:cNvSpPr/>
          <p:nvPr/>
        </p:nvSpPr>
        <p:spPr>
          <a:xfrm>
            <a:off x="8181340" y="1359001"/>
            <a:ext cx="4010660" cy="4194074"/>
          </a:xfrm>
          <a:custGeom>
            <a:rect b="b" l="l" r="r" t="t"/>
            <a:pathLst>
              <a:path extrusionOk="0" h="333375" w="4010659">
                <a:moveTo>
                  <a:pt x="0" y="333006"/>
                </a:moveTo>
                <a:lnTo>
                  <a:pt x="4010367" y="333006"/>
                </a:lnTo>
                <a:lnTo>
                  <a:pt x="4010367" y="0"/>
                </a:lnTo>
                <a:lnTo>
                  <a:pt x="0" y="0"/>
                </a:lnTo>
                <a:lnTo>
                  <a:pt x="0" y="333006"/>
                </a:lnTo>
                <a:close/>
              </a:path>
            </a:pathLst>
          </a:cu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lue rectangle" id="155" name="Google Shape;155;p18"/>
          <p:cNvSpPr/>
          <p:nvPr/>
        </p:nvSpPr>
        <p:spPr>
          <a:xfrm>
            <a:off x="5502275" y="1692008"/>
            <a:ext cx="6689725" cy="3528060"/>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18"/>
          <p:cNvSpPr txBox="1"/>
          <p:nvPr>
            <p:ph type="title"/>
          </p:nvPr>
        </p:nvSpPr>
        <p:spPr>
          <a:xfrm>
            <a:off x="6196273" y="2019611"/>
            <a:ext cx="5165700" cy="834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1200"/>
              </a:spcBef>
              <a:spcAft>
                <a:spcPts val="600"/>
              </a:spcAft>
              <a:buClr>
                <a:schemeClr val="dk1"/>
              </a:buClr>
              <a:buSzPts val="1100"/>
              <a:buFont typeface="Arial"/>
              <a:buNone/>
            </a:pPr>
            <a:r>
              <a:rPr lang="en-US" sz="3600">
                <a:solidFill>
                  <a:srgbClr val="FFFFFF"/>
                </a:solidFill>
              </a:rPr>
              <a:t>PURPOSE</a:t>
            </a:r>
            <a:endParaRPr sz="3600">
              <a:solidFill>
                <a:srgbClr val="FFFFFF"/>
              </a:solidFill>
            </a:endParaRPr>
          </a:p>
        </p:txBody>
      </p:sp>
      <p:sp>
        <p:nvSpPr>
          <p:cNvPr id="157" name="Google Shape;157;p18"/>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158" name="Google Shape;158;p18"/>
          <p:cNvSpPr/>
          <p:nvPr/>
        </p:nvSpPr>
        <p:spPr>
          <a:xfrm>
            <a:off x="6319912" y="2853604"/>
            <a:ext cx="2926979" cy="0"/>
          </a:xfrm>
          <a:custGeom>
            <a:rect b="b" l="l" r="r" t="t"/>
            <a:pathLst>
              <a:path extrusionOk="0" h="120000" w="2642870">
                <a:moveTo>
                  <a:pt x="0" y="0"/>
                </a:moveTo>
                <a:lnTo>
                  <a:pt x="2642616"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18"/>
          <p:cNvSpPr txBox="1"/>
          <p:nvPr/>
        </p:nvSpPr>
        <p:spPr>
          <a:xfrm>
            <a:off x="6142125" y="3074250"/>
            <a:ext cx="5274000" cy="17883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n-US" sz="2400" u="none" cap="none" strike="noStrike">
                <a:solidFill>
                  <a:srgbClr val="FFFFFF"/>
                </a:solidFill>
                <a:latin typeface="Gill Sans"/>
                <a:ea typeface="Gill Sans"/>
                <a:cs typeface="Gill Sans"/>
                <a:sym typeface="Gill Sans"/>
              </a:rPr>
              <a:t>This project will help a person who has learning disability to communicate with others  and vice versa. Thus, eliminating the need of translator between them.</a:t>
            </a:r>
            <a:endParaRPr b="0" i="1" sz="2400" u="none" cap="none" strike="noStrike">
              <a:solidFill>
                <a:srgbClr val="FFFFFF"/>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People's hands" id="164" name="Google Shape;164;p19"/>
          <p:cNvPicPr preferRelativeResize="0"/>
          <p:nvPr>
            <p:ph idx="4294967295" type="body"/>
          </p:nvPr>
        </p:nvPicPr>
        <p:blipFill rotWithShape="1">
          <a:blip r:embed="rId3">
            <a:alphaModFix/>
          </a:blip>
          <a:srcRect b="0" l="0" r="0" t="0"/>
          <a:stretch/>
        </p:blipFill>
        <p:spPr>
          <a:xfrm>
            <a:off x="1200" y="0"/>
            <a:ext cx="12189600" cy="6856650"/>
          </a:xfrm>
          <a:prstGeom prst="rect">
            <a:avLst/>
          </a:prstGeom>
          <a:noFill/>
          <a:ln>
            <a:noFill/>
          </a:ln>
        </p:spPr>
      </p:pic>
      <p:sp>
        <p:nvSpPr>
          <p:cNvPr descr="Blue rectangle" id="165" name="Google Shape;165;p19"/>
          <p:cNvSpPr/>
          <p:nvPr/>
        </p:nvSpPr>
        <p:spPr>
          <a:xfrm>
            <a:off x="0" y="0"/>
            <a:ext cx="1218960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eige oval" id="166" name="Google Shape;166;p19"/>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19"/>
          <p:cNvSpPr txBox="1"/>
          <p:nvPr>
            <p:ph type="title"/>
          </p:nvPr>
        </p:nvSpPr>
        <p:spPr>
          <a:xfrm>
            <a:off x="1046637" y="1796010"/>
            <a:ext cx="10515600" cy="440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Gill Sans"/>
              <a:buNone/>
            </a:pPr>
            <a:r>
              <a:rPr b="0" lang="en-US" sz="3600">
                <a:solidFill>
                  <a:schemeClr val="lt1"/>
                </a:solidFill>
              </a:rPr>
              <a:t>Sign Language Converter is a desktop application which can be used to convert audio to  text and then to sign language. The project is a machine learning program that detects and recognizes audio signals received to text using speech to text API (python modules or Google API) and then makes a visual presentation (video) of the converted sign language which requires machine learning as a part.</a:t>
            </a:r>
            <a:endParaRPr b="0" sz="3600"/>
          </a:p>
        </p:txBody>
      </p:sp>
      <p:sp>
        <p:nvSpPr>
          <p:cNvPr id="168" name="Google Shape;168;p19"/>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169" name="Google Shape;169;p19"/>
          <p:cNvSpPr/>
          <p:nvPr/>
        </p:nvSpPr>
        <p:spPr>
          <a:xfrm>
            <a:off x="1046636" y="1458258"/>
            <a:ext cx="4413351" cy="675502"/>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descr="Line" id="170" name="Google Shape;170;p19"/>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171" name="Google Shape;171;p19"/>
          <p:cNvSpPr txBox="1"/>
          <p:nvPr/>
        </p:nvSpPr>
        <p:spPr>
          <a:xfrm>
            <a:off x="999354" y="355322"/>
            <a:ext cx="11353800" cy="784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4700"/>
              <a:buFont typeface="Arial"/>
              <a:buNone/>
            </a:pPr>
            <a:r>
              <a:rPr b="1" i="0" lang="en-US" sz="4700" u="none" cap="none" strike="noStrike">
                <a:solidFill>
                  <a:srgbClr val="FFFFFF"/>
                </a:solidFill>
                <a:latin typeface="Gill Sans"/>
                <a:ea typeface="Gill Sans"/>
                <a:cs typeface="Gill Sans"/>
                <a:sym typeface="Gill Sans"/>
              </a:rPr>
              <a:t>INTRODUCTION</a:t>
            </a:r>
            <a:endParaRPr b="1" i="0" sz="4700" u="none" cap="none" strike="noStrike">
              <a:solidFill>
                <a:srgbClr val="FFFFFF"/>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177" name="Google Shape;177;p20"/>
          <p:cNvSpPr/>
          <p:nvPr/>
        </p:nvSpPr>
        <p:spPr>
          <a:xfrm>
            <a:off x="5840024" y="103538"/>
            <a:ext cx="5825482" cy="6606254"/>
          </a:xfrm>
          <a:custGeom>
            <a:rect b="b" l="l" r="r" t="t"/>
            <a:pathLst>
              <a:path extrusionOk="0" h="333375" w="4010659">
                <a:moveTo>
                  <a:pt x="0" y="333006"/>
                </a:moveTo>
                <a:lnTo>
                  <a:pt x="4010367" y="333006"/>
                </a:lnTo>
                <a:lnTo>
                  <a:pt x="4010367" y="0"/>
                </a:lnTo>
                <a:lnTo>
                  <a:pt x="0" y="0"/>
                </a:lnTo>
                <a:lnTo>
                  <a:pt x="0" y="333006"/>
                </a:lnTo>
                <a:close/>
              </a:path>
            </a:pathLst>
          </a:cu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lue rectangle" id="178" name="Google Shape;178;p20"/>
          <p:cNvSpPr/>
          <p:nvPr/>
        </p:nvSpPr>
        <p:spPr>
          <a:xfrm>
            <a:off x="390200" y="430884"/>
            <a:ext cx="10369074" cy="5938706"/>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1200"/>
              </a:spcBef>
              <a:spcAft>
                <a:spcPts val="0"/>
              </a:spcAft>
              <a:buClr>
                <a:srgbClr val="000000"/>
              </a:buClr>
              <a:buSzPts val="1100"/>
              <a:buFont typeface="Arial"/>
              <a:buNone/>
            </a:pPr>
            <a:r>
              <a:rPr b="1" i="0" lang="en-US" sz="1400" u="none" cap="none" strike="noStrike">
                <a:solidFill>
                  <a:srgbClr val="FFFFFF"/>
                </a:solidFill>
                <a:latin typeface="Gill Sans"/>
                <a:ea typeface="Gill Sans"/>
                <a:cs typeface="Gill Sans"/>
                <a:sym typeface="Gill Sans"/>
              </a:rPr>
              <a:t> </a:t>
            </a:r>
            <a:endParaRPr b="1" i="0" sz="1400" u="none" cap="none" strike="noStrike">
              <a:solidFill>
                <a:srgbClr val="FFFFFF"/>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100"/>
              <a:buFont typeface="Arial"/>
              <a:buNone/>
            </a:pPr>
            <a:r>
              <a:rPr b="1" i="0" lang="en-US" sz="3600" u="none" cap="none" strike="noStrike">
                <a:solidFill>
                  <a:srgbClr val="FFFFFF"/>
                </a:solidFill>
                <a:latin typeface="Gill Sans"/>
                <a:ea typeface="Gill Sans"/>
                <a:cs typeface="Gill Sans"/>
                <a:sym typeface="Gill Sans"/>
              </a:rPr>
              <a:t>  	  			SCOPE</a:t>
            </a:r>
            <a:endParaRPr b="1" i="0" sz="3600" u="none" cap="none" strike="noStrike">
              <a:solidFill>
                <a:srgbClr val="FFFFFF"/>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100"/>
              <a:buFont typeface="Arial"/>
              <a:buNone/>
            </a:pPr>
            <a:r>
              <a:t/>
            </a:r>
            <a:endParaRPr b="1" i="0" sz="3600" u="none" cap="none" strike="noStrike">
              <a:solidFill>
                <a:srgbClr val="FFFFFF"/>
              </a:solidFill>
              <a:latin typeface="Gill Sans"/>
              <a:ea typeface="Gill Sans"/>
              <a:cs typeface="Gill Sans"/>
              <a:sym typeface="Gill Sans"/>
            </a:endParaRPr>
          </a:p>
          <a:p>
            <a:pPr indent="-438150" lvl="0" marL="1200150" marR="228600" rtl="0" algn="l">
              <a:lnSpc>
                <a:spcPct val="100000"/>
              </a:lnSpc>
              <a:spcBef>
                <a:spcPts val="1536"/>
              </a:spcBef>
              <a:spcAft>
                <a:spcPts val="0"/>
              </a:spcAft>
              <a:buClr>
                <a:srgbClr val="FFFFFF"/>
              </a:buClr>
              <a:buSzPts val="2400"/>
              <a:buFont typeface="Gill Sans"/>
              <a:buChar char="●"/>
            </a:pPr>
            <a:r>
              <a:rPr b="0" i="0" lang="en-US" sz="2400" u="none" cap="none" strike="noStrike">
                <a:solidFill>
                  <a:srgbClr val="FFFFFF"/>
                </a:solidFill>
                <a:latin typeface="Gill Sans"/>
                <a:ea typeface="Gill Sans"/>
                <a:cs typeface="Gill Sans"/>
                <a:sym typeface="Gill Sans"/>
              </a:rPr>
              <a:t>This can be used to help disabled people. </a:t>
            </a:r>
            <a:endParaRPr b="0" i="0" sz="2400" u="none" cap="none" strike="noStrike">
              <a:solidFill>
                <a:srgbClr val="FFFFFF"/>
              </a:solidFill>
              <a:latin typeface="Gill Sans"/>
              <a:ea typeface="Gill Sans"/>
              <a:cs typeface="Gill Sans"/>
              <a:sym typeface="Gill Sans"/>
            </a:endParaRPr>
          </a:p>
          <a:p>
            <a:pPr indent="-438150" lvl="0" marL="1200150" marR="228600" rtl="0" algn="l">
              <a:lnSpc>
                <a:spcPct val="100000"/>
              </a:lnSpc>
              <a:spcBef>
                <a:spcPts val="0"/>
              </a:spcBef>
              <a:spcAft>
                <a:spcPts val="0"/>
              </a:spcAft>
              <a:buClr>
                <a:srgbClr val="FFFFFF"/>
              </a:buClr>
              <a:buSzPts val="2400"/>
              <a:buFont typeface="Gill Sans"/>
              <a:buChar char="●"/>
            </a:pPr>
            <a:r>
              <a:rPr b="0" i="0" lang="en-US" sz="2400" u="none" cap="none" strike="noStrike">
                <a:solidFill>
                  <a:srgbClr val="FFFFFF"/>
                </a:solidFill>
                <a:latin typeface="Gill Sans"/>
                <a:ea typeface="Gill Sans"/>
                <a:cs typeface="Gill Sans"/>
                <a:sym typeface="Gill Sans"/>
              </a:rPr>
              <a:t>This can be used by people to understand the sign language and help those people communicate through it. </a:t>
            </a:r>
            <a:endParaRPr b="0" i="0" sz="2400" u="none" cap="none" strike="noStrike">
              <a:solidFill>
                <a:srgbClr val="FFFFFF"/>
              </a:solidFill>
              <a:latin typeface="Gill Sans"/>
              <a:ea typeface="Gill Sans"/>
              <a:cs typeface="Gill Sans"/>
              <a:sym typeface="Gill Sans"/>
            </a:endParaRPr>
          </a:p>
          <a:p>
            <a:pPr indent="-438150" lvl="0" marL="1200150" marR="228600" rtl="0" algn="l">
              <a:lnSpc>
                <a:spcPct val="100000"/>
              </a:lnSpc>
              <a:spcBef>
                <a:spcPts val="0"/>
              </a:spcBef>
              <a:spcAft>
                <a:spcPts val="0"/>
              </a:spcAft>
              <a:buClr>
                <a:srgbClr val="FFFFFF"/>
              </a:buClr>
              <a:buSzPts val="2400"/>
              <a:buFont typeface="Gill Sans"/>
              <a:buChar char="●"/>
            </a:pPr>
            <a:r>
              <a:rPr b="0" i="0" lang="en-US" sz="2400" u="none" cap="none" strike="noStrike">
                <a:solidFill>
                  <a:srgbClr val="FFFFFF"/>
                </a:solidFill>
                <a:latin typeface="Gill Sans"/>
                <a:ea typeface="Gill Sans"/>
                <a:cs typeface="Gill Sans"/>
                <a:sym typeface="Gill Sans"/>
              </a:rPr>
              <a:t>This can be used on wide scale to make most of the public understand what a person is trying to convey to the world through sign language. </a:t>
            </a:r>
            <a:endParaRPr b="0" i="0" sz="2400" u="none" cap="none" strike="noStrike">
              <a:solidFill>
                <a:srgbClr val="FFFFFF"/>
              </a:solidFill>
              <a:latin typeface="Gill Sans"/>
              <a:ea typeface="Gill Sans"/>
              <a:cs typeface="Gill Sans"/>
              <a:sym typeface="Gill Sans"/>
            </a:endParaRPr>
          </a:p>
          <a:p>
            <a:pPr indent="-438150" lvl="0" marL="1200150" marR="228600" rtl="0" algn="l">
              <a:lnSpc>
                <a:spcPct val="100000"/>
              </a:lnSpc>
              <a:spcBef>
                <a:spcPts val="0"/>
              </a:spcBef>
              <a:spcAft>
                <a:spcPts val="0"/>
              </a:spcAft>
              <a:buClr>
                <a:srgbClr val="FFFFFF"/>
              </a:buClr>
              <a:buSzPts val="2400"/>
              <a:buFont typeface="Gill Sans"/>
              <a:buChar char="●"/>
            </a:pPr>
            <a:r>
              <a:rPr b="0" i="0" lang="en-US" sz="2400" u="none" cap="none" strike="noStrike">
                <a:solidFill>
                  <a:srgbClr val="FFFFFF"/>
                </a:solidFill>
                <a:latin typeface="Gill Sans"/>
                <a:ea typeface="Gill Sans"/>
                <a:cs typeface="Gill Sans"/>
                <a:sym typeface="Gill Sans"/>
              </a:rPr>
              <a:t>This will prevent the disabled people from hiring other people who can speak and understand sign language just to be their communicator. </a:t>
            </a:r>
            <a:endParaRPr b="0" i="0" sz="2400" u="none" cap="none" strike="noStrike">
              <a:solidFill>
                <a:srgbClr val="FFFFFF"/>
              </a:solidFill>
              <a:latin typeface="Gill Sans"/>
              <a:ea typeface="Gill Sans"/>
              <a:cs typeface="Gill Sans"/>
              <a:sym typeface="Gill Sans"/>
            </a:endParaRPr>
          </a:p>
          <a:p>
            <a:pPr indent="-438150" lvl="0" marL="1200150" marR="228600" rtl="0" algn="l">
              <a:lnSpc>
                <a:spcPct val="100000"/>
              </a:lnSpc>
              <a:spcBef>
                <a:spcPts val="0"/>
              </a:spcBef>
              <a:spcAft>
                <a:spcPts val="0"/>
              </a:spcAft>
              <a:buClr>
                <a:srgbClr val="FFFFFF"/>
              </a:buClr>
              <a:buSzPts val="2400"/>
              <a:buFont typeface="Gill Sans"/>
              <a:buChar char="●"/>
            </a:pPr>
            <a:r>
              <a:rPr b="0" i="0" lang="en-US" sz="2400" u="none" cap="none" strike="noStrike">
                <a:solidFill>
                  <a:srgbClr val="FFFFFF"/>
                </a:solidFill>
                <a:latin typeface="Gill Sans"/>
                <a:ea typeface="Gill Sans"/>
                <a:cs typeface="Gill Sans"/>
                <a:sym typeface="Gill Sans"/>
              </a:rPr>
              <a:t>This can be implemented with other technologies too like iot, android and thus has a lot of scope</a:t>
            </a:r>
            <a:endParaRPr b="0" i="0" sz="2400" u="none" cap="none" strike="noStrike">
              <a:solidFill>
                <a:srgbClr val="FFFFFF"/>
              </a:solidFill>
              <a:latin typeface="Gill Sans"/>
              <a:ea typeface="Gill Sans"/>
              <a:cs typeface="Gill Sans"/>
              <a:sym typeface="Gill Sans"/>
            </a:endParaRPr>
          </a:p>
        </p:txBody>
      </p:sp>
      <p:sp>
        <p:nvSpPr>
          <p:cNvPr descr="Beige rectangle" id="179" name="Google Shape;179;p20"/>
          <p:cNvSpPr/>
          <p:nvPr/>
        </p:nvSpPr>
        <p:spPr>
          <a:xfrm flipH="1" rot="10800000">
            <a:off x="1475258" y="1691968"/>
            <a:ext cx="8198959" cy="283447"/>
          </a:xfrm>
          <a:custGeom>
            <a:rect b="b" l="l" r="r" t="t"/>
            <a:pathLst>
              <a:path extrusionOk="0" h="120000" w="2501265">
                <a:moveTo>
                  <a:pt x="0" y="0"/>
                </a:moveTo>
                <a:lnTo>
                  <a:pt x="2500883"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2" type="sldNum"/>
          </p:nvPr>
        </p:nvSpPr>
        <p:spPr>
          <a:xfrm>
            <a:off x="11468844" y="6174902"/>
            <a:ext cx="357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185" name="Google Shape;185;p21"/>
          <p:cNvSpPr/>
          <p:nvPr/>
        </p:nvSpPr>
        <p:spPr>
          <a:xfrm>
            <a:off x="5840024" y="394300"/>
            <a:ext cx="5825482" cy="6145768"/>
          </a:xfrm>
          <a:custGeom>
            <a:rect b="b" l="l" r="r" t="t"/>
            <a:pathLst>
              <a:path extrusionOk="0" h="333375" w="4010659">
                <a:moveTo>
                  <a:pt x="0" y="333006"/>
                </a:moveTo>
                <a:lnTo>
                  <a:pt x="4010367" y="333006"/>
                </a:lnTo>
                <a:lnTo>
                  <a:pt x="4010367" y="0"/>
                </a:lnTo>
                <a:lnTo>
                  <a:pt x="0" y="0"/>
                </a:lnTo>
                <a:lnTo>
                  <a:pt x="0" y="333006"/>
                </a:lnTo>
                <a:close/>
              </a:path>
            </a:pathLst>
          </a:cu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lue rectangle" id="186" name="Google Shape;186;p21"/>
          <p:cNvSpPr/>
          <p:nvPr/>
        </p:nvSpPr>
        <p:spPr>
          <a:xfrm>
            <a:off x="390200" y="759972"/>
            <a:ext cx="10369074" cy="5442033"/>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cap="flat" cmpd="sng" w="63500">
            <a:solidFill>
              <a:srgbClr val="000000"/>
            </a:solidFill>
            <a:prstDash val="solid"/>
            <a:round/>
            <a:headEnd len="sm" w="sm" type="none"/>
            <a:tailEnd len="sm" w="sm" type="none"/>
          </a:ln>
        </p:spPr>
        <p:txBody>
          <a:bodyPr anchorCtr="0" anchor="t" bIns="0" lIns="0" spcFirstLastPara="1" rIns="0" wrap="square" tIns="0">
            <a:noAutofit/>
          </a:bodyPr>
          <a:lstStyle/>
          <a:p>
            <a:pPr indent="0" lvl="0" marL="139700" marR="0" rtl="0" algn="l">
              <a:lnSpc>
                <a:spcPct val="150000"/>
              </a:lnSpc>
              <a:spcBef>
                <a:spcPts val="1200"/>
              </a:spcBef>
              <a:spcAft>
                <a:spcPts val="0"/>
              </a:spcAft>
              <a:buClr>
                <a:srgbClr val="000000"/>
              </a:buClr>
              <a:buSzPts val="4800"/>
              <a:buFont typeface="Arial"/>
              <a:buNone/>
            </a:pPr>
            <a:r>
              <a:rPr b="1" i="0" lang="en-US" sz="4800" u="none" cap="none" strike="noStrike">
                <a:solidFill>
                  <a:srgbClr val="FFFFFF"/>
                </a:solidFill>
                <a:latin typeface="Gill Sans"/>
                <a:ea typeface="Gill Sans"/>
                <a:cs typeface="Gill Sans"/>
                <a:sym typeface="Gill Sans"/>
              </a:rPr>
              <a:t> PRODUCT FUNCTION</a:t>
            </a:r>
            <a:endParaRPr b="1" i="0" sz="1400" u="none" cap="none" strike="noStrike">
              <a:solidFill>
                <a:srgbClr val="FFFFFF"/>
              </a:solidFill>
              <a:latin typeface="Gill Sans"/>
              <a:ea typeface="Gill Sans"/>
              <a:cs typeface="Gill Sans"/>
              <a:sym typeface="Gill Sans"/>
            </a:endParaRPr>
          </a:p>
          <a:p>
            <a:pPr indent="0" lvl="0" marL="139700" marR="0" rtl="0" algn="l">
              <a:lnSpc>
                <a:spcPct val="100000"/>
              </a:lnSpc>
              <a:spcBef>
                <a:spcPts val="1200"/>
              </a:spcBef>
              <a:spcAft>
                <a:spcPts val="0"/>
              </a:spcAft>
              <a:buClr>
                <a:srgbClr val="000000"/>
              </a:buClr>
              <a:buSzPts val="1400"/>
              <a:buFont typeface="Arial"/>
              <a:buNone/>
            </a:pPr>
            <a:r>
              <a:t/>
            </a:r>
            <a:endParaRPr b="1" i="0" sz="1400" u="none" cap="none" strike="noStrike">
              <a:solidFill>
                <a:srgbClr val="FFFFFF"/>
              </a:solidFill>
              <a:latin typeface="Gill Sans"/>
              <a:ea typeface="Gill Sans"/>
              <a:cs typeface="Gill Sans"/>
              <a:sym typeface="Gill Sans"/>
            </a:endParaRPr>
          </a:p>
          <a:p>
            <a:pPr indent="0" lvl="0" marL="0" marR="6096" rtl="0" algn="l">
              <a:lnSpc>
                <a:spcPct val="115000"/>
              </a:lnSpc>
              <a:spcBef>
                <a:spcPts val="0"/>
              </a:spcBef>
              <a:spcAft>
                <a:spcPts val="0"/>
              </a:spcAft>
              <a:buNone/>
            </a:pPr>
            <a:r>
              <a:t/>
            </a:r>
            <a:endParaRPr b="0" i="0" sz="2400" u="none" cap="none" strike="noStrike">
              <a:solidFill>
                <a:srgbClr val="FFFFFF"/>
              </a:solidFill>
              <a:latin typeface="Gill Sans"/>
              <a:ea typeface="Gill Sans"/>
              <a:cs typeface="Gill Sans"/>
              <a:sym typeface="Gill Sans"/>
            </a:endParaRPr>
          </a:p>
          <a:p>
            <a:pPr indent="-342900" lvl="0" marL="419100" marR="0" rtl="0" algn="l">
              <a:lnSpc>
                <a:spcPct val="115000"/>
              </a:lnSpc>
              <a:spcBef>
                <a:spcPts val="0"/>
              </a:spcBef>
              <a:spcAft>
                <a:spcPts val="0"/>
              </a:spcAft>
              <a:buClr>
                <a:schemeClr val="lt1"/>
              </a:buClr>
              <a:buSzPts val="2400"/>
              <a:buFont typeface="Arial"/>
              <a:buChar char="•"/>
            </a:pPr>
            <a:r>
              <a:rPr b="0" i="0" lang="en-US" sz="2400" u="none" cap="none" strike="noStrike">
                <a:solidFill>
                  <a:schemeClr val="lt1"/>
                </a:solidFill>
                <a:latin typeface="Gill Sans"/>
                <a:ea typeface="Gill Sans"/>
                <a:cs typeface="Gill Sans"/>
                <a:sym typeface="Gill Sans"/>
              </a:rPr>
              <a:t>Audio input on a Personal Digital Assistant(PDA) using python PyAudio module.</a:t>
            </a:r>
            <a:endParaRPr b="0" i="0" sz="2400" u="none" cap="none" strike="noStrike">
              <a:solidFill>
                <a:schemeClr val="lt1"/>
              </a:solidFill>
              <a:latin typeface="Gill Sans"/>
              <a:ea typeface="Gill Sans"/>
              <a:cs typeface="Gill Sans"/>
              <a:sym typeface="Gill Sans"/>
            </a:endParaRPr>
          </a:p>
          <a:p>
            <a:pPr indent="-342900" lvl="0" marL="419100" marR="0" rtl="0" algn="l">
              <a:lnSpc>
                <a:spcPct val="115000"/>
              </a:lnSpc>
              <a:spcBef>
                <a:spcPts val="0"/>
              </a:spcBef>
              <a:spcAft>
                <a:spcPts val="0"/>
              </a:spcAft>
              <a:buClr>
                <a:schemeClr val="lt1"/>
              </a:buClr>
              <a:buSzPts val="2400"/>
              <a:buFont typeface="Arial"/>
              <a:buChar char="•"/>
            </a:pPr>
            <a:r>
              <a:rPr b="0" i="0" lang="en-US" sz="2400" u="none" cap="none" strike="noStrike">
                <a:solidFill>
                  <a:schemeClr val="lt1"/>
                </a:solidFill>
                <a:latin typeface="Gill Sans"/>
                <a:ea typeface="Gill Sans"/>
                <a:cs typeface="Gill Sans"/>
                <a:sym typeface="Gill Sans"/>
              </a:rPr>
              <a:t>Conversion of audio to text</a:t>
            </a:r>
            <a:endParaRPr b="0" i="0" sz="2400" u="none" cap="none" strike="noStrike">
              <a:solidFill>
                <a:schemeClr val="lt1"/>
              </a:solidFill>
              <a:latin typeface="Gill Sans"/>
              <a:ea typeface="Gill Sans"/>
              <a:cs typeface="Gill Sans"/>
              <a:sym typeface="Gill Sans"/>
            </a:endParaRPr>
          </a:p>
          <a:p>
            <a:pPr indent="-342900" lvl="0" marL="419100" marR="0" rtl="0" algn="l">
              <a:lnSpc>
                <a:spcPct val="115000"/>
              </a:lnSpc>
              <a:spcBef>
                <a:spcPts val="0"/>
              </a:spcBef>
              <a:spcAft>
                <a:spcPts val="0"/>
              </a:spcAft>
              <a:buClr>
                <a:schemeClr val="lt1"/>
              </a:buClr>
              <a:buSzPts val="2400"/>
              <a:buFont typeface="Arial"/>
              <a:buChar char="•"/>
            </a:pPr>
            <a:r>
              <a:rPr b="0" i="0" lang="en-US" sz="2400" u="none" cap="none" strike="noStrike">
                <a:solidFill>
                  <a:schemeClr val="lt1"/>
                </a:solidFill>
                <a:latin typeface="Gill Sans"/>
                <a:ea typeface="Gill Sans"/>
                <a:cs typeface="Gill Sans"/>
                <a:sym typeface="Gill Sans"/>
              </a:rPr>
              <a:t>Dependency parser for analysing the grammatical structure of the sentence and establishing relationships between words.</a:t>
            </a:r>
            <a:endParaRPr b="0" i="0" sz="2400" u="none" cap="none" strike="noStrike">
              <a:solidFill>
                <a:schemeClr val="lt1"/>
              </a:solidFill>
              <a:latin typeface="Gill Sans"/>
              <a:ea typeface="Gill Sans"/>
              <a:cs typeface="Gill Sans"/>
              <a:sym typeface="Gill Sans"/>
            </a:endParaRPr>
          </a:p>
          <a:p>
            <a:pPr indent="-342900" lvl="0" marL="419100" marR="0" rtl="0" algn="l">
              <a:lnSpc>
                <a:spcPct val="115000"/>
              </a:lnSpc>
              <a:spcBef>
                <a:spcPts val="0"/>
              </a:spcBef>
              <a:spcAft>
                <a:spcPts val="0"/>
              </a:spcAft>
              <a:buClr>
                <a:schemeClr val="lt1"/>
              </a:buClr>
              <a:buSzPts val="2400"/>
              <a:buFont typeface="Arial"/>
              <a:buChar char="•"/>
            </a:pPr>
            <a:r>
              <a:rPr b="0" i="0" lang="en-US" sz="2400" u="none" cap="none" strike="noStrike">
                <a:solidFill>
                  <a:schemeClr val="lt1"/>
                </a:solidFill>
                <a:latin typeface="Gill Sans"/>
                <a:ea typeface="Gill Sans"/>
                <a:cs typeface="Gill Sans"/>
                <a:sym typeface="Gill Sans"/>
              </a:rPr>
              <a:t>Generation of Sign language</a:t>
            </a:r>
            <a:endParaRPr b="0" i="0" sz="2400" u="none" cap="none" strike="noStrike">
              <a:solidFill>
                <a:schemeClr val="lt1"/>
              </a:solidFill>
              <a:latin typeface="Gill Sans"/>
              <a:ea typeface="Gill Sans"/>
              <a:cs typeface="Gill Sans"/>
              <a:sym typeface="Gill Sans"/>
            </a:endParaRPr>
          </a:p>
        </p:txBody>
      </p:sp>
      <p:sp>
        <p:nvSpPr>
          <p:cNvPr descr="Beige rectangle" id="187" name="Google Shape;187;p21"/>
          <p:cNvSpPr/>
          <p:nvPr/>
        </p:nvSpPr>
        <p:spPr>
          <a:xfrm flipH="1" rot="10800000">
            <a:off x="687530" y="2055700"/>
            <a:ext cx="9342225" cy="75600"/>
          </a:xfrm>
          <a:custGeom>
            <a:rect b="b" l="l" r="r" t="t"/>
            <a:pathLst>
              <a:path extrusionOk="0" h="120000" w="2501265">
                <a:moveTo>
                  <a:pt x="0" y="0"/>
                </a:moveTo>
                <a:lnTo>
                  <a:pt x="2500883"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descr="Beige rectangle" id="193" name="Google Shape;193;p22"/>
          <p:cNvSpPr/>
          <p:nvPr/>
        </p:nvSpPr>
        <p:spPr>
          <a:xfrm>
            <a:off x="5840024" y="394300"/>
            <a:ext cx="5825482" cy="6145768"/>
          </a:xfrm>
          <a:custGeom>
            <a:rect b="b" l="l" r="r" t="t"/>
            <a:pathLst>
              <a:path extrusionOk="0" h="333375" w="4010659">
                <a:moveTo>
                  <a:pt x="0" y="333006"/>
                </a:moveTo>
                <a:lnTo>
                  <a:pt x="4010367" y="333006"/>
                </a:lnTo>
                <a:lnTo>
                  <a:pt x="4010367" y="0"/>
                </a:lnTo>
                <a:lnTo>
                  <a:pt x="0" y="0"/>
                </a:lnTo>
                <a:lnTo>
                  <a:pt x="0" y="333006"/>
                </a:lnTo>
                <a:close/>
              </a:path>
            </a:pathLst>
          </a:cu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lue rectangle" id="194" name="Google Shape;194;p22"/>
          <p:cNvSpPr/>
          <p:nvPr/>
        </p:nvSpPr>
        <p:spPr>
          <a:xfrm>
            <a:off x="390200" y="759972"/>
            <a:ext cx="10369074" cy="5442033"/>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1200"/>
              </a:spcBef>
              <a:spcAft>
                <a:spcPts val="0"/>
              </a:spcAft>
              <a:buClr>
                <a:srgbClr val="000000"/>
              </a:buClr>
              <a:buSzPts val="1100"/>
              <a:buFont typeface="Arial"/>
              <a:buNone/>
            </a:pPr>
            <a:r>
              <a:rPr b="1" i="0" lang="en-US" sz="1400" u="none" cap="none" strike="noStrike">
                <a:solidFill>
                  <a:srgbClr val="FFFFFF"/>
                </a:solidFill>
                <a:latin typeface="Gill Sans"/>
                <a:ea typeface="Gill Sans"/>
                <a:cs typeface="Gill Sans"/>
                <a:sym typeface="Gill Sans"/>
              </a:rPr>
              <a:t> </a:t>
            </a:r>
            <a:endParaRPr b="1" i="0" sz="1400" u="none" cap="none" strike="noStrike">
              <a:solidFill>
                <a:srgbClr val="FFFFFF"/>
              </a:solidFill>
              <a:latin typeface="Gill Sans"/>
              <a:ea typeface="Gill Sans"/>
              <a:cs typeface="Gill Sans"/>
              <a:sym typeface="Gill Sans"/>
            </a:endParaRPr>
          </a:p>
          <a:p>
            <a:pPr indent="0" lvl="0" marL="0" marR="0" rtl="0" algn="l">
              <a:lnSpc>
                <a:spcPct val="100000"/>
              </a:lnSpc>
              <a:spcBef>
                <a:spcPts val="1200"/>
              </a:spcBef>
              <a:spcAft>
                <a:spcPts val="0"/>
              </a:spcAft>
              <a:buClr>
                <a:schemeClr val="dk1"/>
              </a:buClr>
              <a:buSzPts val="1100"/>
              <a:buFont typeface="Arial"/>
              <a:buNone/>
            </a:pPr>
            <a:r>
              <a:rPr b="1" i="0" lang="en-US" sz="3600" u="none" cap="none" strike="noStrike">
                <a:solidFill>
                  <a:srgbClr val="FFFFFF"/>
                </a:solidFill>
                <a:latin typeface="Gill Sans"/>
                <a:ea typeface="Gill Sans"/>
                <a:cs typeface="Gill Sans"/>
                <a:sym typeface="Gill Sans"/>
              </a:rPr>
              <a:t>         GENERAL CONSTRAINTS</a:t>
            </a:r>
            <a:endParaRPr b="1" i="0" sz="3600" u="none" cap="none" strike="noStrike">
              <a:solidFill>
                <a:srgbClr val="FFFFFF"/>
              </a:solidFill>
              <a:latin typeface="Gill Sans"/>
              <a:ea typeface="Gill Sans"/>
              <a:cs typeface="Gill Sans"/>
              <a:sym typeface="Gill Sans"/>
            </a:endParaRPr>
          </a:p>
          <a:p>
            <a:pPr indent="0" lvl="0" marL="923544" marR="6096" rtl="0" algn="l">
              <a:lnSpc>
                <a:spcPct val="115000"/>
              </a:lnSpc>
              <a:spcBef>
                <a:spcPts val="864"/>
              </a:spcBef>
              <a:spcAft>
                <a:spcPts val="0"/>
              </a:spcAft>
              <a:buClr>
                <a:srgbClr val="000000"/>
              </a:buClr>
              <a:buSzPts val="1100"/>
              <a:buFont typeface="Arial"/>
              <a:buNone/>
            </a:pPr>
            <a:r>
              <a:rPr b="0" i="0" lang="en-US" sz="2400" u="none" cap="none" strike="noStrike">
                <a:solidFill>
                  <a:srgbClr val="FFFFFF"/>
                </a:solidFill>
                <a:latin typeface="Gill Sans"/>
                <a:ea typeface="Gill Sans"/>
                <a:cs typeface="Gill Sans"/>
                <a:sym typeface="Gill Sans"/>
              </a:rPr>
              <a:t> </a:t>
            </a:r>
            <a:endParaRPr b="0" i="0" sz="2400" u="none" cap="none" strike="noStrike">
              <a:solidFill>
                <a:srgbClr val="FFFFFF"/>
              </a:solidFill>
              <a:latin typeface="Gill Sans"/>
              <a:ea typeface="Gill Sans"/>
              <a:cs typeface="Gill Sans"/>
              <a:sym typeface="Gill Sans"/>
            </a:endParaRPr>
          </a:p>
          <a:p>
            <a:pPr indent="0" lvl="0" marL="0" marR="6096" rtl="0" algn="l">
              <a:lnSpc>
                <a:spcPct val="115000"/>
              </a:lnSpc>
              <a:spcBef>
                <a:spcPts val="864"/>
              </a:spcBef>
              <a:spcAft>
                <a:spcPts val="0"/>
              </a:spcAft>
              <a:buClr>
                <a:schemeClr val="dk1"/>
              </a:buClr>
              <a:buSzPts val="1100"/>
              <a:buFont typeface="Arial"/>
              <a:buNone/>
            </a:pPr>
            <a:r>
              <a:t/>
            </a:r>
            <a:endParaRPr b="0" i="0" sz="2400" u="none" cap="none" strike="noStrike">
              <a:solidFill>
                <a:srgbClr val="FFFFFF"/>
              </a:solidFill>
              <a:latin typeface="Gill Sans"/>
              <a:ea typeface="Gill Sans"/>
              <a:cs typeface="Gill Sans"/>
              <a:sym typeface="Gill Sans"/>
            </a:endParaRPr>
          </a:p>
          <a:p>
            <a:pPr indent="-381000" lvl="0" marL="1143000" marR="3048" rtl="0" algn="l">
              <a:lnSpc>
                <a:spcPct val="115000"/>
              </a:lnSpc>
              <a:spcBef>
                <a:spcPts val="864"/>
              </a:spcBef>
              <a:spcAft>
                <a:spcPts val="0"/>
              </a:spcAft>
              <a:buClr>
                <a:srgbClr val="FFFFFF"/>
              </a:buClr>
              <a:buSzPts val="2400"/>
              <a:buFont typeface="Gill Sans"/>
              <a:buChar char="●"/>
            </a:pPr>
            <a:r>
              <a:rPr b="0" i="0" lang="en-US" sz="2400" u="none" cap="none" strike="noStrike">
                <a:solidFill>
                  <a:srgbClr val="FFFFFF"/>
                </a:solidFill>
                <a:latin typeface="Gill Sans"/>
                <a:ea typeface="Gill Sans"/>
                <a:cs typeface="Gill Sans"/>
                <a:sym typeface="Gill Sans"/>
              </a:rPr>
              <a:t>The only disadvantage of the programming language is its speed. </a:t>
            </a:r>
            <a:endParaRPr b="0" i="0" sz="2400" u="none" cap="none" strike="noStrike">
              <a:solidFill>
                <a:srgbClr val="FFFFFF"/>
              </a:solidFill>
              <a:latin typeface="Gill Sans"/>
              <a:ea typeface="Gill Sans"/>
              <a:cs typeface="Gill Sans"/>
              <a:sym typeface="Gill Sans"/>
            </a:endParaRPr>
          </a:p>
          <a:p>
            <a:pPr indent="-381000" lvl="0" marL="1143000" marR="414528" rtl="0" algn="l">
              <a:lnSpc>
                <a:spcPct val="115000"/>
              </a:lnSpc>
              <a:spcBef>
                <a:spcPts val="0"/>
              </a:spcBef>
              <a:spcAft>
                <a:spcPts val="0"/>
              </a:spcAft>
              <a:buClr>
                <a:srgbClr val="FFFFFF"/>
              </a:buClr>
              <a:buSzPts val="2400"/>
              <a:buFont typeface="Gill Sans"/>
              <a:buChar char="●"/>
            </a:pPr>
            <a:r>
              <a:rPr b="0" i="0" lang="en-US" sz="2400" u="none" cap="none" strike="noStrike">
                <a:solidFill>
                  <a:srgbClr val="FFFFFF"/>
                </a:solidFill>
                <a:latin typeface="Gill Sans"/>
                <a:ea typeface="Gill Sans"/>
                <a:cs typeface="Gill Sans"/>
                <a:sym typeface="Gill Sans"/>
              </a:rPr>
              <a:t>Python is not the fastest programming language still it is versatile and adopted broadly.</a:t>
            </a:r>
            <a:endParaRPr b="0" i="0" sz="2400" u="none" cap="none" strike="noStrike">
              <a:solidFill>
                <a:srgbClr val="FFFFFF"/>
              </a:solidFill>
              <a:latin typeface="Gill Sans"/>
              <a:ea typeface="Gill Sans"/>
              <a:cs typeface="Gill Sans"/>
              <a:sym typeface="Gill Sans"/>
            </a:endParaRPr>
          </a:p>
          <a:p>
            <a:pPr indent="-381000" lvl="0" marL="1143000" marR="414528" rtl="0" algn="l">
              <a:lnSpc>
                <a:spcPct val="115000"/>
              </a:lnSpc>
              <a:spcBef>
                <a:spcPts val="0"/>
              </a:spcBef>
              <a:spcAft>
                <a:spcPts val="0"/>
              </a:spcAft>
              <a:buClr>
                <a:srgbClr val="FFFFFF"/>
              </a:buClr>
              <a:buSzPts val="2400"/>
              <a:buFont typeface="Gill Sans"/>
              <a:buChar char="●"/>
            </a:pPr>
            <a:r>
              <a:rPr b="0" i="0" lang="en-US" sz="2400" u="none" cap="none" strike="noStrike">
                <a:solidFill>
                  <a:srgbClr val="FFFFFF"/>
                </a:solidFill>
                <a:latin typeface="Gill Sans"/>
                <a:ea typeface="Gill Sans"/>
                <a:cs typeface="Gill Sans"/>
                <a:sym typeface="Gill Sans"/>
              </a:rPr>
              <a:t>Noise in background may cause application to generate error-prone results.</a:t>
            </a:r>
            <a:endParaRPr b="0" i="0" sz="2400" u="none" cap="none" strike="noStrike">
              <a:solidFill>
                <a:srgbClr val="FFFFFF"/>
              </a:solidFill>
              <a:latin typeface="Gill Sans"/>
              <a:ea typeface="Gill Sans"/>
              <a:cs typeface="Gill Sans"/>
              <a:sym typeface="Gill Sans"/>
            </a:endParaRPr>
          </a:p>
        </p:txBody>
      </p:sp>
      <p:sp>
        <p:nvSpPr>
          <p:cNvPr descr="Beige rectangle" id="195" name="Google Shape;195;p22"/>
          <p:cNvSpPr/>
          <p:nvPr/>
        </p:nvSpPr>
        <p:spPr>
          <a:xfrm flipH="1" rot="10800000">
            <a:off x="1417048" y="1813057"/>
            <a:ext cx="9342225" cy="75600"/>
          </a:xfrm>
          <a:custGeom>
            <a:rect b="b" l="l" r="r" t="t"/>
            <a:pathLst>
              <a:path extrusionOk="0" h="120000" w="2501265">
                <a:moveTo>
                  <a:pt x="0" y="0"/>
                </a:moveTo>
                <a:lnTo>
                  <a:pt x="2500883"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3"/>
          <p:cNvPicPr preferRelativeResize="0"/>
          <p:nvPr/>
        </p:nvPicPr>
        <p:blipFill rotWithShape="1">
          <a:blip r:embed="rId3">
            <a:alphaModFix/>
          </a:blip>
          <a:srcRect b="0" l="0" r="0" t="0"/>
          <a:stretch/>
        </p:blipFill>
        <p:spPr>
          <a:xfrm>
            <a:off x="0" y="0"/>
            <a:ext cx="12189450" cy="6857999"/>
          </a:xfrm>
          <a:prstGeom prst="rect">
            <a:avLst/>
          </a:prstGeom>
          <a:noFill/>
          <a:ln>
            <a:noFill/>
          </a:ln>
        </p:spPr>
      </p:pic>
      <p:sp>
        <p:nvSpPr>
          <p:cNvPr descr="People with documents" id="201" name="Google Shape;201;p23"/>
          <p:cNvSpPr/>
          <p:nvPr/>
        </p:nvSpPr>
        <p:spPr>
          <a:xfrm>
            <a:off x="1270" y="-7170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23"/>
          <p:cNvSpPr txBox="1"/>
          <p:nvPr>
            <p:ph type="ctrTitle"/>
          </p:nvPr>
        </p:nvSpPr>
        <p:spPr>
          <a:xfrm>
            <a:off x="1524000" y="1560868"/>
            <a:ext cx="9144000" cy="2127900"/>
          </a:xfrm>
          <a:prstGeom prst="rect">
            <a:avLst/>
          </a:prstGeom>
          <a:noFill/>
          <a:ln>
            <a:noFill/>
          </a:ln>
        </p:spPr>
        <p:txBody>
          <a:bodyPr anchorCtr="0" anchor="b" bIns="45700" lIns="91425" spcFirstLastPara="1" rIns="91425" wrap="square" tIns="45700">
            <a:noAutofit/>
          </a:bodyPr>
          <a:lstStyle/>
          <a:p>
            <a:pPr indent="0" lvl="0" marL="0" rtl="0" algn="ctr">
              <a:lnSpc>
                <a:spcPct val="125000"/>
              </a:lnSpc>
              <a:spcBef>
                <a:spcPts val="0"/>
              </a:spcBef>
              <a:spcAft>
                <a:spcPts val="0"/>
              </a:spcAft>
              <a:buClr>
                <a:schemeClr val="lt1"/>
              </a:buClr>
              <a:buSzPts val="5000"/>
              <a:buFont typeface="Gill Sans"/>
              <a:buNone/>
            </a:pPr>
            <a:r>
              <a:rPr lang="en-US" sz="5000"/>
              <a:t>Functional Requirements</a:t>
            </a:r>
            <a:endParaRPr sz="5000">
              <a:solidFill>
                <a:schemeClr val="lt1"/>
              </a:solidFill>
            </a:endParaRPr>
          </a:p>
        </p:txBody>
      </p:sp>
      <p:sp>
        <p:nvSpPr>
          <p:cNvPr id="203" name="Google Shape;203;p23"/>
          <p:cNvSpPr txBox="1"/>
          <p:nvPr>
            <p:ph idx="1" type="subTitle"/>
          </p:nvPr>
        </p:nvSpPr>
        <p:spPr>
          <a:xfrm>
            <a:off x="4152000" y="4221162"/>
            <a:ext cx="3888000" cy="882000"/>
          </a:xfrm>
          <a:prstGeom prst="rect">
            <a:avLst/>
          </a:prstGeom>
          <a:solidFill>
            <a:schemeClr val="accent2">
              <a:alpha val="89411"/>
            </a:schemeClr>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Sign Language Converter</a:t>
            </a:r>
            <a:endParaRPr sz="2400">
              <a:solidFill>
                <a:schemeClr val="lt1"/>
              </a:solidFill>
              <a:latin typeface="Gill Sans"/>
              <a:ea typeface="Gill Sans"/>
              <a:cs typeface="Gill Sans"/>
              <a:sym typeface="Gill Sans"/>
            </a:endParaRPr>
          </a:p>
        </p:txBody>
      </p:sp>
      <p:sp>
        <p:nvSpPr>
          <p:cNvPr descr="Beige rectangle" id="204" name="Google Shape;204;p23"/>
          <p:cNvSpPr/>
          <p:nvPr/>
        </p:nvSpPr>
        <p:spPr>
          <a:xfrm flipH="1" rot="10800000">
            <a:off x="2893300" y="3791634"/>
            <a:ext cx="6405399"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People's hands" id="209" name="Google Shape;209;p24"/>
          <p:cNvPicPr preferRelativeResize="0"/>
          <p:nvPr>
            <p:ph idx="4294967295" type="body"/>
          </p:nvPr>
        </p:nvPicPr>
        <p:blipFill rotWithShape="1">
          <a:blip r:embed="rId3">
            <a:alphaModFix/>
          </a:blip>
          <a:srcRect b="0" l="0" r="0" t="0"/>
          <a:stretch/>
        </p:blipFill>
        <p:spPr>
          <a:xfrm>
            <a:off x="1200" y="0"/>
            <a:ext cx="12189600" cy="6856800"/>
          </a:xfrm>
          <a:prstGeom prst="rect">
            <a:avLst/>
          </a:prstGeom>
          <a:noFill/>
          <a:ln>
            <a:noFill/>
          </a:ln>
        </p:spPr>
      </p:pic>
      <p:sp>
        <p:nvSpPr>
          <p:cNvPr descr="Blue rectangle" id="210" name="Google Shape;210;p24"/>
          <p:cNvSpPr/>
          <p:nvPr/>
        </p:nvSpPr>
        <p:spPr>
          <a:xfrm>
            <a:off x="120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411"/>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Beige oval" id="211" name="Google Shape;211;p24"/>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24"/>
          <p:cNvSpPr txBox="1"/>
          <p:nvPr>
            <p:ph type="title"/>
          </p:nvPr>
        </p:nvSpPr>
        <p:spPr>
          <a:xfrm>
            <a:off x="838188" y="1976222"/>
            <a:ext cx="10515600" cy="4405800"/>
          </a:xfrm>
          <a:prstGeom prst="rect">
            <a:avLst/>
          </a:prstGeom>
          <a:noFill/>
          <a:ln>
            <a:noFill/>
          </a:ln>
        </p:spPr>
        <p:txBody>
          <a:bodyPr anchorCtr="0" anchor="ctr" bIns="45700" lIns="91425" spcFirstLastPara="1" rIns="91425" wrap="square" tIns="45700">
            <a:noAutofit/>
          </a:bodyPr>
          <a:lstStyle/>
          <a:p>
            <a:pPr indent="-381000" lvl="0" marL="457200" marR="342900" rtl="0" algn="l">
              <a:lnSpc>
                <a:spcPct val="115000"/>
              </a:lnSpc>
              <a:spcBef>
                <a:spcPts val="1560"/>
              </a:spcBef>
              <a:spcAft>
                <a:spcPts val="0"/>
              </a:spcAft>
              <a:buClr>
                <a:srgbClr val="FFFFFF"/>
              </a:buClr>
              <a:buSzPts val="2400"/>
              <a:buFont typeface="Times New Roman"/>
              <a:buChar char="●"/>
            </a:pPr>
            <a:r>
              <a:rPr lang="en-US" sz="2400">
                <a:solidFill>
                  <a:srgbClr val="FFFFFF"/>
                </a:solidFill>
              </a:rPr>
              <a:t>Operating System</a:t>
            </a:r>
            <a:r>
              <a:rPr b="0" lang="en-US" sz="2400">
                <a:solidFill>
                  <a:srgbClr val="FFFFFF"/>
                </a:solidFill>
              </a:rPr>
              <a:t>: Windows XP/ Windows 7/ Linux </a:t>
            </a:r>
            <a:endParaRPr b="0" sz="2400">
              <a:solidFill>
                <a:srgbClr val="FFFFFF"/>
              </a:solidFill>
            </a:endParaRPr>
          </a:p>
          <a:p>
            <a:pPr indent="-381000" lvl="0" marL="457200" marR="114300" rtl="0" algn="l">
              <a:lnSpc>
                <a:spcPct val="115000"/>
              </a:lnSpc>
              <a:spcBef>
                <a:spcPts val="0"/>
              </a:spcBef>
              <a:spcAft>
                <a:spcPts val="0"/>
              </a:spcAft>
              <a:buClr>
                <a:srgbClr val="FFFFFF"/>
              </a:buClr>
              <a:buSzPts val="2400"/>
              <a:buFont typeface="Times New Roman"/>
              <a:buChar char="●"/>
            </a:pPr>
            <a:r>
              <a:rPr lang="en-US" sz="2400">
                <a:solidFill>
                  <a:srgbClr val="FFFFFF"/>
                </a:solidFill>
              </a:rPr>
              <a:t>RAM</a:t>
            </a:r>
            <a:r>
              <a:rPr b="0" lang="en-US" sz="2400">
                <a:solidFill>
                  <a:srgbClr val="FFFFFF"/>
                </a:solidFill>
              </a:rPr>
              <a:t>: 2 GB recommended </a:t>
            </a:r>
            <a:endParaRPr b="0" sz="2400">
              <a:solidFill>
                <a:srgbClr val="FFFFFF"/>
              </a:solidFill>
            </a:endParaRPr>
          </a:p>
          <a:p>
            <a:pPr indent="-381000" lvl="0" marL="457200" marR="400050" rtl="0" algn="l">
              <a:lnSpc>
                <a:spcPct val="115000"/>
              </a:lnSpc>
              <a:spcBef>
                <a:spcPts val="0"/>
              </a:spcBef>
              <a:spcAft>
                <a:spcPts val="0"/>
              </a:spcAft>
              <a:buClr>
                <a:srgbClr val="FFFFFF"/>
              </a:buClr>
              <a:buSzPts val="2400"/>
              <a:buFont typeface="Times New Roman"/>
              <a:buChar char="●"/>
            </a:pPr>
            <a:r>
              <a:rPr lang="en-US" sz="2400">
                <a:solidFill>
                  <a:srgbClr val="FFFFFF"/>
                </a:solidFill>
              </a:rPr>
              <a:t>Hardware Devices</a:t>
            </a:r>
            <a:r>
              <a:rPr b="0" lang="en-US" sz="2400">
                <a:solidFill>
                  <a:srgbClr val="FFFFFF"/>
                </a:solidFill>
              </a:rPr>
              <a:t>: Webcam enabled system   </a:t>
            </a:r>
            <a:endParaRPr b="0" sz="2400">
              <a:solidFill>
                <a:srgbClr val="FFFFFF"/>
              </a:solidFill>
            </a:endParaRPr>
          </a:p>
          <a:p>
            <a:pPr indent="-381000" lvl="0" marL="457200" marR="285750" rtl="0" algn="l">
              <a:lnSpc>
                <a:spcPct val="115000"/>
              </a:lnSpc>
              <a:spcBef>
                <a:spcPts val="0"/>
              </a:spcBef>
              <a:spcAft>
                <a:spcPts val="0"/>
              </a:spcAft>
              <a:buClr>
                <a:srgbClr val="FFFFFF"/>
              </a:buClr>
              <a:buSzPts val="2400"/>
              <a:buFont typeface="Times New Roman"/>
              <a:buChar char="●"/>
            </a:pPr>
            <a:r>
              <a:rPr lang="en-US" sz="2400">
                <a:solidFill>
                  <a:srgbClr val="FFFFFF"/>
                </a:solidFill>
              </a:rPr>
              <a:t>Display</a:t>
            </a:r>
            <a:r>
              <a:rPr b="0" lang="en-US" sz="2400">
                <a:solidFill>
                  <a:srgbClr val="FFFFFF"/>
                </a:solidFill>
              </a:rPr>
              <a:t>: Standard Output Display </a:t>
            </a:r>
            <a:endParaRPr b="0" sz="2400">
              <a:solidFill>
                <a:srgbClr val="FFFFFF"/>
              </a:solidFill>
            </a:endParaRPr>
          </a:p>
          <a:p>
            <a:pPr indent="-381000" lvl="0" marL="457200" marR="0" rtl="0" algn="l">
              <a:lnSpc>
                <a:spcPct val="115000"/>
              </a:lnSpc>
              <a:spcBef>
                <a:spcPts val="0"/>
              </a:spcBef>
              <a:spcAft>
                <a:spcPts val="0"/>
              </a:spcAft>
              <a:buClr>
                <a:srgbClr val="FFFFFF"/>
              </a:buClr>
              <a:buSzPts val="2400"/>
              <a:buFont typeface="Times New Roman"/>
              <a:buChar char="●"/>
            </a:pPr>
            <a:r>
              <a:rPr lang="en-US" sz="2400">
                <a:solidFill>
                  <a:srgbClr val="FFFFFF"/>
                </a:solidFill>
              </a:rPr>
              <a:t>Audio</a:t>
            </a:r>
            <a:r>
              <a:rPr b="0" lang="en-US" sz="2400">
                <a:solidFill>
                  <a:srgbClr val="FFFFFF"/>
                </a:solidFill>
              </a:rPr>
              <a:t>: Microphone (preferred)</a:t>
            </a:r>
            <a:endParaRPr b="0" sz="2400">
              <a:solidFill>
                <a:srgbClr val="FFFFFF"/>
              </a:solidFill>
            </a:endParaRPr>
          </a:p>
        </p:txBody>
      </p:sp>
      <p:sp>
        <p:nvSpPr>
          <p:cNvPr descr="Beige rectangle" id="213" name="Google Shape;213;p24"/>
          <p:cNvSpPr/>
          <p:nvPr/>
        </p:nvSpPr>
        <p:spPr>
          <a:xfrm>
            <a:off x="999354" y="1904594"/>
            <a:ext cx="4570857"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descr="Line" id="214" name="Google Shape;214;p24"/>
          <p:cNvCxnSpPr/>
          <p:nvPr/>
        </p:nvCxnSpPr>
        <p:spPr>
          <a:xfrm>
            <a:off x="6096000" y="4124378"/>
            <a:ext cx="0" cy="396000"/>
          </a:xfrm>
          <a:prstGeom prst="straightConnector1">
            <a:avLst/>
          </a:prstGeom>
          <a:noFill/>
          <a:ln cap="flat" cmpd="sng" w="12700">
            <a:solidFill>
              <a:schemeClr val="lt2"/>
            </a:solidFill>
            <a:prstDash val="solid"/>
            <a:miter lim="800000"/>
            <a:headEnd len="sm" w="sm" type="none"/>
            <a:tailEnd len="sm" w="sm" type="none"/>
          </a:ln>
        </p:spPr>
      </p:cxnSp>
      <p:sp>
        <p:nvSpPr>
          <p:cNvPr id="215" name="Google Shape;215;p24"/>
          <p:cNvSpPr txBox="1"/>
          <p:nvPr/>
        </p:nvSpPr>
        <p:spPr>
          <a:xfrm>
            <a:off x="838200" y="823409"/>
            <a:ext cx="11353800" cy="784500"/>
          </a:xfrm>
          <a:prstGeom prst="rect">
            <a:avLst/>
          </a:prstGeom>
          <a:noFill/>
          <a:ln>
            <a:noFill/>
          </a:ln>
        </p:spPr>
        <p:txBody>
          <a:bodyPr anchorCtr="0" anchor="t" bIns="91425" lIns="91425" spcFirstLastPara="1" rIns="91425" wrap="square" tIns="91425">
            <a:noAutofit/>
          </a:bodyPr>
          <a:lstStyle/>
          <a:p>
            <a:pPr indent="-152400" lvl="0" marL="152400" marR="0" rtl="0" algn="l">
              <a:lnSpc>
                <a:spcPct val="100000"/>
              </a:lnSpc>
              <a:spcBef>
                <a:spcPts val="0"/>
              </a:spcBef>
              <a:spcAft>
                <a:spcPts val="0"/>
              </a:spcAft>
              <a:buClr>
                <a:schemeClr val="dk1"/>
              </a:buClr>
              <a:buSzPts val="1100"/>
              <a:buFont typeface="Arial"/>
              <a:buNone/>
            </a:pPr>
            <a:r>
              <a:rPr b="1" i="0" lang="en-US" sz="4800" u="none" cap="small" strike="noStrike">
                <a:solidFill>
                  <a:srgbClr val="FFFFFF"/>
                </a:solidFill>
                <a:latin typeface="Gill Sans"/>
                <a:ea typeface="Gill Sans"/>
                <a:cs typeface="Gill Sans"/>
                <a:sym typeface="Gill Sans"/>
              </a:rPr>
              <a:t>Hardware Requirements</a:t>
            </a:r>
            <a:endParaRPr b="1" i="0" sz="4800" u="none" cap="none" strike="noStrike">
              <a:solidFill>
                <a:srgbClr val="FFFFFF"/>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30">
      <a:dk1>
        <a:srgbClr val="000000"/>
      </a:dk1>
      <a:lt1>
        <a:srgbClr val="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