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2" r:id="rId1"/>
  </p:sldMasterIdLst>
  <p:notesMasterIdLst>
    <p:notesMasterId r:id="rId6"/>
  </p:notesMasterIdLst>
  <p:sldIdLst>
    <p:sldId id="256" r:id="rId2"/>
    <p:sldId id="258" r:id="rId3"/>
    <p:sldId id="278" r:id="rId4"/>
    <p:sldId id="257" r:id="rId5"/>
  </p:sldIdLst>
  <p:sldSz cx="12192000" cy="6858000"/>
  <p:notesSz cx="6858000" cy="9144000"/>
  <p:embeddedFontLst>
    <p:embeddedFont>
      <p:font typeface="Calibri" panose="020F0502020204030204" pitchFamily="34" charset="0"/>
      <p:regular r:id="rId7"/>
      <p:bold r:id="rId8"/>
      <p:italic r:id="rId9"/>
      <p:boldItalic r:id="rId10"/>
    </p:embeddedFont>
    <p:embeddedFont>
      <p:font typeface="Gill Sans" panose="020B0604020202020204" charset="0"/>
      <p:regular r:id="rId11"/>
      <p:bold r:id="rId12"/>
    </p:embeddedFont>
    <p:embeddedFont>
      <p:font typeface="Playfair Display" panose="00000500000000000000" pitchFamily="2"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3840">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7" d="100"/>
          <a:sy n="57" d="100"/>
        </p:scale>
        <p:origin x="992" y="44"/>
      </p:cViewPr>
      <p:guideLst>
        <p:guide pos="3840"/>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font" Target="fonts/font4.fntdata"/><Relationship Id="rId11" Type="http://schemas.openxmlformats.org/officeDocument/2006/relationships/font" Target="fonts/font5.fntdata"/><Relationship Id="rId12" Type="http://schemas.openxmlformats.org/officeDocument/2006/relationships/font" Target="fonts/font6.fntdata"/><Relationship Id="rId13" Type="http://schemas.openxmlformats.org/officeDocument/2006/relationships/font" Target="fonts/font7.fntdata"/><Relationship Id="rId14" Type="http://schemas.openxmlformats.org/officeDocument/2006/relationships/font" Target="fonts/font8.fntdata"/><Relationship Id="rId15" Type="http://schemas.openxmlformats.org/officeDocument/2006/relationships/font" Target="fonts/font9.fntdata"/><Relationship Id="rId16" Type="http://schemas.openxmlformats.org/officeDocument/2006/relationships/font" Target="fonts/font10.fntdata"/><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2" Type="http://schemas.openxmlformats.org/officeDocument/2006/relationships/slide" Target="slides/slide1.xml"/><Relationship Id="rId20" Type="http://schemas.openxmlformats.org/officeDocument/2006/relationships/tableStyles" Target="tableStyles.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font" Target="fonts/font1.fntdata"/><Relationship Id="rId8" Type="http://schemas.openxmlformats.org/officeDocument/2006/relationships/font" Target="fonts/font2.fntdata"/><Relationship Id="rId9"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6369652095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g6369652095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6" name="Google Shape;356;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
        <p:cNvGrpSpPr/>
        <p:nvPr/>
      </p:nvGrpSpPr>
      <p:grpSpPr>
        <a:xfrm>
          <a:off x="0" y="0"/>
          <a:ext cx="0" cy="0"/>
          <a:chOff x="0" y="0"/>
          <a:chExt cx="0" cy="0"/>
        </a:xfrm>
      </p:grpSpPr>
      <p:sp>
        <p:nvSpPr>
          <p:cNvPr id="17" name="Google Shape;17;p2"/>
          <p:cNvSpPr txBox="1">
            <a:spLocks noGrp="1"/>
          </p:cNvSpPr>
          <p:nvPr>
            <p:ph type="ctrTitle"/>
          </p:nvPr>
        </p:nvSpPr>
        <p:spPr>
          <a:xfrm>
            <a:off x="1524000" y="2039514"/>
            <a:ext cx="9144000" cy="2128049"/>
          </a:xfrm>
          <a:prstGeom prst="rect">
            <a:avLst/>
          </a:prstGeom>
          <a:noFill/>
          <a:ln>
            <a:noFill/>
          </a:ln>
        </p:spPr>
        <p:txBody>
          <a:bodyPr spcFirstLastPara="1" wrap="square" lIns="91425" tIns="45700" rIns="91425" bIns="45700" anchor="b" anchorCtr="0">
            <a:noAutofit/>
          </a:bodyPr>
          <a:lstStyle>
            <a:lvl1pPr lvl="0" algn="ctr">
              <a:lnSpc>
                <a:spcPct val="125000"/>
              </a:lnSpc>
              <a:spcBef>
                <a:spcPts val="0"/>
              </a:spcBef>
              <a:spcAft>
                <a:spcPts val="0"/>
              </a:spcAft>
              <a:buClr>
                <a:schemeClr val="lt1"/>
              </a:buClr>
              <a:buSzPts val="6000"/>
              <a:buFont typeface="Gill Sans"/>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2"/>
          <p:cNvSpPr txBox="1">
            <a:spLocks noGrp="1"/>
          </p:cNvSpPr>
          <p:nvPr>
            <p:ph type="subTitle" idx="1"/>
          </p:nvPr>
        </p:nvSpPr>
        <p:spPr>
          <a:xfrm>
            <a:off x="1524000" y="4221162"/>
            <a:ext cx="9144000" cy="882001"/>
          </a:xfrm>
          <a:prstGeom prst="rect">
            <a:avLst/>
          </a:prstGeom>
          <a:solidFill>
            <a:schemeClr val="accent2">
              <a:alpha val="89803"/>
            </a:schemeClr>
          </a:solidFill>
          <a:ln>
            <a:noFill/>
          </a:ln>
        </p:spPr>
        <p:txBody>
          <a:bodyPr spcFirstLastPara="1" wrap="square" lIns="91425" tIns="45700" rIns="91425" bIns="45700" anchor="ctr" anchorCtr="0">
            <a:noAutofit/>
          </a:bodyPr>
          <a:lstStyle>
            <a:lvl1pPr lvl="0" algn="ctr">
              <a:lnSpc>
                <a:spcPct val="90000"/>
              </a:lnSpc>
              <a:spcBef>
                <a:spcPts val="1000"/>
              </a:spcBef>
              <a:spcAft>
                <a:spcPts val="0"/>
              </a:spcAft>
              <a:buClr>
                <a:schemeClr val="accent1"/>
              </a:buClr>
              <a:buSzPts val="2500"/>
              <a:buFont typeface="Arial"/>
              <a:buNone/>
              <a:defRPr sz="2500" b="1" i="1">
                <a:solidFill>
                  <a:schemeClr val="accent1"/>
                </a:solidFill>
                <a:latin typeface="Arial"/>
                <a:ea typeface="Arial"/>
                <a:cs typeface="Arial"/>
                <a:sym typeface="Arial"/>
              </a:defRPr>
            </a:lvl1pPr>
            <a:lvl2pPr lvl="1" algn="ctr">
              <a:lnSpc>
                <a:spcPct val="90000"/>
              </a:lnSpc>
              <a:spcBef>
                <a:spcPts val="500"/>
              </a:spcBef>
              <a:spcAft>
                <a:spcPts val="0"/>
              </a:spcAft>
              <a:buClr>
                <a:srgbClr val="3F3F3F"/>
              </a:buClr>
              <a:buSzPts val="2000"/>
              <a:buNone/>
              <a:defRPr sz="2000"/>
            </a:lvl2pPr>
            <a:lvl3pPr lvl="2" algn="ctr">
              <a:lnSpc>
                <a:spcPct val="90000"/>
              </a:lnSpc>
              <a:spcBef>
                <a:spcPts val="500"/>
              </a:spcBef>
              <a:spcAft>
                <a:spcPts val="0"/>
              </a:spcAft>
              <a:buClr>
                <a:srgbClr val="3F3F3F"/>
              </a:buClr>
              <a:buSzPts val="1800"/>
              <a:buNone/>
              <a:defRPr sz="1800"/>
            </a:lvl3pPr>
            <a:lvl4pPr lvl="3" algn="ctr">
              <a:lnSpc>
                <a:spcPct val="90000"/>
              </a:lnSpc>
              <a:spcBef>
                <a:spcPts val="500"/>
              </a:spcBef>
              <a:spcAft>
                <a:spcPts val="0"/>
              </a:spcAft>
              <a:buClr>
                <a:srgbClr val="3F3F3F"/>
              </a:buClr>
              <a:buSzPts val="1600"/>
              <a:buNone/>
              <a:defRPr sz="1600"/>
            </a:lvl4pPr>
            <a:lvl5pPr lvl="4" algn="ctr">
              <a:lnSpc>
                <a:spcPct val="90000"/>
              </a:lnSpc>
              <a:spcBef>
                <a:spcPts val="500"/>
              </a:spcBef>
              <a:spcAft>
                <a:spcPts val="0"/>
              </a:spcAft>
              <a:buClr>
                <a:srgbClr val="3F3F3F"/>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9" name="Google Shape;19;p2"/>
          <p:cNvSpPr txBox="1">
            <a:spLocks noGrp="1"/>
          </p:cNvSpPr>
          <p:nvPr>
            <p:ph type="dt" idx="10"/>
          </p:nvPr>
        </p:nvSpPr>
        <p:spPr>
          <a:xfrm>
            <a:off x="838200" y="617490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ftr" idx="11"/>
          </p:nvPr>
        </p:nvSpPr>
        <p:spPr>
          <a:xfrm>
            <a:off x="4038600" y="617490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ldNum" idx="12"/>
          </p:nvPr>
        </p:nvSpPr>
        <p:spPr>
          <a:xfrm>
            <a:off x="11468844" y="6174902"/>
            <a:ext cx="35711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98"/>
        <p:cNvGrpSpPr/>
        <p:nvPr/>
      </p:nvGrpSpPr>
      <p:grpSpPr>
        <a:xfrm>
          <a:off x="0" y="0"/>
          <a:ext cx="0" cy="0"/>
          <a:chOff x="0" y="0"/>
          <a:chExt cx="0" cy="0"/>
        </a:xfrm>
      </p:grpSpPr>
      <p:sp>
        <p:nvSpPr>
          <p:cNvPr id="99" name="Google Shape;99;p11"/>
          <p:cNvSpPr txBox="1">
            <a:spLocks noGrp="1"/>
          </p:cNvSpPr>
          <p:nvPr>
            <p:ph type="sldNum" idx="12"/>
          </p:nvPr>
        </p:nvSpPr>
        <p:spPr>
          <a:xfrm>
            <a:off x="11468844" y="6174902"/>
            <a:ext cx="35711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0" name="Google Shape;100;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1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rgbClr val="3F3F3F"/>
              </a:buClr>
              <a:buSzPts val="1800"/>
              <a:buChar char="•"/>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2" name="Google Shape;102;p1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rgbClr val="3F3F3F"/>
              </a:buClr>
              <a:buSzPts val="1800"/>
              <a:buChar char="•"/>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3" name="Google Shape;103;p11"/>
          <p:cNvSpPr txBox="1">
            <a:spLocks noGrp="1"/>
          </p:cNvSpPr>
          <p:nvPr>
            <p:ph type="dt" idx="10"/>
          </p:nvPr>
        </p:nvSpPr>
        <p:spPr>
          <a:xfrm>
            <a:off x="838200" y="617490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1"/>
          <p:cNvSpPr txBox="1">
            <a:spLocks noGrp="1"/>
          </p:cNvSpPr>
          <p:nvPr>
            <p:ph type="ftr" idx="11"/>
          </p:nvPr>
        </p:nvSpPr>
        <p:spPr>
          <a:xfrm>
            <a:off x="4038600" y="617490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05"/>
        <p:cNvGrpSpPr/>
        <p:nvPr/>
      </p:nvGrpSpPr>
      <p:grpSpPr>
        <a:xfrm>
          <a:off x="0" y="0"/>
          <a:ext cx="0" cy="0"/>
          <a:chOff x="0" y="0"/>
          <a:chExt cx="0" cy="0"/>
        </a:xfrm>
      </p:grpSpPr>
      <p:sp>
        <p:nvSpPr>
          <p:cNvPr id="106" name="Google Shape;106;p1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7" name="Google Shape;107;p1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rgbClr val="3F3F3F"/>
              </a:buClr>
              <a:buSzPts val="2400"/>
              <a:buNone/>
              <a:defRPr sz="2400" b="1"/>
            </a:lvl1pPr>
            <a:lvl2pPr marL="914400" lvl="1" indent="-228600" algn="l">
              <a:lnSpc>
                <a:spcPct val="90000"/>
              </a:lnSpc>
              <a:spcBef>
                <a:spcPts val="500"/>
              </a:spcBef>
              <a:spcAft>
                <a:spcPts val="0"/>
              </a:spcAft>
              <a:buClr>
                <a:srgbClr val="3F3F3F"/>
              </a:buClr>
              <a:buSzPts val="2000"/>
              <a:buNone/>
              <a:defRPr sz="2000" b="1"/>
            </a:lvl2pPr>
            <a:lvl3pPr marL="1371600" lvl="2" indent="-228600" algn="l">
              <a:lnSpc>
                <a:spcPct val="90000"/>
              </a:lnSpc>
              <a:spcBef>
                <a:spcPts val="500"/>
              </a:spcBef>
              <a:spcAft>
                <a:spcPts val="0"/>
              </a:spcAft>
              <a:buClr>
                <a:srgbClr val="3F3F3F"/>
              </a:buClr>
              <a:buSzPts val="1800"/>
              <a:buNone/>
              <a:defRPr sz="1800" b="1"/>
            </a:lvl3pPr>
            <a:lvl4pPr marL="1828800" lvl="3" indent="-228600" algn="l">
              <a:lnSpc>
                <a:spcPct val="90000"/>
              </a:lnSpc>
              <a:spcBef>
                <a:spcPts val="500"/>
              </a:spcBef>
              <a:spcAft>
                <a:spcPts val="0"/>
              </a:spcAft>
              <a:buClr>
                <a:srgbClr val="3F3F3F"/>
              </a:buClr>
              <a:buSzPts val="1600"/>
              <a:buNone/>
              <a:defRPr sz="1600" b="1"/>
            </a:lvl4pPr>
            <a:lvl5pPr marL="2286000" lvl="4" indent="-228600" algn="l">
              <a:lnSpc>
                <a:spcPct val="90000"/>
              </a:lnSpc>
              <a:spcBef>
                <a:spcPts val="500"/>
              </a:spcBef>
              <a:spcAft>
                <a:spcPts val="0"/>
              </a:spcAft>
              <a:buClr>
                <a:srgbClr val="3F3F3F"/>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08" name="Google Shape;108;p1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rgbClr val="3F3F3F"/>
              </a:buClr>
              <a:buSzPts val="1800"/>
              <a:buChar char="•"/>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9" name="Google Shape;109;p1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rgbClr val="3F3F3F"/>
              </a:buClr>
              <a:buSzPts val="2400"/>
              <a:buNone/>
              <a:defRPr sz="2400" b="1"/>
            </a:lvl1pPr>
            <a:lvl2pPr marL="914400" lvl="1" indent="-228600" algn="l">
              <a:lnSpc>
                <a:spcPct val="90000"/>
              </a:lnSpc>
              <a:spcBef>
                <a:spcPts val="500"/>
              </a:spcBef>
              <a:spcAft>
                <a:spcPts val="0"/>
              </a:spcAft>
              <a:buClr>
                <a:srgbClr val="3F3F3F"/>
              </a:buClr>
              <a:buSzPts val="2000"/>
              <a:buNone/>
              <a:defRPr sz="2000" b="1"/>
            </a:lvl2pPr>
            <a:lvl3pPr marL="1371600" lvl="2" indent="-228600" algn="l">
              <a:lnSpc>
                <a:spcPct val="90000"/>
              </a:lnSpc>
              <a:spcBef>
                <a:spcPts val="500"/>
              </a:spcBef>
              <a:spcAft>
                <a:spcPts val="0"/>
              </a:spcAft>
              <a:buClr>
                <a:srgbClr val="3F3F3F"/>
              </a:buClr>
              <a:buSzPts val="1800"/>
              <a:buNone/>
              <a:defRPr sz="1800" b="1"/>
            </a:lvl3pPr>
            <a:lvl4pPr marL="1828800" lvl="3" indent="-228600" algn="l">
              <a:lnSpc>
                <a:spcPct val="90000"/>
              </a:lnSpc>
              <a:spcBef>
                <a:spcPts val="500"/>
              </a:spcBef>
              <a:spcAft>
                <a:spcPts val="0"/>
              </a:spcAft>
              <a:buClr>
                <a:srgbClr val="3F3F3F"/>
              </a:buClr>
              <a:buSzPts val="1600"/>
              <a:buNone/>
              <a:defRPr sz="1600" b="1"/>
            </a:lvl4pPr>
            <a:lvl5pPr marL="2286000" lvl="4" indent="-228600" algn="l">
              <a:lnSpc>
                <a:spcPct val="90000"/>
              </a:lnSpc>
              <a:spcBef>
                <a:spcPts val="500"/>
              </a:spcBef>
              <a:spcAft>
                <a:spcPts val="0"/>
              </a:spcAft>
              <a:buClr>
                <a:srgbClr val="3F3F3F"/>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10" name="Google Shape;110;p1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rgbClr val="3F3F3F"/>
              </a:buClr>
              <a:buSzPts val="1800"/>
              <a:buChar char="•"/>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1" name="Google Shape;111;p12"/>
          <p:cNvSpPr txBox="1">
            <a:spLocks noGrp="1"/>
          </p:cNvSpPr>
          <p:nvPr>
            <p:ph type="dt" idx="10"/>
          </p:nvPr>
        </p:nvSpPr>
        <p:spPr>
          <a:xfrm>
            <a:off x="838200" y="617490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12"/>
          <p:cNvSpPr txBox="1">
            <a:spLocks noGrp="1"/>
          </p:cNvSpPr>
          <p:nvPr>
            <p:ph type="ftr" idx="11"/>
          </p:nvPr>
        </p:nvSpPr>
        <p:spPr>
          <a:xfrm>
            <a:off x="4038600" y="617490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12"/>
          <p:cNvSpPr txBox="1">
            <a:spLocks noGrp="1"/>
          </p:cNvSpPr>
          <p:nvPr>
            <p:ph type="sldNum" idx="12"/>
          </p:nvPr>
        </p:nvSpPr>
        <p:spPr>
          <a:xfrm>
            <a:off x="11468844" y="6174902"/>
            <a:ext cx="35711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4"/>
        <p:cNvGrpSpPr/>
        <p:nvPr/>
      </p:nvGrpSpPr>
      <p:grpSpPr>
        <a:xfrm>
          <a:off x="0" y="0"/>
          <a:ext cx="0" cy="0"/>
          <a:chOff x="0" y="0"/>
          <a:chExt cx="0" cy="0"/>
        </a:xfrm>
      </p:grpSpPr>
      <p:sp>
        <p:nvSpPr>
          <p:cNvPr id="115" name="Google Shape;115;p13"/>
          <p:cNvSpPr txBox="1">
            <a:spLocks noGrp="1"/>
          </p:cNvSpPr>
          <p:nvPr>
            <p:ph type="dt" idx="10"/>
          </p:nvPr>
        </p:nvSpPr>
        <p:spPr>
          <a:xfrm>
            <a:off x="838200" y="617490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3"/>
          <p:cNvSpPr txBox="1">
            <a:spLocks noGrp="1"/>
          </p:cNvSpPr>
          <p:nvPr>
            <p:ph type="ftr" idx="11"/>
          </p:nvPr>
        </p:nvSpPr>
        <p:spPr>
          <a:xfrm>
            <a:off x="4038600" y="617490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13"/>
          <p:cNvSpPr txBox="1">
            <a:spLocks noGrp="1"/>
          </p:cNvSpPr>
          <p:nvPr>
            <p:ph type="sldNum" idx="12"/>
          </p:nvPr>
        </p:nvSpPr>
        <p:spPr>
          <a:xfrm>
            <a:off x="11468844" y="6174902"/>
            <a:ext cx="35711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18"/>
        <p:cNvGrpSpPr/>
        <p:nvPr/>
      </p:nvGrpSpPr>
      <p:grpSpPr>
        <a:xfrm>
          <a:off x="0" y="0"/>
          <a:ext cx="0" cy="0"/>
          <a:chOff x="0" y="0"/>
          <a:chExt cx="0" cy="0"/>
        </a:xfrm>
      </p:grpSpPr>
      <p:sp>
        <p:nvSpPr>
          <p:cNvPr id="119" name="Google Shape;119;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accent2"/>
              </a:buClr>
              <a:buSzPts val="3200"/>
              <a:buFont typeface="Gill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0" name="Google Shape;120;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rgbClr val="3F3F3F"/>
              </a:buClr>
              <a:buSzPts val="3200"/>
              <a:buChar char="•"/>
              <a:defRPr sz="3200"/>
            </a:lvl1pPr>
            <a:lvl2pPr marL="914400" lvl="1" indent="-406400" algn="l">
              <a:lnSpc>
                <a:spcPct val="90000"/>
              </a:lnSpc>
              <a:spcBef>
                <a:spcPts val="500"/>
              </a:spcBef>
              <a:spcAft>
                <a:spcPts val="0"/>
              </a:spcAft>
              <a:buClr>
                <a:srgbClr val="3F3F3F"/>
              </a:buClr>
              <a:buSzPts val="2800"/>
              <a:buChar char="•"/>
              <a:defRPr sz="2800"/>
            </a:lvl2pPr>
            <a:lvl3pPr marL="1371600" lvl="2" indent="-381000" algn="l">
              <a:lnSpc>
                <a:spcPct val="90000"/>
              </a:lnSpc>
              <a:spcBef>
                <a:spcPts val="500"/>
              </a:spcBef>
              <a:spcAft>
                <a:spcPts val="0"/>
              </a:spcAft>
              <a:buClr>
                <a:srgbClr val="3F3F3F"/>
              </a:buClr>
              <a:buSzPts val="2400"/>
              <a:buChar char="•"/>
              <a:defRPr sz="2400"/>
            </a:lvl3pPr>
            <a:lvl4pPr marL="1828800" lvl="3" indent="-355600" algn="l">
              <a:lnSpc>
                <a:spcPct val="90000"/>
              </a:lnSpc>
              <a:spcBef>
                <a:spcPts val="500"/>
              </a:spcBef>
              <a:spcAft>
                <a:spcPts val="0"/>
              </a:spcAft>
              <a:buClr>
                <a:srgbClr val="3F3F3F"/>
              </a:buClr>
              <a:buSzPts val="2000"/>
              <a:buChar char="•"/>
              <a:defRPr sz="2000"/>
            </a:lvl4pPr>
            <a:lvl5pPr marL="2286000" lvl="4" indent="-355600" algn="l">
              <a:lnSpc>
                <a:spcPct val="90000"/>
              </a:lnSpc>
              <a:spcBef>
                <a:spcPts val="500"/>
              </a:spcBef>
              <a:spcAft>
                <a:spcPts val="0"/>
              </a:spcAft>
              <a:buClr>
                <a:srgbClr val="3F3F3F"/>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21" name="Google Shape;121;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3F3F3F"/>
              </a:buClr>
              <a:buSzPts val="1600"/>
              <a:buNone/>
              <a:defRPr sz="1600"/>
            </a:lvl1pPr>
            <a:lvl2pPr marL="914400" lvl="1" indent="-228600" algn="l">
              <a:lnSpc>
                <a:spcPct val="90000"/>
              </a:lnSpc>
              <a:spcBef>
                <a:spcPts val="500"/>
              </a:spcBef>
              <a:spcAft>
                <a:spcPts val="0"/>
              </a:spcAft>
              <a:buClr>
                <a:srgbClr val="3F3F3F"/>
              </a:buClr>
              <a:buSzPts val="1400"/>
              <a:buNone/>
              <a:defRPr sz="1400"/>
            </a:lvl2pPr>
            <a:lvl3pPr marL="1371600" lvl="2" indent="-228600" algn="l">
              <a:lnSpc>
                <a:spcPct val="90000"/>
              </a:lnSpc>
              <a:spcBef>
                <a:spcPts val="500"/>
              </a:spcBef>
              <a:spcAft>
                <a:spcPts val="0"/>
              </a:spcAft>
              <a:buClr>
                <a:srgbClr val="3F3F3F"/>
              </a:buClr>
              <a:buSzPts val="1200"/>
              <a:buNone/>
              <a:defRPr sz="1200"/>
            </a:lvl3pPr>
            <a:lvl4pPr marL="1828800" lvl="3" indent="-228600" algn="l">
              <a:lnSpc>
                <a:spcPct val="90000"/>
              </a:lnSpc>
              <a:spcBef>
                <a:spcPts val="500"/>
              </a:spcBef>
              <a:spcAft>
                <a:spcPts val="0"/>
              </a:spcAft>
              <a:buClr>
                <a:srgbClr val="3F3F3F"/>
              </a:buClr>
              <a:buSzPts val="1000"/>
              <a:buNone/>
              <a:defRPr sz="1000"/>
            </a:lvl4pPr>
            <a:lvl5pPr marL="2286000" lvl="4" indent="-228600" algn="l">
              <a:lnSpc>
                <a:spcPct val="90000"/>
              </a:lnSpc>
              <a:spcBef>
                <a:spcPts val="500"/>
              </a:spcBef>
              <a:spcAft>
                <a:spcPts val="0"/>
              </a:spcAft>
              <a:buClr>
                <a:srgbClr val="3F3F3F"/>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22" name="Google Shape;122;p14"/>
          <p:cNvSpPr txBox="1">
            <a:spLocks noGrp="1"/>
          </p:cNvSpPr>
          <p:nvPr>
            <p:ph type="dt" idx="10"/>
          </p:nvPr>
        </p:nvSpPr>
        <p:spPr>
          <a:xfrm>
            <a:off x="838200" y="617490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14"/>
          <p:cNvSpPr txBox="1">
            <a:spLocks noGrp="1"/>
          </p:cNvSpPr>
          <p:nvPr>
            <p:ph type="ftr" idx="11"/>
          </p:nvPr>
        </p:nvSpPr>
        <p:spPr>
          <a:xfrm>
            <a:off x="4038600" y="617490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14"/>
          <p:cNvSpPr txBox="1">
            <a:spLocks noGrp="1"/>
          </p:cNvSpPr>
          <p:nvPr>
            <p:ph type="sldNum" idx="12"/>
          </p:nvPr>
        </p:nvSpPr>
        <p:spPr>
          <a:xfrm>
            <a:off x="11468844" y="6174902"/>
            <a:ext cx="35711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25"/>
        <p:cNvGrpSpPr/>
        <p:nvPr/>
      </p:nvGrpSpPr>
      <p:grpSpPr>
        <a:xfrm>
          <a:off x="0" y="0"/>
          <a:ext cx="0" cy="0"/>
          <a:chOff x="0" y="0"/>
          <a:chExt cx="0" cy="0"/>
        </a:xfrm>
      </p:grpSpPr>
      <p:sp>
        <p:nvSpPr>
          <p:cNvPr id="126" name="Google Shape;126;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accent2"/>
              </a:buClr>
              <a:buSzPts val="3200"/>
              <a:buFont typeface="Gill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7" name="Google Shape;127;p15"/>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rgbClr val="3F3F3F"/>
              </a:buClr>
              <a:buSzPts val="3200"/>
              <a:buFont typeface="Arial"/>
              <a:buNone/>
              <a:defRPr sz="3200" b="0" i="0" u="none" strike="noStrike" cap="none">
                <a:solidFill>
                  <a:srgbClr val="3F3F3F"/>
                </a:solidFill>
                <a:latin typeface="Arial"/>
                <a:ea typeface="Arial"/>
                <a:cs typeface="Arial"/>
                <a:sym typeface="Arial"/>
              </a:defRPr>
            </a:lvl1pPr>
            <a:lvl2pPr marR="0" lvl="1" algn="l" rtl="0">
              <a:lnSpc>
                <a:spcPct val="90000"/>
              </a:lnSpc>
              <a:spcBef>
                <a:spcPts val="500"/>
              </a:spcBef>
              <a:spcAft>
                <a:spcPts val="0"/>
              </a:spcAft>
              <a:buClr>
                <a:srgbClr val="3F3F3F"/>
              </a:buClr>
              <a:buSzPts val="2800"/>
              <a:buFont typeface="Arial"/>
              <a:buNone/>
              <a:defRPr sz="2800" b="0" i="0" u="none" strike="noStrike" cap="none">
                <a:solidFill>
                  <a:srgbClr val="3F3F3F"/>
                </a:solidFill>
                <a:latin typeface="Arial"/>
                <a:ea typeface="Arial"/>
                <a:cs typeface="Arial"/>
                <a:sym typeface="Arial"/>
              </a:defRPr>
            </a:lvl2pPr>
            <a:lvl3pPr marR="0" lvl="2" algn="l" rtl="0">
              <a:lnSpc>
                <a:spcPct val="90000"/>
              </a:lnSpc>
              <a:spcBef>
                <a:spcPts val="500"/>
              </a:spcBef>
              <a:spcAft>
                <a:spcPts val="0"/>
              </a:spcAft>
              <a:buClr>
                <a:srgbClr val="3F3F3F"/>
              </a:buClr>
              <a:buSzPts val="2400"/>
              <a:buFont typeface="Arial"/>
              <a:buNone/>
              <a:defRPr sz="2400" b="0" i="0" u="none" strike="noStrike" cap="none">
                <a:solidFill>
                  <a:srgbClr val="3F3F3F"/>
                </a:solidFill>
                <a:latin typeface="Arial"/>
                <a:ea typeface="Arial"/>
                <a:cs typeface="Arial"/>
                <a:sym typeface="Arial"/>
              </a:defRPr>
            </a:lvl3pPr>
            <a:lvl4pPr marR="0" lvl="3" algn="l" rtl="0">
              <a:lnSpc>
                <a:spcPct val="90000"/>
              </a:lnSpc>
              <a:spcBef>
                <a:spcPts val="500"/>
              </a:spcBef>
              <a:spcAft>
                <a:spcPts val="0"/>
              </a:spcAft>
              <a:buClr>
                <a:srgbClr val="3F3F3F"/>
              </a:buClr>
              <a:buSzPts val="2000"/>
              <a:buFont typeface="Arial"/>
              <a:buNone/>
              <a:defRPr sz="2000" b="0" i="0" u="none" strike="noStrike" cap="none">
                <a:solidFill>
                  <a:srgbClr val="3F3F3F"/>
                </a:solidFill>
                <a:latin typeface="Arial"/>
                <a:ea typeface="Arial"/>
                <a:cs typeface="Arial"/>
                <a:sym typeface="Arial"/>
              </a:defRPr>
            </a:lvl4pPr>
            <a:lvl5pPr marR="0" lvl="4" algn="l" rtl="0">
              <a:lnSpc>
                <a:spcPct val="90000"/>
              </a:lnSpc>
              <a:spcBef>
                <a:spcPts val="500"/>
              </a:spcBef>
              <a:spcAft>
                <a:spcPts val="0"/>
              </a:spcAft>
              <a:buClr>
                <a:srgbClr val="3F3F3F"/>
              </a:buClr>
              <a:buSzPts val="2000"/>
              <a:buFont typeface="Arial"/>
              <a:buNone/>
              <a:defRPr sz="2000" b="0" i="0" u="none" strike="noStrike" cap="none">
                <a:solidFill>
                  <a:srgbClr val="3F3F3F"/>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128" name="Google Shape;128;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3F3F3F"/>
              </a:buClr>
              <a:buSzPts val="1600"/>
              <a:buNone/>
              <a:defRPr sz="1600"/>
            </a:lvl1pPr>
            <a:lvl2pPr marL="914400" lvl="1" indent="-228600" algn="l">
              <a:lnSpc>
                <a:spcPct val="90000"/>
              </a:lnSpc>
              <a:spcBef>
                <a:spcPts val="500"/>
              </a:spcBef>
              <a:spcAft>
                <a:spcPts val="0"/>
              </a:spcAft>
              <a:buClr>
                <a:srgbClr val="3F3F3F"/>
              </a:buClr>
              <a:buSzPts val="1400"/>
              <a:buNone/>
              <a:defRPr sz="1400"/>
            </a:lvl2pPr>
            <a:lvl3pPr marL="1371600" lvl="2" indent="-228600" algn="l">
              <a:lnSpc>
                <a:spcPct val="90000"/>
              </a:lnSpc>
              <a:spcBef>
                <a:spcPts val="500"/>
              </a:spcBef>
              <a:spcAft>
                <a:spcPts val="0"/>
              </a:spcAft>
              <a:buClr>
                <a:srgbClr val="3F3F3F"/>
              </a:buClr>
              <a:buSzPts val="1200"/>
              <a:buNone/>
              <a:defRPr sz="1200"/>
            </a:lvl3pPr>
            <a:lvl4pPr marL="1828800" lvl="3" indent="-228600" algn="l">
              <a:lnSpc>
                <a:spcPct val="90000"/>
              </a:lnSpc>
              <a:spcBef>
                <a:spcPts val="500"/>
              </a:spcBef>
              <a:spcAft>
                <a:spcPts val="0"/>
              </a:spcAft>
              <a:buClr>
                <a:srgbClr val="3F3F3F"/>
              </a:buClr>
              <a:buSzPts val="1000"/>
              <a:buNone/>
              <a:defRPr sz="1000"/>
            </a:lvl4pPr>
            <a:lvl5pPr marL="2286000" lvl="4" indent="-228600" algn="l">
              <a:lnSpc>
                <a:spcPct val="90000"/>
              </a:lnSpc>
              <a:spcBef>
                <a:spcPts val="500"/>
              </a:spcBef>
              <a:spcAft>
                <a:spcPts val="0"/>
              </a:spcAft>
              <a:buClr>
                <a:srgbClr val="3F3F3F"/>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29" name="Google Shape;129;p15"/>
          <p:cNvSpPr txBox="1">
            <a:spLocks noGrp="1"/>
          </p:cNvSpPr>
          <p:nvPr>
            <p:ph type="dt" idx="10"/>
          </p:nvPr>
        </p:nvSpPr>
        <p:spPr>
          <a:xfrm>
            <a:off x="838200" y="617490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15"/>
          <p:cNvSpPr txBox="1">
            <a:spLocks noGrp="1"/>
          </p:cNvSpPr>
          <p:nvPr>
            <p:ph type="ftr" idx="11"/>
          </p:nvPr>
        </p:nvSpPr>
        <p:spPr>
          <a:xfrm>
            <a:off x="4038600" y="617490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15"/>
          <p:cNvSpPr txBox="1">
            <a:spLocks noGrp="1"/>
          </p:cNvSpPr>
          <p:nvPr>
            <p:ph type="sldNum" idx="12"/>
          </p:nvPr>
        </p:nvSpPr>
        <p:spPr>
          <a:xfrm>
            <a:off x="11468844" y="6174902"/>
            <a:ext cx="35711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3"/>
          <p:cNvSpPr txBox="1">
            <a:spLocks noGrp="1"/>
          </p:cNvSpPr>
          <p:nvPr>
            <p:ph type="dt" idx="10"/>
          </p:nvPr>
        </p:nvSpPr>
        <p:spPr>
          <a:xfrm>
            <a:off x="838200" y="617490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17490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11468844" y="6174902"/>
            <a:ext cx="35711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Horisontal Content">
  <p:cSld name="Two Horisontal Content">
    <p:spTree>
      <p:nvGrpSpPr>
        <p:cNvPr id="1" name="Shape 27"/>
        <p:cNvGrpSpPr/>
        <p:nvPr/>
      </p:nvGrpSpPr>
      <p:grpSpPr>
        <a:xfrm>
          <a:off x="0" y="0"/>
          <a:ext cx="0" cy="0"/>
          <a:chOff x="0" y="0"/>
          <a:chExt cx="0" cy="0"/>
        </a:xfrm>
      </p:grpSpPr>
      <p:sp>
        <p:nvSpPr>
          <p:cNvPr id="28" name="Google Shape;28;p4"/>
          <p:cNvSpPr/>
          <p:nvPr/>
        </p:nvSpPr>
        <p:spPr>
          <a:xfrm>
            <a:off x="0" y="1562188"/>
            <a:ext cx="11269980" cy="2359660"/>
          </a:xfrm>
          <a:custGeom>
            <a:avLst/>
            <a:gdLst/>
            <a:ahLst/>
            <a:cxnLst/>
            <a:rect l="l" t="t" r="r" b="b"/>
            <a:pathLst>
              <a:path w="11269980" h="2359660" extrusionOk="0">
                <a:moveTo>
                  <a:pt x="0" y="2359152"/>
                </a:moveTo>
                <a:lnTo>
                  <a:pt x="11269980" y="2359152"/>
                </a:lnTo>
                <a:lnTo>
                  <a:pt x="11269980" y="0"/>
                </a:lnTo>
                <a:lnTo>
                  <a:pt x="0" y="0"/>
                </a:lnTo>
                <a:lnTo>
                  <a:pt x="0" y="2359152"/>
                </a:lnTo>
                <a:close/>
              </a:path>
            </a:pathLst>
          </a:custGeom>
          <a:solidFill>
            <a:schemeClr val="accent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 name="Google Shape;29;p4"/>
          <p:cNvSpPr txBox="1">
            <a:spLocks noGrp="1"/>
          </p:cNvSpPr>
          <p:nvPr>
            <p:ph type="sldNum" idx="12"/>
          </p:nvPr>
        </p:nvSpPr>
        <p:spPr>
          <a:xfrm>
            <a:off x="11468844" y="6174902"/>
            <a:ext cx="35711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0" name="Google Shape;30;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
          <p:cNvSpPr txBox="1">
            <a:spLocks noGrp="1"/>
          </p:cNvSpPr>
          <p:nvPr>
            <p:ph type="body" idx="1"/>
          </p:nvPr>
        </p:nvSpPr>
        <p:spPr>
          <a:xfrm>
            <a:off x="838200" y="4133087"/>
            <a:ext cx="10431780" cy="204387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rgbClr val="3F3F3F"/>
              </a:buClr>
              <a:buSzPts val="1800"/>
              <a:buChar char="•"/>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4"/>
          <p:cNvSpPr txBox="1">
            <a:spLocks noGrp="1"/>
          </p:cNvSpPr>
          <p:nvPr>
            <p:ph type="dt" idx="10"/>
          </p:nvPr>
        </p:nvSpPr>
        <p:spPr>
          <a:xfrm>
            <a:off x="838200" y="617490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4038600" y="617490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body" idx="2"/>
          </p:nvPr>
        </p:nvSpPr>
        <p:spPr>
          <a:xfrm>
            <a:off x="844296" y="1788579"/>
            <a:ext cx="10425684" cy="190687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rgbClr val="3F3F3F"/>
              </a:buClr>
              <a:buSzPts val="1800"/>
              <a:buChar char="•"/>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s with captions">
  <p:cSld name="Pictures with captions">
    <p:spTree>
      <p:nvGrpSpPr>
        <p:cNvPr id="1" name="Shape 35"/>
        <p:cNvGrpSpPr/>
        <p:nvPr/>
      </p:nvGrpSpPr>
      <p:grpSpPr>
        <a:xfrm>
          <a:off x="0" y="0"/>
          <a:ext cx="0" cy="0"/>
          <a:chOff x="0" y="0"/>
          <a:chExt cx="0" cy="0"/>
        </a:xfrm>
      </p:grpSpPr>
      <p:sp>
        <p:nvSpPr>
          <p:cNvPr id="36" name="Google Shape;36;p5"/>
          <p:cNvSpPr>
            <a:spLocks noGrp="1"/>
          </p:cNvSpPr>
          <p:nvPr>
            <p:ph type="pic" idx="2"/>
          </p:nvPr>
        </p:nvSpPr>
        <p:spPr>
          <a:xfrm>
            <a:off x="0" y="0"/>
            <a:ext cx="12192000" cy="6857999"/>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rgbClr val="DEEFF2"/>
              </a:buClr>
              <a:buSzPts val="2000"/>
              <a:buFont typeface="Arial"/>
              <a:buNone/>
              <a:defRPr sz="2000" b="0" i="0" u="none" strike="noStrike" cap="none">
                <a:solidFill>
                  <a:srgbClr val="DEEFF2"/>
                </a:solidFill>
                <a:latin typeface="Arial"/>
                <a:ea typeface="Arial"/>
                <a:cs typeface="Arial"/>
                <a:sym typeface="Arial"/>
              </a:defRPr>
            </a:lvl1pPr>
            <a:lvl2pPr marR="0" lvl="1" algn="l" rtl="0">
              <a:lnSpc>
                <a:spcPct val="90000"/>
              </a:lnSpc>
              <a:spcBef>
                <a:spcPts val="500"/>
              </a:spcBef>
              <a:spcAft>
                <a:spcPts val="0"/>
              </a:spcAft>
              <a:buClr>
                <a:srgbClr val="3F3F3F"/>
              </a:buClr>
              <a:buSzPts val="2800"/>
              <a:buFont typeface="Arial"/>
              <a:buNone/>
              <a:defRPr sz="2800" b="0" i="0" u="none" strike="noStrike" cap="none">
                <a:solidFill>
                  <a:srgbClr val="3F3F3F"/>
                </a:solidFill>
                <a:latin typeface="Arial"/>
                <a:ea typeface="Arial"/>
                <a:cs typeface="Arial"/>
                <a:sym typeface="Arial"/>
              </a:defRPr>
            </a:lvl2pPr>
            <a:lvl3pPr marR="0" lvl="2" algn="l" rtl="0">
              <a:lnSpc>
                <a:spcPct val="90000"/>
              </a:lnSpc>
              <a:spcBef>
                <a:spcPts val="500"/>
              </a:spcBef>
              <a:spcAft>
                <a:spcPts val="0"/>
              </a:spcAft>
              <a:buClr>
                <a:srgbClr val="3F3F3F"/>
              </a:buClr>
              <a:buSzPts val="2400"/>
              <a:buFont typeface="Arial"/>
              <a:buNone/>
              <a:defRPr sz="2400" b="0" i="0" u="none" strike="noStrike" cap="none">
                <a:solidFill>
                  <a:srgbClr val="3F3F3F"/>
                </a:solidFill>
                <a:latin typeface="Arial"/>
                <a:ea typeface="Arial"/>
                <a:cs typeface="Arial"/>
                <a:sym typeface="Arial"/>
              </a:defRPr>
            </a:lvl3pPr>
            <a:lvl4pPr marR="0" lvl="3" algn="l" rtl="0">
              <a:lnSpc>
                <a:spcPct val="90000"/>
              </a:lnSpc>
              <a:spcBef>
                <a:spcPts val="500"/>
              </a:spcBef>
              <a:spcAft>
                <a:spcPts val="0"/>
              </a:spcAft>
              <a:buClr>
                <a:srgbClr val="3F3F3F"/>
              </a:buClr>
              <a:buSzPts val="2000"/>
              <a:buFont typeface="Arial"/>
              <a:buNone/>
              <a:defRPr sz="2000" b="0" i="0" u="none" strike="noStrike" cap="none">
                <a:solidFill>
                  <a:srgbClr val="3F3F3F"/>
                </a:solidFill>
                <a:latin typeface="Arial"/>
                <a:ea typeface="Arial"/>
                <a:cs typeface="Arial"/>
                <a:sym typeface="Arial"/>
              </a:defRPr>
            </a:lvl4pPr>
            <a:lvl5pPr marR="0" lvl="4" algn="l" rtl="0">
              <a:lnSpc>
                <a:spcPct val="90000"/>
              </a:lnSpc>
              <a:spcBef>
                <a:spcPts val="500"/>
              </a:spcBef>
              <a:spcAft>
                <a:spcPts val="0"/>
              </a:spcAft>
              <a:buClr>
                <a:srgbClr val="3F3F3F"/>
              </a:buClr>
              <a:buSzPts val="2000"/>
              <a:buFont typeface="Arial"/>
              <a:buNone/>
              <a:defRPr sz="2000" b="0" i="0" u="none" strike="noStrike" cap="none">
                <a:solidFill>
                  <a:srgbClr val="3F3F3F"/>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37" name="Google Shape;37;p5"/>
          <p:cNvSpPr/>
          <p:nvPr/>
        </p:nvSpPr>
        <p:spPr>
          <a:xfrm>
            <a:off x="11562237" y="6227432"/>
            <a:ext cx="266400" cy="266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8" name="Google Shape;38;p5"/>
          <p:cNvSpPr txBox="1">
            <a:spLocks noGrp="1"/>
          </p:cNvSpPr>
          <p:nvPr>
            <p:ph type="title"/>
          </p:nvPr>
        </p:nvSpPr>
        <p:spPr>
          <a:xfrm>
            <a:off x="839788" y="417362"/>
            <a:ext cx="3932237" cy="1302111"/>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accent2"/>
              </a:buClr>
              <a:buSzPts val="3200"/>
              <a:buFont typeface="Gill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5"/>
          <p:cNvSpPr txBox="1">
            <a:spLocks noGrp="1"/>
          </p:cNvSpPr>
          <p:nvPr>
            <p:ph type="body" idx="1"/>
          </p:nvPr>
        </p:nvSpPr>
        <p:spPr>
          <a:xfrm>
            <a:off x="1552419" y="1887801"/>
            <a:ext cx="4057961" cy="143123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DEEFF2"/>
              </a:buClr>
              <a:buSzPts val="2000"/>
              <a:buNone/>
              <a:defRPr sz="2000">
                <a:solidFill>
                  <a:srgbClr val="DEEFF2"/>
                </a:solidFill>
              </a:defRPr>
            </a:lvl1pPr>
            <a:lvl2pPr marL="914400" lvl="1" indent="-228600" algn="l">
              <a:lnSpc>
                <a:spcPct val="90000"/>
              </a:lnSpc>
              <a:spcBef>
                <a:spcPts val="500"/>
              </a:spcBef>
              <a:spcAft>
                <a:spcPts val="0"/>
              </a:spcAft>
              <a:buClr>
                <a:srgbClr val="3F3F3F"/>
              </a:buClr>
              <a:buSzPts val="1400"/>
              <a:buNone/>
              <a:defRPr sz="1400"/>
            </a:lvl2pPr>
            <a:lvl3pPr marL="1371600" lvl="2" indent="-228600" algn="l">
              <a:lnSpc>
                <a:spcPct val="90000"/>
              </a:lnSpc>
              <a:spcBef>
                <a:spcPts val="500"/>
              </a:spcBef>
              <a:spcAft>
                <a:spcPts val="0"/>
              </a:spcAft>
              <a:buClr>
                <a:srgbClr val="3F3F3F"/>
              </a:buClr>
              <a:buSzPts val="1200"/>
              <a:buNone/>
              <a:defRPr sz="1200"/>
            </a:lvl3pPr>
            <a:lvl4pPr marL="1828800" lvl="3" indent="-228600" algn="l">
              <a:lnSpc>
                <a:spcPct val="90000"/>
              </a:lnSpc>
              <a:spcBef>
                <a:spcPts val="500"/>
              </a:spcBef>
              <a:spcAft>
                <a:spcPts val="0"/>
              </a:spcAft>
              <a:buClr>
                <a:srgbClr val="3F3F3F"/>
              </a:buClr>
              <a:buSzPts val="1000"/>
              <a:buNone/>
              <a:defRPr sz="1000"/>
            </a:lvl4pPr>
            <a:lvl5pPr marL="2286000" lvl="4" indent="-228600" algn="l">
              <a:lnSpc>
                <a:spcPct val="90000"/>
              </a:lnSpc>
              <a:spcBef>
                <a:spcPts val="500"/>
              </a:spcBef>
              <a:spcAft>
                <a:spcPts val="0"/>
              </a:spcAft>
              <a:buClr>
                <a:srgbClr val="3F3F3F"/>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0" name="Google Shape;40;p5"/>
          <p:cNvSpPr txBox="1">
            <a:spLocks noGrp="1"/>
          </p:cNvSpPr>
          <p:nvPr>
            <p:ph type="dt" idx="10"/>
          </p:nvPr>
        </p:nvSpPr>
        <p:spPr>
          <a:xfrm>
            <a:off x="838200" y="617490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5"/>
          <p:cNvSpPr txBox="1">
            <a:spLocks noGrp="1"/>
          </p:cNvSpPr>
          <p:nvPr>
            <p:ph type="ftr" idx="11"/>
          </p:nvPr>
        </p:nvSpPr>
        <p:spPr>
          <a:xfrm>
            <a:off x="4038600" y="617490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5"/>
          <p:cNvSpPr txBox="1">
            <a:spLocks noGrp="1"/>
          </p:cNvSpPr>
          <p:nvPr>
            <p:ph type="sldNum" idx="12"/>
          </p:nvPr>
        </p:nvSpPr>
        <p:spPr>
          <a:xfrm>
            <a:off x="11468844" y="6174902"/>
            <a:ext cx="35711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43" name="Google Shape;43;p5"/>
          <p:cNvSpPr>
            <a:spLocks noGrp="1"/>
          </p:cNvSpPr>
          <p:nvPr>
            <p:ph type="pic" idx="3"/>
          </p:nvPr>
        </p:nvSpPr>
        <p:spPr>
          <a:xfrm>
            <a:off x="844273" y="1883115"/>
            <a:ext cx="576000" cy="576000"/>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rgbClr val="3F3F3F"/>
              </a:buClr>
              <a:buSzPts val="400"/>
              <a:buFont typeface="Arial"/>
              <a:buNone/>
              <a:defRPr sz="400" b="0" i="0" u="none" strike="noStrike" cap="none">
                <a:solidFill>
                  <a:srgbClr val="3F3F3F"/>
                </a:solidFill>
                <a:latin typeface="Arial"/>
                <a:ea typeface="Arial"/>
                <a:cs typeface="Arial"/>
                <a:sym typeface="Arial"/>
              </a:defRPr>
            </a:lvl1pPr>
            <a:lvl2pPr marR="0" lvl="1" algn="l" rtl="0">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Arial"/>
                <a:ea typeface="Arial"/>
                <a:cs typeface="Arial"/>
                <a:sym typeface="Arial"/>
              </a:defRPr>
            </a:lvl2pPr>
            <a:lvl3pPr marR="0" lvl="2" algn="l" rtl="0">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Arial"/>
                <a:ea typeface="Arial"/>
                <a:cs typeface="Arial"/>
                <a:sym typeface="Arial"/>
              </a:defRPr>
            </a:lvl3pPr>
            <a:lvl4pPr marR="0" lvl="3" algn="l" rtl="0">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Arial"/>
                <a:ea typeface="Arial"/>
                <a:cs typeface="Arial"/>
                <a:sym typeface="Arial"/>
              </a:defRPr>
            </a:lvl4pPr>
            <a:lvl5pPr marR="0" lvl="4" algn="l" rtl="0">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4" name="Google Shape;44;p5"/>
          <p:cNvSpPr>
            <a:spLocks noGrp="1"/>
          </p:cNvSpPr>
          <p:nvPr>
            <p:ph type="pic" idx="4"/>
          </p:nvPr>
        </p:nvSpPr>
        <p:spPr>
          <a:xfrm>
            <a:off x="844273" y="3573118"/>
            <a:ext cx="576000" cy="576000"/>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rgbClr val="3F3F3F"/>
              </a:buClr>
              <a:buSzPts val="400"/>
              <a:buFont typeface="Arial"/>
              <a:buNone/>
              <a:defRPr sz="400" b="0" i="0" u="none" strike="noStrike" cap="none">
                <a:solidFill>
                  <a:srgbClr val="3F3F3F"/>
                </a:solidFill>
                <a:latin typeface="Arial"/>
                <a:ea typeface="Arial"/>
                <a:cs typeface="Arial"/>
                <a:sym typeface="Arial"/>
              </a:defRPr>
            </a:lvl1pPr>
            <a:lvl2pPr marR="0" lvl="1" algn="l" rtl="0">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Arial"/>
                <a:ea typeface="Arial"/>
                <a:cs typeface="Arial"/>
                <a:sym typeface="Arial"/>
              </a:defRPr>
            </a:lvl2pPr>
            <a:lvl3pPr marR="0" lvl="2" algn="l" rtl="0">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Arial"/>
                <a:ea typeface="Arial"/>
                <a:cs typeface="Arial"/>
                <a:sym typeface="Arial"/>
              </a:defRPr>
            </a:lvl3pPr>
            <a:lvl4pPr marR="0" lvl="3" algn="l" rtl="0">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Arial"/>
                <a:ea typeface="Arial"/>
                <a:cs typeface="Arial"/>
                <a:sym typeface="Arial"/>
              </a:defRPr>
            </a:lvl4pPr>
            <a:lvl5pPr marR="0" lvl="4" algn="l" rtl="0">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5" name="Google Shape;45;p5"/>
          <p:cNvSpPr txBox="1">
            <a:spLocks noGrp="1"/>
          </p:cNvSpPr>
          <p:nvPr>
            <p:ph type="body" idx="5"/>
          </p:nvPr>
        </p:nvSpPr>
        <p:spPr>
          <a:xfrm>
            <a:off x="1552418" y="3575461"/>
            <a:ext cx="4057961" cy="143123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DEEFF2"/>
              </a:buClr>
              <a:buSzPts val="2000"/>
              <a:buNone/>
              <a:defRPr sz="2000">
                <a:solidFill>
                  <a:srgbClr val="DEEFF2"/>
                </a:solidFill>
              </a:defRPr>
            </a:lvl1pPr>
            <a:lvl2pPr marL="914400" lvl="1" indent="-228600" algn="l">
              <a:lnSpc>
                <a:spcPct val="90000"/>
              </a:lnSpc>
              <a:spcBef>
                <a:spcPts val="500"/>
              </a:spcBef>
              <a:spcAft>
                <a:spcPts val="0"/>
              </a:spcAft>
              <a:buClr>
                <a:srgbClr val="3F3F3F"/>
              </a:buClr>
              <a:buSzPts val="1400"/>
              <a:buNone/>
              <a:defRPr sz="1400"/>
            </a:lvl2pPr>
            <a:lvl3pPr marL="1371600" lvl="2" indent="-228600" algn="l">
              <a:lnSpc>
                <a:spcPct val="90000"/>
              </a:lnSpc>
              <a:spcBef>
                <a:spcPts val="500"/>
              </a:spcBef>
              <a:spcAft>
                <a:spcPts val="0"/>
              </a:spcAft>
              <a:buClr>
                <a:srgbClr val="3F3F3F"/>
              </a:buClr>
              <a:buSzPts val="1200"/>
              <a:buNone/>
              <a:defRPr sz="1200"/>
            </a:lvl3pPr>
            <a:lvl4pPr marL="1828800" lvl="3" indent="-228600" algn="l">
              <a:lnSpc>
                <a:spcPct val="90000"/>
              </a:lnSpc>
              <a:spcBef>
                <a:spcPts val="500"/>
              </a:spcBef>
              <a:spcAft>
                <a:spcPts val="0"/>
              </a:spcAft>
              <a:buClr>
                <a:srgbClr val="3F3F3F"/>
              </a:buClr>
              <a:buSzPts val="1000"/>
              <a:buNone/>
              <a:defRPr sz="1000"/>
            </a:lvl4pPr>
            <a:lvl5pPr marL="2286000" lvl="4" indent="-228600" algn="l">
              <a:lnSpc>
                <a:spcPct val="90000"/>
              </a:lnSpc>
              <a:spcBef>
                <a:spcPts val="500"/>
              </a:spcBef>
              <a:spcAft>
                <a:spcPts val="0"/>
              </a:spcAft>
              <a:buClr>
                <a:srgbClr val="3F3F3F"/>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6" name="Google Shape;46;p5"/>
          <p:cNvSpPr>
            <a:spLocks noGrp="1"/>
          </p:cNvSpPr>
          <p:nvPr>
            <p:ph type="pic" idx="6"/>
          </p:nvPr>
        </p:nvSpPr>
        <p:spPr>
          <a:xfrm>
            <a:off x="844273" y="5263121"/>
            <a:ext cx="576000" cy="576000"/>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rgbClr val="3F3F3F"/>
              </a:buClr>
              <a:buSzPts val="400"/>
              <a:buFont typeface="Arial"/>
              <a:buNone/>
              <a:defRPr sz="400" b="0" i="0" u="none" strike="noStrike" cap="none">
                <a:solidFill>
                  <a:srgbClr val="3F3F3F"/>
                </a:solidFill>
                <a:latin typeface="Arial"/>
                <a:ea typeface="Arial"/>
                <a:cs typeface="Arial"/>
                <a:sym typeface="Arial"/>
              </a:defRPr>
            </a:lvl1pPr>
            <a:lvl2pPr marR="0" lvl="1" algn="l" rtl="0">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Arial"/>
                <a:ea typeface="Arial"/>
                <a:cs typeface="Arial"/>
                <a:sym typeface="Arial"/>
              </a:defRPr>
            </a:lvl2pPr>
            <a:lvl3pPr marR="0" lvl="2" algn="l" rtl="0">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Arial"/>
                <a:ea typeface="Arial"/>
                <a:cs typeface="Arial"/>
                <a:sym typeface="Arial"/>
              </a:defRPr>
            </a:lvl3pPr>
            <a:lvl4pPr marR="0" lvl="3" algn="l" rtl="0">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Arial"/>
                <a:ea typeface="Arial"/>
                <a:cs typeface="Arial"/>
                <a:sym typeface="Arial"/>
              </a:defRPr>
            </a:lvl4pPr>
            <a:lvl5pPr marR="0" lvl="4" algn="l" rtl="0">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7" name="Google Shape;47;p5"/>
          <p:cNvSpPr txBox="1">
            <a:spLocks noGrp="1"/>
          </p:cNvSpPr>
          <p:nvPr>
            <p:ph type="body" idx="7"/>
          </p:nvPr>
        </p:nvSpPr>
        <p:spPr>
          <a:xfrm>
            <a:off x="1552418" y="5263122"/>
            <a:ext cx="4057961" cy="77572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DEEFF2"/>
              </a:buClr>
              <a:buSzPts val="2000"/>
              <a:buNone/>
              <a:defRPr sz="2000">
                <a:solidFill>
                  <a:srgbClr val="DEEFF2"/>
                </a:solidFill>
              </a:defRPr>
            </a:lvl1pPr>
            <a:lvl2pPr marL="914400" lvl="1" indent="-228600" algn="l">
              <a:lnSpc>
                <a:spcPct val="90000"/>
              </a:lnSpc>
              <a:spcBef>
                <a:spcPts val="500"/>
              </a:spcBef>
              <a:spcAft>
                <a:spcPts val="0"/>
              </a:spcAft>
              <a:buClr>
                <a:srgbClr val="3F3F3F"/>
              </a:buClr>
              <a:buSzPts val="1400"/>
              <a:buNone/>
              <a:defRPr sz="1400"/>
            </a:lvl2pPr>
            <a:lvl3pPr marL="1371600" lvl="2" indent="-228600" algn="l">
              <a:lnSpc>
                <a:spcPct val="90000"/>
              </a:lnSpc>
              <a:spcBef>
                <a:spcPts val="500"/>
              </a:spcBef>
              <a:spcAft>
                <a:spcPts val="0"/>
              </a:spcAft>
              <a:buClr>
                <a:srgbClr val="3F3F3F"/>
              </a:buClr>
              <a:buSzPts val="1200"/>
              <a:buNone/>
              <a:defRPr sz="1200"/>
            </a:lvl3pPr>
            <a:lvl4pPr marL="1828800" lvl="3" indent="-228600" algn="l">
              <a:lnSpc>
                <a:spcPct val="90000"/>
              </a:lnSpc>
              <a:spcBef>
                <a:spcPts val="500"/>
              </a:spcBef>
              <a:spcAft>
                <a:spcPts val="0"/>
              </a:spcAft>
              <a:buClr>
                <a:srgbClr val="3F3F3F"/>
              </a:buClr>
              <a:buSzPts val="1000"/>
              <a:buNone/>
              <a:defRPr sz="1000"/>
            </a:lvl4pPr>
            <a:lvl5pPr marL="2286000" lvl="4" indent="-228600" algn="l">
              <a:lnSpc>
                <a:spcPct val="90000"/>
              </a:lnSpc>
              <a:spcBef>
                <a:spcPts val="500"/>
              </a:spcBef>
              <a:spcAft>
                <a:spcPts val="0"/>
              </a:spcAft>
              <a:buClr>
                <a:srgbClr val="3F3F3F"/>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with picture">
  <p:cSld name="Comparison with picture">
    <p:spTree>
      <p:nvGrpSpPr>
        <p:cNvPr id="1" name="Shape 48"/>
        <p:cNvGrpSpPr/>
        <p:nvPr/>
      </p:nvGrpSpPr>
      <p:grpSpPr>
        <a:xfrm>
          <a:off x="0" y="0"/>
          <a:ext cx="0" cy="0"/>
          <a:chOff x="0" y="0"/>
          <a:chExt cx="0" cy="0"/>
        </a:xfrm>
      </p:grpSpPr>
      <p:sp>
        <p:nvSpPr>
          <p:cNvPr id="49" name="Google Shape;49;p6"/>
          <p:cNvSpPr>
            <a:spLocks noGrp="1"/>
          </p:cNvSpPr>
          <p:nvPr>
            <p:ph type="pic" idx="2"/>
          </p:nvPr>
        </p:nvSpPr>
        <p:spPr>
          <a:xfrm>
            <a:off x="0" y="3115389"/>
            <a:ext cx="12188825" cy="3742611"/>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Arial"/>
                <a:ea typeface="Arial"/>
                <a:cs typeface="Arial"/>
                <a:sym typeface="Arial"/>
              </a:defRPr>
            </a:lvl2pPr>
            <a:lvl3pPr marR="0" lvl="2" algn="l" rtl="0">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Arial"/>
                <a:ea typeface="Arial"/>
                <a:cs typeface="Arial"/>
                <a:sym typeface="Arial"/>
              </a:defRPr>
            </a:lvl3pPr>
            <a:lvl4pPr marR="0" lvl="3" algn="l" rtl="0">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Arial"/>
                <a:ea typeface="Arial"/>
                <a:cs typeface="Arial"/>
                <a:sym typeface="Arial"/>
              </a:defRPr>
            </a:lvl4pPr>
            <a:lvl5pPr marR="0" lvl="4" algn="l" rtl="0">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50" name="Google Shape;50;p6"/>
          <p:cNvSpPr/>
          <p:nvPr/>
        </p:nvSpPr>
        <p:spPr>
          <a:xfrm>
            <a:off x="2400" y="1999821"/>
            <a:ext cx="12189600" cy="1115568"/>
          </a:xfrm>
          <a:custGeom>
            <a:avLst/>
            <a:gdLst/>
            <a:ahLst/>
            <a:cxnLst/>
            <a:rect l="l" t="t" r="r" b="b"/>
            <a:pathLst>
              <a:path w="12189460" h="6858000" extrusionOk="0">
                <a:moveTo>
                  <a:pt x="0" y="6858000"/>
                </a:moveTo>
                <a:lnTo>
                  <a:pt x="12188952" y="6858000"/>
                </a:lnTo>
                <a:lnTo>
                  <a:pt x="12188952" y="0"/>
                </a:lnTo>
                <a:lnTo>
                  <a:pt x="0" y="0"/>
                </a:lnTo>
                <a:lnTo>
                  <a:pt x="0" y="6858000"/>
                </a:lnTo>
                <a:close/>
              </a:path>
            </a:pathLst>
          </a:custGeom>
          <a:solidFill>
            <a:schemeClr val="accent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 name="Google Shape;5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6"/>
          <p:cNvSpPr txBox="1">
            <a:spLocks noGrp="1"/>
          </p:cNvSpPr>
          <p:nvPr>
            <p:ph type="body" idx="1"/>
          </p:nvPr>
        </p:nvSpPr>
        <p:spPr>
          <a:xfrm>
            <a:off x="839788" y="19859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1">
                <a:solidFill>
                  <a:schemeClr val="lt1"/>
                </a:solidFill>
              </a:defRPr>
            </a:lvl1pPr>
            <a:lvl2pPr marL="914400" lvl="1" indent="-228600" algn="l">
              <a:lnSpc>
                <a:spcPct val="90000"/>
              </a:lnSpc>
              <a:spcBef>
                <a:spcPts val="500"/>
              </a:spcBef>
              <a:spcAft>
                <a:spcPts val="0"/>
              </a:spcAft>
              <a:buClr>
                <a:srgbClr val="3F3F3F"/>
              </a:buClr>
              <a:buSzPts val="2000"/>
              <a:buNone/>
              <a:defRPr sz="2000" b="1"/>
            </a:lvl2pPr>
            <a:lvl3pPr marL="1371600" lvl="2" indent="-228600" algn="l">
              <a:lnSpc>
                <a:spcPct val="90000"/>
              </a:lnSpc>
              <a:spcBef>
                <a:spcPts val="500"/>
              </a:spcBef>
              <a:spcAft>
                <a:spcPts val="0"/>
              </a:spcAft>
              <a:buClr>
                <a:srgbClr val="3F3F3F"/>
              </a:buClr>
              <a:buSzPts val="1800"/>
              <a:buNone/>
              <a:defRPr sz="1800" b="1"/>
            </a:lvl3pPr>
            <a:lvl4pPr marL="1828800" lvl="3" indent="-228600" algn="l">
              <a:lnSpc>
                <a:spcPct val="90000"/>
              </a:lnSpc>
              <a:spcBef>
                <a:spcPts val="500"/>
              </a:spcBef>
              <a:spcAft>
                <a:spcPts val="0"/>
              </a:spcAft>
              <a:buClr>
                <a:srgbClr val="3F3F3F"/>
              </a:buClr>
              <a:buSzPts val="1600"/>
              <a:buNone/>
              <a:defRPr sz="1600" b="1"/>
            </a:lvl4pPr>
            <a:lvl5pPr marL="2286000" lvl="4" indent="-228600" algn="l">
              <a:lnSpc>
                <a:spcPct val="90000"/>
              </a:lnSpc>
              <a:spcBef>
                <a:spcPts val="500"/>
              </a:spcBef>
              <a:spcAft>
                <a:spcPts val="0"/>
              </a:spcAft>
              <a:buClr>
                <a:srgbClr val="3F3F3F"/>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3" name="Google Shape;53;p6"/>
          <p:cNvSpPr txBox="1">
            <a:spLocks noGrp="1"/>
          </p:cNvSpPr>
          <p:nvPr>
            <p:ph type="body" idx="3"/>
          </p:nvPr>
        </p:nvSpPr>
        <p:spPr>
          <a:xfrm>
            <a:off x="839788" y="3434047"/>
            <a:ext cx="5157787" cy="2755616"/>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rgbClr val="3F3F3F"/>
              </a:buClr>
              <a:buSzPts val="1800"/>
              <a:buChar char="•"/>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6"/>
          <p:cNvSpPr txBox="1">
            <a:spLocks noGrp="1"/>
          </p:cNvSpPr>
          <p:nvPr>
            <p:ph type="body" idx="4"/>
          </p:nvPr>
        </p:nvSpPr>
        <p:spPr>
          <a:xfrm>
            <a:off x="6172200" y="19859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1">
                <a:solidFill>
                  <a:schemeClr val="lt1"/>
                </a:solidFill>
              </a:defRPr>
            </a:lvl1pPr>
            <a:lvl2pPr marL="914400" lvl="1" indent="-228600" algn="l">
              <a:lnSpc>
                <a:spcPct val="90000"/>
              </a:lnSpc>
              <a:spcBef>
                <a:spcPts val="500"/>
              </a:spcBef>
              <a:spcAft>
                <a:spcPts val="0"/>
              </a:spcAft>
              <a:buClr>
                <a:srgbClr val="3F3F3F"/>
              </a:buClr>
              <a:buSzPts val="2000"/>
              <a:buNone/>
              <a:defRPr sz="2000" b="1"/>
            </a:lvl2pPr>
            <a:lvl3pPr marL="1371600" lvl="2" indent="-228600" algn="l">
              <a:lnSpc>
                <a:spcPct val="90000"/>
              </a:lnSpc>
              <a:spcBef>
                <a:spcPts val="500"/>
              </a:spcBef>
              <a:spcAft>
                <a:spcPts val="0"/>
              </a:spcAft>
              <a:buClr>
                <a:srgbClr val="3F3F3F"/>
              </a:buClr>
              <a:buSzPts val="1800"/>
              <a:buNone/>
              <a:defRPr sz="1800" b="1"/>
            </a:lvl3pPr>
            <a:lvl4pPr marL="1828800" lvl="3" indent="-228600" algn="l">
              <a:lnSpc>
                <a:spcPct val="90000"/>
              </a:lnSpc>
              <a:spcBef>
                <a:spcPts val="500"/>
              </a:spcBef>
              <a:spcAft>
                <a:spcPts val="0"/>
              </a:spcAft>
              <a:buClr>
                <a:srgbClr val="3F3F3F"/>
              </a:buClr>
              <a:buSzPts val="1600"/>
              <a:buNone/>
              <a:defRPr sz="1600" b="1"/>
            </a:lvl4pPr>
            <a:lvl5pPr marL="2286000" lvl="4" indent="-228600" algn="l">
              <a:lnSpc>
                <a:spcPct val="90000"/>
              </a:lnSpc>
              <a:spcBef>
                <a:spcPts val="500"/>
              </a:spcBef>
              <a:spcAft>
                <a:spcPts val="0"/>
              </a:spcAft>
              <a:buClr>
                <a:srgbClr val="3F3F3F"/>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5" name="Google Shape;55;p6"/>
          <p:cNvSpPr txBox="1">
            <a:spLocks noGrp="1"/>
          </p:cNvSpPr>
          <p:nvPr>
            <p:ph type="body" idx="5"/>
          </p:nvPr>
        </p:nvSpPr>
        <p:spPr>
          <a:xfrm>
            <a:off x="6172200" y="3434047"/>
            <a:ext cx="5183188" cy="2755616"/>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rgbClr val="3F3F3F"/>
              </a:buClr>
              <a:buSzPts val="1800"/>
              <a:buChar char="•"/>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6"/>
          <p:cNvSpPr txBox="1">
            <a:spLocks noGrp="1"/>
          </p:cNvSpPr>
          <p:nvPr>
            <p:ph type="dt" idx="10"/>
          </p:nvPr>
        </p:nvSpPr>
        <p:spPr>
          <a:xfrm>
            <a:off x="838200" y="617490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6"/>
          <p:cNvSpPr txBox="1">
            <a:spLocks noGrp="1"/>
          </p:cNvSpPr>
          <p:nvPr>
            <p:ph type="ftr" idx="11"/>
          </p:nvPr>
        </p:nvSpPr>
        <p:spPr>
          <a:xfrm>
            <a:off x="4038600" y="617490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6"/>
          <p:cNvSpPr txBox="1">
            <a:spLocks noGrp="1"/>
          </p:cNvSpPr>
          <p:nvPr>
            <p:ph type="sldNum" idx="12"/>
          </p:nvPr>
        </p:nvSpPr>
        <p:spPr>
          <a:xfrm>
            <a:off x="11468844" y="6174902"/>
            <a:ext cx="35711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ree Content">
  <p:cSld name="Three Content">
    <p:spTree>
      <p:nvGrpSpPr>
        <p:cNvPr id="1" name="Shape 59"/>
        <p:cNvGrpSpPr/>
        <p:nvPr/>
      </p:nvGrpSpPr>
      <p:grpSpPr>
        <a:xfrm>
          <a:off x="0" y="0"/>
          <a:ext cx="0" cy="0"/>
          <a:chOff x="0" y="0"/>
          <a:chExt cx="0" cy="0"/>
        </a:xfrm>
      </p:grpSpPr>
      <p:sp>
        <p:nvSpPr>
          <p:cNvPr id="60" name="Google Shape;60;p7"/>
          <p:cNvSpPr>
            <a:spLocks noGrp="1"/>
          </p:cNvSpPr>
          <p:nvPr>
            <p:ph type="pic" idx="2"/>
          </p:nvPr>
        </p:nvSpPr>
        <p:spPr>
          <a:xfrm>
            <a:off x="0" y="0"/>
            <a:ext cx="12192000" cy="6858000"/>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rgbClr val="3F3F3F"/>
              </a:buClr>
              <a:buSzPts val="1600"/>
              <a:buFont typeface="Arial"/>
              <a:buNone/>
              <a:defRPr sz="1600" b="0" i="0" u="none" strike="noStrike" cap="none">
                <a:solidFill>
                  <a:srgbClr val="3F3F3F"/>
                </a:solidFill>
                <a:latin typeface="Arial"/>
                <a:ea typeface="Arial"/>
                <a:cs typeface="Arial"/>
                <a:sym typeface="Arial"/>
              </a:defRPr>
            </a:lvl1pPr>
            <a:lvl2pPr marR="0" lvl="1" algn="l" rtl="0">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Arial"/>
                <a:ea typeface="Arial"/>
                <a:cs typeface="Arial"/>
                <a:sym typeface="Arial"/>
              </a:defRPr>
            </a:lvl2pPr>
            <a:lvl3pPr marR="0" lvl="2" algn="l" rtl="0">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Arial"/>
                <a:ea typeface="Arial"/>
                <a:cs typeface="Arial"/>
                <a:sym typeface="Arial"/>
              </a:defRPr>
            </a:lvl3pPr>
            <a:lvl4pPr marR="0" lvl="3" algn="l" rtl="0">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Arial"/>
                <a:ea typeface="Arial"/>
                <a:cs typeface="Arial"/>
                <a:sym typeface="Arial"/>
              </a:defRPr>
            </a:lvl4pPr>
            <a:lvl5pPr marR="0" lvl="4" algn="l" rtl="0">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1" name="Google Shape;61;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F2F2F2"/>
              </a:buClr>
              <a:buSzPts val="3200"/>
              <a:buFont typeface="Gill Sans"/>
              <a:buNone/>
              <a:defRPr>
                <a:solidFill>
                  <a:srgbClr val="F2F2F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7"/>
          <p:cNvSpPr txBox="1">
            <a:spLocks noGrp="1"/>
          </p:cNvSpPr>
          <p:nvPr>
            <p:ph type="dt" idx="10"/>
          </p:nvPr>
        </p:nvSpPr>
        <p:spPr>
          <a:xfrm>
            <a:off x="838200" y="617490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7"/>
          <p:cNvSpPr txBox="1">
            <a:spLocks noGrp="1"/>
          </p:cNvSpPr>
          <p:nvPr>
            <p:ph type="ftr" idx="11"/>
          </p:nvPr>
        </p:nvSpPr>
        <p:spPr>
          <a:xfrm>
            <a:off x="4038600" y="617490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7"/>
          <p:cNvSpPr>
            <a:spLocks noGrp="1"/>
          </p:cNvSpPr>
          <p:nvPr>
            <p:ph type="pic" idx="3"/>
          </p:nvPr>
        </p:nvSpPr>
        <p:spPr>
          <a:xfrm>
            <a:off x="1607820" y="2219248"/>
            <a:ext cx="2414016" cy="2414016"/>
          </a:xfrm>
          <a:prstGeom prst="ellipse">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rgbClr val="3F3F3F"/>
              </a:buClr>
              <a:buSzPts val="1600"/>
              <a:buFont typeface="Arial"/>
              <a:buChar char="•"/>
              <a:defRPr sz="1600" b="0" i="0" u="none" strike="noStrike" cap="none">
                <a:solidFill>
                  <a:srgbClr val="3F3F3F"/>
                </a:solidFill>
                <a:latin typeface="Arial"/>
                <a:ea typeface="Arial"/>
                <a:cs typeface="Arial"/>
                <a:sym typeface="Arial"/>
              </a:defRPr>
            </a:lvl1pPr>
            <a:lvl2pPr marR="0" lvl="1" algn="l" rtl="0">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Arial"/>
                <a:ea typeface="Arial"/>
                <a:cs typeface="Arial"/>
                <a:sym typeface="Arial"/>
              </a:defRPr>
            </a:lvl2pPr>
            <a:lvl3pPr marR="0" lvl="2" algn="l" rtl="0">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Arial"/>
                <a:ea typeface="Arial"/>
                <a:cs typeface="Arial"/>
                <a:sym typeface="Arial"/>
              </a:defRPr>
            </a:lvl3pPr>
            <a:lvl4pPr marR="0" lvl="3" algn="l" rtl="0">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Arial"/>
                <a:ea typeface="Arial"/>
                <a:cs typeface="Arial"/>
                <a:sym typeface="Arial"/>
              </a:defRPr>
            </a:lvl4pPr>
            <a:lvl5pPr marR="0" lvl="4" algn="l" rtl="0">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5" name="Google Shape;65;p7"/>
          <p:cNvSpPr>
            <a:spLocks noGrp="1"/>
          </p:cNvSpPr>
          <p:nvPr>
            <p:ph type="pic" idx="4"/>
          </p:nvPr>
        </p:nvSpPr>
        <p:spPr>
          <a:xfrm>
            <a:off x="8133588" y="2196083"/>
            <a:ext cx="2414016" cy="2414016"/>
          </a:xfrm>
          <a:prstGeom prst="ellipse">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rgbClr val="3F3F3F"/>
              </a:buClr>
              <a:buSzPts val="1600"/>
              <a:buFont typeface="Arial"/>
              <a:buChar char="•"/>
              <a:defRPr sz="1600" b="0" i="0" u="none" strike="noStrike" cap="none">
                <a:solidFill>
                  <a:srgbClr val="3F3F3F"/>
                </a:solidFill>
                <a:latin typeface="Arial"/>
                <a:ea typeface="Arial"/>
                <a:cs typeface="Arial"/>
                <a:sym typeface="Arial"/>
              </a:defRPr>
            </a:lvl1pPr>
            <a:lvl2pPr marR="0" lvl="1" algn="l" rtl="0">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Arial"/>
                <a:ea typeface="Arial"/>
                <a:cs typeface="Arial"/>
                <a:sym typeface="Arial"/>
              </a:defRPr>
            </a:lvl2pPr>
            <a:lvl3pPr marR="0" lvl="2" algn="l" rtl="0">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Arial"/>
                <a:ea typeface="Arial"/>
                <a:cs typeface="Arial"/>
                <a:sym typeface="Arial"/>
              </a:defRPr>
            </a:lvl3pPr>
            <a:lvl4pPr marR="0" lvl="3" algn="l" rtl="0">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Arial"/>
                <a:ea typeface="Arial"/>
                <a:cs typeface="Arial"/>
                <a:sym typeface="Arial"/>
              </a:defRPr>
            </a:lvl4pPr>
            <a:lvl5pPr marR="0" lvl="4" algn="l" rtl="0">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6" name="Google Shape;66;p7"/>
          <p:cNvSpPr>
            <a:spLocks noGrp="1"/>
          </p:cNvSpPr>
          <p:nvPr>
            <p:ph type="pic" idx="5"/>
          </p:nvPr>
        </p:nvSpPr>
        <p:spPr>
          <a:xfrm>
            <a:off x="4587240" y="2019165"/>
            <a:ext cx="3017520" cy="3017520"/>
          </a:xfrm>
          <a:prstGeom prst="ellipse">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rgbClr val="3F3F3F"/>
              </a:buClr>
              <a:buSzPts val="1600"/>
              <a:buFont typeface="Arial"/>
              <a:buChar char="•"/>
              <a:defRPr sz="1600" b="0" i="0" u="none" strike="noStrike" cap="none">
                <a:solidFill>
                  <a:srgbClr val="3F3F3F"/>
                </a:solidFill>
                <a:latin typeface="Arial"/>
                <a:ea typeface="Arial"/>
                <a:cs typeface="Arial"/>
                <a:sym typeface="Arial"/>
              </a:defRPr>
            </a:lvl1pPr>
            <a:lvl2pPr marR="0" lvl="1" algn="l" rtl="0">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Arial"/>
                <a:ea typeface="Arial"/>
                <a:cs typeface="Arial"/>
                <a:sym typeface="Arial"/>
              </a:defRPr>
            </a:lvl2pPr>
            <a:lvl3pPr marR="0" lvl="2" algn="l" rtl="0">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Arial"/>
                <a:ea typeface="Arial"/>
                <a:cs typeface="Arial"/>
                <a:sym typeface="Arial"/>
              </a:defRPr>
            </a:lvl3pPr>
            <a:lvl4pPr marR="0" lvl="3" algn="l" rtl="0">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Arial"/>
                <a:ea typeface="Arial"/>
                <a:cs typeface="Arial"/>
                <a:sym typeface="Arial"/>
              </a:defRPr>
            </a:lvl4pPr>
            <a:lvl5pPr marR="0" lvl="4" algn="l" rtl="0">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7" name="Google Shape;67;p7"/>
          <p:cNvSpPr txBox="1">
            <a:spLocks noGrp="1"/>
          </p:cNvSpPr>
          <p:nvPr>
            <p:ph type="body" idx="1"/>
          </p:nvPr>
        </p:nvSpPr>
        <p:spPr>
          <a:xfrm>
            <a:off x="1448308" y="4942523"/>
            <a:ext cx="2700338" cy="738187"/>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0"/>
              </a:spcBef>
              <a:spcAft>
                <a:spcPts val="0"/>
              </a:spcAft>
              <a:buClr>
                <a:srgbClr val="F2F2F2"/>
              </a:buClr>
              <a:buSzPts val="2000"/>
              <a:buNone/>
              <a:defRPr sz="2000">
                <a:solidFill>
                  <a:srgbClr val="F2F2F2"/>
                </a:solidFill>
                <a:latin typeface="Gill Sans"/>
                <a:ea typeface="Gill Sans"/>
                <a:cs typeface="Gill Sans"/>
                <a:sym typeface="Gill Sans"/>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7"/>
          <p:cNvSpPr txBox="1">
            <a:spLocks noGrp="1"/>
          </p:cNvSpPr>
          <p:nvPr>
            <p:ph type="body" idx="6"/>
          </p:nvPr>
        </p:nvSpPr>
        <p:spPr>
          <a:xfrm>
            <a:off x="4745831" y="5589716"/>
            <a:ext cx="2700338" cy="598215"/>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0"/>
              </a:spcBef>
              <a:spcAft>
                <a:spcPts val="0"/>
              </a:spcAft>
              <a:buClr>
                <a:srgbClr val="F2F2F2"/>
              </a:buClr>
              <a:buSzPts val="2000"/>
              <a:buNone/>
              <a:defRPr sz="2000">
                <a:solidFill>
                  <a:srgbClr val="F2F2F2"/>
                </a:solidFill>
                <a:latin typeface="Gill Sans"/>
                <a:ea typeface="Gill Sans"/>
                <a:cs typeface="Gill Sans"/>
                <a:sym typeface="Gill Sans"/>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9" name="Google Shape;69;p7"/>
          <p:cNvSpPr txBox="1">
            <a:spLocks noGrp="1"/>
          </p:cNvSpPr>
          <p:nvPr>
            <p:ph type="body" idx="7"/>
          </p:nvPr>
        </p:nvSpPr>
        <p:spPr>
          <a:xfrm>
            <a:off x="8025066" y="4942523"/>
            <a:ext cx="2700338" cy="738187"/>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0"/>
              </a:spcBef>
              <a:spcAft>
                <a:spcPts val="0"/>
              </a:spcAft>
              <a:buClr>
                <a:srgbClr val="F2F2F2"/>
              </a:buClr>
              <a:buSzPts val="2000"/>
              <a:buNone/>
              <a:defRPr sz="2000">
                <a:solidFill>
                  <a:srgbClr val="F2F2F2"/>
                </a:solidFill>
                <a:latin typeface="Gill Sans"/>
                <a:ea typeface="Gill Sans"/>
                <a:cs typeface="Gill Sans"/>
                <a:sym typeface="Gill Sans"/>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7"/>
          <p:cNvSpPr txBox="1">
            <a:spLocks noGrp="1"/>
          </p:cNvSpPr>
          <p:nvPr>
            <p:ph type="sldNum" idx="12"/>
          </p:nvPr>
        </p:nvSpPr>
        <p:spPr>
          <a:xfrm>
            <a:off x="11468844" y="6174902"/>
            <a:ext cx="35711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Three Sections">
  <p:cSld name="Picture with Three Sections">
    <p:spTree>
      <p:nvGrpSpPr>
        <p:cNvPr id="1" name="Shape 71"/>
        <p:cNvGrpSpPr/>
        <p:nvPr/>
      </p:nvGrpSpPr>
      <p:grpSpPr>
        <a:xfrm>
          <a:off x="0" y="0"/>
          <a:ext cx="0" cy="0"/>
          <a:chOff x="0" y="0"/>
          <a:chExt cx="0" cy="0"/>
        </a:xfrm>
      </p:grpSpPr>
      <p:sp>
        <p:nvSpPr>
          <p:cNvPr id="72" name="Google Shape;72;p8"/>
          <p:cNvSpPr/>
          <p:nvPr/>
        </p:nvSpPr>
        <p:spPr>
          <a:xfrm>
            <a:off x="5294630" y="0"/>
            <a:ext cx="6897370" cy="6858000"/>
          </a:xfrm>
          <a:custGeom>
            <a:avLst/>
            <a:gdLst/>
            <a:ahLst/>
            <a:cxnLst/>
            <a:rect l="l" t="t" r="r" b="b"/>
            <a:pathLst>
              <a:path w="6897370" h="6858000" extrusionOk="0">
                <a:moveTo>
                  <a:pt x="0" y="6858000"/>
                </a:moveTo>
                <a:lnTo>
                  <a:pt x="6896900" y="6858000"/>
                </a:lnTo>
                <a:lnTo>
                  <a:pt x="6896900" y="0"/>
                </a:lnTo>
                <a:lnTo>
                  <a:pt x="0" y="0"/>
                </a:lnTo>
                <a:lnTo>
                  <a:pt x="0" y="6858000"/>
                </a:lnTo>
                <a:close/>
              </a:path>
            </a:pathLst>
          </a:custGeom>
          <a:solidFill>
            <a:schemeClr val="accent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 name="Google Shape;73;p8"/>
          <p:cNvSpPr/>
          <p:nvPr/>
        </p:nvSpPr>
        <p:spPr>
          <a:xfrm>
            <a:off x="11562237" y="6227432"/>
            <a:ext cx="266400" cy="266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4" name="Google Shape;74;p8"/>
          <p:cNvSpPr txBox="1">
            <a:spLocks noGrp="1"/>
          </p:cNvSpPr>
          <p:nvPr>
            <p:ph type="title"/>
          </p:nvPr>
        </p:nvSpPr>
        <p:spPr>
          <a:xfrm>
            <a:off x="839788" y="417362"/>
            <a:ext cx="3932237" cy="1302111"/>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accent2"/>
              </a:buClr>
              <a:buSzPts val="3200"/>
              <a:buFont typeface="Gill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8"/>
          <p:cNvSpPr txBox="1">
            <a:spLocks noGrp="1"/>
          </p:cNvSpPr>
          <p:nvPr>
            <p:ph type="body" idx="1"/>
          </p:nvPr>
        </p:nvSpPr>
        <p:spPr>
          <a:xfrm>
            <a:off x="7294251" y="1192697"/>
            <a:ext cx="4057961" cy="143123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C0DFE5"/>
              </a:buClr>
              <a:buSzPts val="1600"/>
              <a:buNone/>
              <a:defRPr sz="1600">
                <a:solidFill>
                  <a:srgbClr val="C0DFE5"/>
                </a:solidFill>
              </a:defRPr>
            </a:lvl1pPr>
            <a:lvl2pPr marL="914400" lvl="1" indent="-228600" algn="l">
              <a:lnSpc>
                <a:spcPct val="90000"/>
              </a:lnSpc>
              <a:spcBef>
                <a:spcPts val="500"/>
              </a:spcBef>
              <a:spcAft>
                <a:spcPts val="0"/>
              </a:spcAft>
              <a:buClr>
                <a:srgbClr val="3F3F3F"/>
              </a:buClr>
              <a:buSzPts val="1400"/>
              <a:buNone/>
              <a:defRPr sz="1400"/>
            </a:lvl2pPr>
            <a:lvl3pPr marL="1371600" lvl="2" indent="-228600" algn="l">
              <a:lnSpc>
                <a:spcPct val="90000"/>
              </a:lnSpc>
              <a:spcBef>
                <a:spcPts val="500"/>
              </a:spcBef>
              <a:spcAft>
                <a:spcPts val="0"/>
              </a:spcAft>
              <a:buClr>
                <a:srgbClr val="3F3F3F"/>
              </a:buClr>
              <a:buSzPts val="1200"/>
              <a:buNone/>
              <a:defRPr sz="1200"/>
            </a:lvl3pPr>
            <a:lvl4pPr marL="1828800" lvl="3" indent="-228600" algn="l">
              <a:lnSpc>
                <a:spcPct val="90000"/>
              </a:lnSpc>
              <a:spcBef>
                <a:spcPts val="500"/>
              </a:spcBef>
              <a:spcAft>
                <a:spcPts val="0"/>
              </a:spcAft>
              <a:buClr>
                <a:srgbClr val="3F3F3F"/>
              </a:buClr>
              <a:buSzPts val="1000"/>
              <a:buNone/>
              <a:defRPr sz="1000"/>
            </a:lvl4pPr>
            <a:lvl5pPr marL="2286000" lvl="4" indent="-228600" algn="l">
              <a:lnSpc>
                <a:spcPct val="90000"/>
              </a:lnSpc>
              <a:spcBef>
                <a:spcPts val="500"/>
              </a:spcBef>
              <a:spcAft>
                <a:spcPts val="0"/>
              </a:spcAft>
              <a:buClr>
                <a:srgbClr val="3F3F3F"/>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6" name="Google Shape;76;p8"/>
          <p:cNvSpPr txBox="1">
            <a:spLocks noGrp="1"/>
          </p:cNvSpPr>
          <p:nvPr>
            <p:ph type="dt" idx="10"/>
          </p:nvPr>
        </p:nvSpPr>
        <p:spPr>
          <a:xfrm>
            <a:off x="838200" y="617490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8"/>
          <p:cNvSpPr txBox="1">
            <a:spLocks noGrp="1"/>
          </p:cNvSpPr>
          <p:nvPr>
            <p:ph type="ftr" idx="11"/>
          </p:nvPr>
        </p:nvSpPr>
        <p:spPr>
          <a:xfrm>
            <a:off x="4038600" y="617490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8"/>
          <p:cNvSpPr txBox="1">
            <a:spLocks noGrp="1"/>
          </p:cNvSpPr>
          <p:nvPr>
            <p:ph type="sldNum" idx="12"/>
          </p:nvPr>
        </p:nvSpPr>
        <p:spPr>
          <a:xfrm>
            <a:off x="11468844" y="6174902"/>
            <a:ext cx="35711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79" name="Google Shape;79;p8"/>
          <p:cNvSpPr/>
          <p:nvPr/>
        </p:nvSpPr>
        <p:spPr>
          <a:xfrm>
            <a:off x="0" y="2430411"/>
            <a:ext cx="3625850" cy="3438525"/>
          </a:xfrm>
          <a:custGeom>
            <a:avLst/>
            <a:gdLst/>
            <a:ahLst/>
            <a:cxnLst/>
            <a:rect l="l" t="t" r="r" b="b"/>
            <a:pathLst>
              <a:path w="3625850" h="3438525" extrusionOk="0">
                <a:moveTo>
                  <a:pt x="0" y="3438486"/>
                </a:moveTo>
                <a:lnTo>
                  <a:pt x="3625596" y="3438486"/>
                </a:lnTo>
                <a:lnTo>
                  <a:pt x="3625596" y="0"/>
                </a:lnTo>
                <a:lnTo>
                  <a:pt x="0" y="0"/>
                </a:lnTo>
                <a:lnTo>
                  <a:pt x="0" y="3438486"/>
                </a:lnTo>
                <a:close/>
              </a:path>
            </a:pathLst>
          </a:custGeom>
          <a:solidFill>
            <a:schemeClr val="accent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 name="Google Shape;80;p8"/>
          <p:cNvSpPr>
            <a:spLocks noGrp="1"/>
          </p:cNvSpPr>
          <p:nvPr>
            <p:ph type="pic" idx="2"/>
          </p:nvPr>
        </p:nvSpPr>
        <p:spPr>
          <a:xfrm>
            <a:off x="0" y="2781223"/>
            <a:ext cx="6040800" cy="2736901"/>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rgbClr val="3F3F3F"/>
              </a:buClr>
              <a:buSzPts val="1800"/>
              <a:buFont typeface="Arial"/>
              <a:buNone/>
              <a:defRPr sz="1800" b="0" i="0" u="none" strike="noStrike" cap="none">
                <a:solidFill>
                  <a:srgbClr val="3F3F3F"/>
                </a:solidFill>
                <a:latin typeface="Arial"/>
                <a:ea typeface="Arial"/>
                <a:cs typeface="Arial"/>
                <a:sym typeface="Arial"/>
              </a:defRPr>
            </a:lvl1pPr>
            <a:lvl2pPr marR="0" lvl="1" algn="l" rtl="0">
              <a:lnSpc>
                <a:spcPct val="90000"/>
              </a:lnSpc>
              <a:spcBef>
                <a:spcPts val="500"/>
              </a:spcBef>
              <a:spcAft>
                <a:spcPts val="0"/>
              </a:spcAft>
              <a:buClr>
                <a:srgbClr val="3F3F3F"/>
              </a:buClr>
              <a:buSzPts val="2800"/>
              <a:buFont typeface="Arial"/>
              <a:buNone/>
              <a:defRPr sz="2800" b="0" i="0" u="none" strike="noStrike" cap="none">
                <a:solidFill>
                  <a:srgbClr val="3F3F3F"/>
                </a:solidFill>
                <a:latin typeface="Arial"/>
                <a:ea typeface="Arial"/>
                <a:cs typeface="Arial"/>
                <a:sym typeface="Arial"/>
              </a:defRPr>
            </a:lvl2pPr>
            <a:lvl3pPr marR="0" lvl="2" algn="l" rtl="0">
              <a:lnSpc>
                <a:spcPct val="90000"/>
              </a:lnSpc>
              <a:spcBef>
                <a:spcPts val="500"/>
              </a:spcBef>
              <a:spcAft>
                <a:spcPts val="0"/>
              </a:spcAft>
              <a:buClr>
                <a:srgbClr val="3F3F3F"/>
              </a:buClr>
              <a:buSzPts val="2400"/>
              <a:buFont typeface="Arial"/>
              <a:buNone/>
              <a:defRPr sz="2400" b="0" i="0" u="none" strike="noStrike" cap="none">
                <a:solidFill>
                  <a:srgbClr val="3F3F3F"/>
                </a:solidFill>
                <a:latin typeface="Arial"/>
                <a:ea typeface="Arial"/>
                <a:cs typeface="Arial"/>
                <a:sym typeface="Arial"/>
              </a:defRPr>
            </a:lvl3pPr>
            <a:lvl4pPr marR="0" lvl="3" algn="l" rtl="0">
              <a:lnSpc>
                <a:spcPct val="90000"/>
              </a:lnSpc>
              <a:spcBef>
                <a:spcPts val="500"/>
              </a:spcBef>
              <a:spcAft>
                <a:spcPts val="0"/>
              </a:spcAft>
              <a:buClr>
                <a:srgbClr val="3F3F3F"/>
              </a:buClr>
              <a:buSzPts val="2000"/>
              <a:buFont typeface="Arial"/>
              <a:buNone/>
              <a:defRPr sz="2000" b="0" i="0" u="none" strike="noStrike" cap="none">
                <a:solidFill>
                  <a:srgbClr val="3F3F3F"/>
                </a:solidFill>
                <a:latin typeface="Arial"/>
                <a:ea typeface="Arial"/>
                <a:cs typeface="Arial"/>
                <a:sym typeface="Arial"/>
              </a:defRPr>
            </a:lvl4pPr>
            <a:lvl5pPr marR="0" lvl="4" algn="l" rtl="0">
              <a:lnSpc>
                <a:spcPct val="90000"/>
              </a:lnSpc>
              <a:spcBef>
                <a:spcPts val="500"/>
              </a:spcBef>
              <a:spcAft>
                <a:spcPts val="0"/>
              </a:spcAft>
              <a:buClr>
                <a:srgbClr val="3F3F3F"/>
              </a:buClr>
              <a:buSzPts val="2000"/>
              <a:buFont typeface="Arial"/>
              <a:buNone/>
              <a:defRPr sz="2000" b="0" i="0" u="none" strike="noStrike" cap="none">
                <a:solidFill>
                  <a:srgbClr val="3F3F3F"/>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81" name="Google Shape;81;p8"/>
          <p:cNvSpPr>
            <a:spLocks noGrp="1"/>
          </p:cNvSpPr>
          <p:nvPr>
            <p:ph type="pic" idx="3"/>
          </p:nvPr>
        </p:nvSpPr>
        <p:spPr>
          <a:xfrm>
            <a:off x="6586106" y="1188012"/>
            <a:ext cx="376237" cy="376237"/>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rgbClr val="3F3F3F"/>
              </a:buClr>
              <a:buSzPts val="400"/>
              <a:buFont typeface="Arial"/>
              <a:buNone/>
              <a:defRPr sz="400" b="0" i="0" u="none" strike="noStrike" cap="none">
                <a:solidFill>
                  <a:srgbClr val="3F3F3F"/>
                </a:solidFill>
                <a:latin typeface="Arial"/>
                <a:ea typeface="Arial"/>
                <a:cs typeface="Arial"/>
                <a:sym typeface="Arial"/>
              </a:defRPr>
            </a:lvl1pPr>
            <a:lvl2pPr marR="0" lvl="1" algn="l" rtl="0">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Arial"/>
                <a:ea typeface="Arial"/>
                <a:cs typeface="Arial"/>
                <a:sym typeface="Arial"/>
              </a:defRPr>
            </a:lvl2pPr>
            <a:lvl3pPr marR="0" lvl="2" algn="l" rtl="0">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Arial"/>
                <a:ea typeface="Arial"/>
                <a:cs typeface="Arial"/>
                <a:sym typeface="Arial"/>
              </a:defRPr>
            </a:lvl3pPr>
            <a:lvl4pPr marR="0" lvl="3" algn="l" rtl="0">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Arial"/>
                <a:ea typeface="Arial"/>
                <a:cs typeface="Arial"/>
                <a:sym typeface="Arial"/>
              </a:defRPr>
            </a:lvl4pPr>
            <a:lvl5pPr marR="0" lvl="4" algn="l" rtl="0">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2" name="Google Shape;82;p8"/>
          <p:cNvSpPr>
            <a:spLocks noGrp="1"/>
          </p:cNvSpPr>
          <p:nvPr>
            <p:ph type="pic" idx="4"/>
          </p:nvPr>
        </p:nvSpPr>
        <p:spPr>
          <a:xfrm>
            <a:off x="6586106" y="2878015"/>
            <a:ext cx="376237" cy="376237"/>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rgbClr val="3F3F3F"/>
              </a:buClr>
              <a:buSzPts val="400"/>
              <a:buFont typeface="Arial"/>
              <a:buNone/>
              <a:defRPr sz="400" b="0" i="0" u="none" strike="noStrike" cap="none">
                <a:solidFill>
                  <a:srgbClr val="3F3F3F"/>
                </a:solidFill>
                <a:latin typeface="Arial"/>
                <a:ea typeface="Arial"/>
                <a:cs typeface="Arial"/>
                <a:sym typeface="Arial"/>
              </a:defRPr>
            </a:lvl1pPr>
            <a:lvl2pPr marR="0" lvl="1" algn="l" rtl="0">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Arial"/>
                <a:ea typeface="Arial"/>
                <a:cs typeface="Arial"/>
                <a:sym typeface="Arial"/>
              </a:defRPr>
            </a:lvl2pPr>
            <a:lvl3pPr marR="0" lvl="2" algn="l" rtl="0">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Arial"/>
                <a:ea typeface="Arial"/>
                <a:cs typeface="Arial"/>
                <a:sym typeface="Arial"/>
              </a:defRPr>
            </a:lvl3pPr>
            <a:lvl4pPr marR="0" lvl="3" algn="l" rtl="0">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Arial"/>
                <a:ea typeface="Arial"/>
                <a:cs typeface="Arial"/>
                <a:sym typeface="Arial"/>
              </a:defRPr>
            </a:lvl4pPr>
            <a:lvl5pPr marR="0" lvl="4" algn="l" rtl="0">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3" name="Google Shape;83;p8"/>
          <p:cNvSpPr txBox="1">
            <a:spLocks noGrp="1"/>
          </p:cNvSpPr>
          <p:nvPr>
            <p:ph type="body" idx="5"/>
          </p:nvPr>
        </p:nvSpPr>
        <p:spPr>
          <a:xfrm>
            <a:off x="7294250" y="2880357"/>
            <a:ext cx="4057961" cy="143123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C0DFE5"/>
              </a:buClr>
              <a:buSzPts val="1600"/>
              <a:buNone/>
              <a:defRPr sz="1600">
                <a:solidFill>
                  <a:srgbClr val="C0DFE5"/>
                </a:solidFill>
              </a:defRPr>
            </a:lvl1pPr>
            <a:lvl2pPr marL="914400" lvl="1" indent="-228600" algn="l">
              <a:lnSpc>
                <a:spcPct val="90000"/>
              </a:lnSpc>
              <a:spcBef>
                <a:spcPts val="500"/>
              </a:spcBef>
              <a:spcAft>
                <a:spcPts val="0"/>
              </a:spcAft>
              <a:buClr>
                <a:srgbClr val="3F3F3F"/>
              </a:buClr>
              <a:buSzPts val="1400"/>
              <a:buNone/>
              <a:defRPr sz="1400"/>
            </a:lvl2pPr>
            <a:lvl3pPr marL="1371600" lvl="2" indent="-228600" algn="l">
              <a:lnSpc>
                <a:spcPct val="90000"/>
              </a:lnSpc>
              <a:spcBef>
                <a:spcPts val="500"/>
              </a:spcBef>
              <a:spcAft>
                <a:spcPts val="0"/>
              </a:spcAft>
              <a:buClr>
                <a:srgbClr val="3F3F3F"/>
              </a:buClr>
              <a:buSzPts val="1200"/>
              <a:buNone/>
              <a:defRPr sz="1200"/>
            </a:lvl3pPr>
            <a:lvl4pPr marL="1828800" lvl="3" indent="-228600" algn="l">
              <a:lnSpc>
                <a:spcPct val="90000"/>
              </a:lnSpc>
              <a:spcBef>
                <a:spcPts val="500"/>
              </a:spcBef>
              <a:spcAft>
                <a:spcPts val="0"/>
              </a:spcAft>
              <a:buClr>
                <a:srgbClr val="3F3F3F"/>
              </a:buClr>
              <a:buSzPts val="1000"/>
              <a:buNone/>
              <a:defRPr sz="1000"/>
            </a:lvl4pPr>
            <a:lvl5pPr marL="2286000" lvl="4" indent="-228600" algn="l">
              <a:lnSpc>
                <a:spcPct val="90000"/>
              </a:lnSpc>
              <a:spcBef>
                <a:spcPts val="500"/>
              </a:spcBef>
              <a:spcAft>
                <a:spcPts val="0"/>
              </a:spcAft>
              <a:buClr>
                <a:srgbClr val="3F3F3F"/>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4" name="Google Shape;84;p8"/>
          <p:cNvSpPr>
            <a:spLocks noGrp="1"/>
          </p:cNvSpPr>
          <p:nvPr>
            <p:ph type="pic" idx="6"/>
          </p:nvPr>
        </p:nvSpPr>
        <p:spPr>
          <a:xfrm>
            <a:off x="6586106" y="4568018"/>
            <a:ext cx="376237" cy="376237"/>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rgbClr val="3F3F3F"/>
              </a:buClr>
              <a:buSzPts val="400"/>
              <a:buFont typeface="Arial"/>
              <a:buNone/>
              <a:defRPr sz="400" b="0" i="0" u="none" strike="noStrike" cap="none">
                <a:solidFill>
                  <a:srgbClr val="3F3F3F"/>
                </a:solidFill>
                <a:latin typeface="Arial"/>
                <a:ea typeface="Arial"/>
                <a:cs typeface="Arial"/>
                <a:sym typeface="Arial"/>
              </a:defRPr>
            </a:lvl1pPr>
            <a:lvl2pPr marR="0" lvl="1" algn="l" rtl="0">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Arial"/>
                <a:ea typeface="Arial"/>
                <a:cs typeface="Arial"/>
                <a:sym typeface="Arial"/>
              </a:defRPr>
            </a:lvl2pPr>
            <a:lvl3pPr marR="0" lvl="2" algn="l" rtl="0">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Arial"/>
                <a:ea typeface="Arial"/>
                <a:cs typeface="Arial"/>
                <a:sym typeface="Arial"/>
              </a:defRPr>
            </a:lvl3pPr>
            <a:lvl4pPr marR="0" lvl="3" algn="l" rtl="0">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Arial"/>
                <a:ea typeface="Arial"/>
                <a:cs typeface="Arial"/>
                <a:sym typeface="Arial"/>
              </a:defRPr>
            </a:lvl4pPr>
            <a:lvl5pPr marR="0" lvl="4" algn="l" rtl="0">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5" name="Google Shape;85;p8"/>
          <p:cNvSpPr txBox="1">
            <a:spLocks noGrp="1"/>
          </p:cNvSpPr>
          <p:nvPr>
            <p:ph type="body" idx="7"/>
          </p:nvPr>
        </p:nvSpPr>
        <p:spPr>
          <a:xfrm>
            <a:off x="7294250" y="4568018"/>
            <a:ext cx="4057961" cy="143123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C0DFE5"/>
              </a:buClr>
              <a:buSzPts val="1600"/>
              <a:buNone/>
              <a:defRPr sz="1600">
                <a:solidFill>
                  <a:srgbClr val="C0DFE5"/>
                </a:solidFill>
              </a:defRPr>
            </a:lvl1pPr>
            <a:lvl2pPr marL="914400" lvl="1" indent="-228600" algn="l">
              <a:lnSpc>
                <a:spcPct val="90000"/>
              </a:lnSpc>
              <a:spcBef>
                <a:spcPts val="500"/>
              </a:spcBef>
              <a:spcAft>
                <a:spcPts val="0"/>
              </a:spcAft>
              <a:buClr>
                <a:srgbClr val="3F3F3F"/>
              </a:buClr>
              <a:buSzPts val="1400"/>
              <a:buNone/>
              <a:defRPr sz="1400"/>
            </a:lvl2pPr>
            <a:lvl3pPr marL="1371600" lvl="2" indent="-228600" algn="l">
              <a:lnSpc>
                <a:spcPct val="90000"/>
              </a:lnSpc>
              <a:spcBef>
                <a:spcPts val="500"/>
              </a:spcBef>
              <a:spcAft>
                <a:spcPts val="0"/>
              </a:spcAft>
              <a:buClr>
                <a:srgbClr val="3F3F3F"/>
              </a:buClr>
              <a:buSzPts val="1200"/>
              <a:buNone/>
              <a:defRPr sz="1200"/>
            </a:lvl3pPr>
            <a:lvl4pPr marL="1828800" lvl="3" indent="-228600" algn="l">
              <a:lnSpc>
                <a:spcPct val="90000"/>
              </a:lnSpc>
              <a:spcBef>
                <a:spcPts val="500"/>
              </a:spcBef>
              <a:spcAft>
                <a:spcPts val="0"/>
              </a:spcAft>
              <a:buClr>
                <a:srgbClr val="3F3F3F"/>
              </a:buClr>
              <a:buSzPts val="1000"/>
              <a:buNone/>
              <a:defRPr sz="1000"/>
            </a:lvl4pPr>
            <a:lvl5pPr marL="2286000" lvl="4" indent="-228600" algn="l">
              <a:lnSpc>
                <a:spcPct val="90000"/>
              </a:lnSpc>
              <a:spcBef>
                <a:spcPts val="500"/>
              </a:spcBef>
              <a:spcAft>
                <a:spcPts val="0"/>
              </a:spcAft>
              <a:buClr>
                <a:srgbClr val="3F3F3F"/>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86"/>
        <p:cNvGrpSpPr/>
        <p:nvPr/>
      </p:nvGrpSpPr>
      <p:grpSpPr>
        <a:xfrm>
          <a:off x="0" y="0"/>
          <a:ext cx="0" cy="0"/>
          <a:chOff x="0" y="0"/>
          <a:chExt cx="0" cy="0"/>
        </a:xfrm>
      </p:grpSpPr>
      <p:sp>
        <p:nvSpPr>
          <p:cNvPr id="87" name="Google Shape;87;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rgbClr val="3F3F3F"/>
              </a:buClr>
              <a:buSzPts val="1800"/>
              <a:buChar char="•"/>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9" name="Google Shape;89;p9"/>
          <p:cNvSpPr txBox="1">
            <a:spLocks noGrp="1"/>
          </p:cNvSpPr>
          <p:nvPr>
            <p:ph type="dt" idx="10"/>
          </p:nvPr>
        </p:nvSpPr>
        <p:spPr>
          <a:xfrm>
            <a:off x="838200" y="617490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9"/>
          <p:cNvSpPr txBox="1">
            <a:spLocks noGrp="1"/>
          </p:cNvSpPr>
          <p:nvPr>
            <p:ph type="ftr" idx="11"/>
          </p:nvPr>
        </p:nvSpPr>
        <p:spPr>
          <a:xfrm>
            <a:off x="4038600" y="617490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9"/>
          <p:cNvSpPr txBox="1">
            <a:spLocks noGrp="1"/>
          </p:cNvSpPr>
          <p:nvPr>
            <p:ph type="sldNum" idx="12"/>
          </p:nvPr>
        </p:nvSpPr>
        <p:spPr>
          <a:xfrm>
            <a:off x="11468844" y="6174902"/>
            <a:ext cx="35711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2"/>
        <p:cNvGrpSpPr/>
        <p:nvPr/>
      </p:nvGrpSpPr>
      <p:grpSpPr>
        <a:xfrm>
          <a:off x="0" y="0"/>
          <a:ext cx="0" cy="0"/>
          <a:chOff x="0" y="0"/>
          <a:chExt cx="0" cy="0"/>
        </a:xfrm>
      </p:grpSpPr>
      <p:sp>
        <p:nvSpPr>
          <p:cNvPr id="93" name="Google Shape;93;p10"/>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accent2"/>
              </a:buClr>
              <a:buSzPts val="6000"/>
              <a:buFont typeface="Gill San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4" name="Google Shape;94;p10"/>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95" name="Google Shape;95;p10"/>
          <p:cNvSpPr txBox="1">
            <a:spLocks noGrp="1"/>
          </p:cNvSpPr>
          <p:nvPr>
            <p:ph type="dt" idx="10"/>
          </p:nvPr>
        </p:nvSpPr>
        <p:spPr>
          <a:xfrm>
            <a:off x="838200" y="617490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0"/>
          <p:cNvSpPr txBox="1">
            <a:spLocks noGrp="1"/>
          </p:cNvSpPr>
          <p:nvPr>
            <p:ph type="ftr" idx="11"/>
          </p:nvPr>
        </p:nvSpPr>
        <p:spPr>
          <a:xfrm>
            <a:off x="4038600" y="617490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0"/>
          <p:cNvSpPr txBox="1">
            <a:spLocks noGrp="1"/>
          </p:cNvSpPr>
          <p:nvPr>
            <p:ph type="sldNum" idx="12"/>
          </p:nvPr>
        </p:nvSpPr>
        <p:spPr>
          <a:xfrm>
            <a:off x="11468844" y="6174902"/>
            <a:ext cx="35711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accent2"/>
              </a:buClr>
              <a:buSzPts val="3200"/>
              <a:buFont typeface="Gill Sans"/>
              <a:buNone/>
              <a:defRPr sz="3200" b="1" i="0" u="none" strike="noStrike" cap="none">
                <a:solidFill>
                  <a:schemeClr val="accent2"/>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330200" algn="l" rtl="0">
              <a:lnSpc>
                <a:spcPct val="90000"/>
              </a:lnSpc>
              <a:spcBef>
                <a:spcPts val="1000"/>
              </a:spcBef>
              <a:spcAft>
                <a:spcPts val="0"/>
              </a:spcAft>
              <a:buClr>
                <a:srgbClr val="3F3F3F"/>
              </a:buClr>
              <a:buSzPts val="1600"/>
              <a:buFont typeface="Arial"/>
              <a:buChar char="•"/>
              <a:defRPr sz="1600" b="0" i="0" u="none" strike="noStrike" cap="none">
                <a:solidFill>
                  <a:srgbClr val="3F3F3F"/>
                </a:solidFill>
                <a:latin typeface="Arial"/>
                <a:ea typeface="Arial"/>
                <a:cs typeface="Arial"/>
                <a:sym typeface="Arial"/>
              </a:defRPr>
            </a:lvl1pPr>
            <a:lvl2pPr marL="914400" marR="0" lvl="1" indent="-330200" algn="l" rtl="0">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Arial"/>
                <a:ea typeface="Arial"/>
                <a:cs typeface="Arial"/>
                <a:sym typeface="Arial"/>
              </a:defRPr>
            </a:lvl2pPr>
            <a:lvl3pPr marL="1371600" marR="0" lvl="2" indent="-330200" algn="l" rtl="0">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Arial"/>
                <a:ea typeface="Arial"/>
                <a:cs typeface="Arial"/>
                <a:sym typeface="Arial"/>
              </a:defRPr>
            </a:lvl3pPr>
            <a:lvl4pPr marL="1828800" marR="0" lvl="3" indent="-330200" algn="l" rtl="0">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Arial"/>
                <a:ea typeface="Arial"/>
                <a:cs typeface="Arial"/>
                <a:sym typeface="Arial"/>
              </a:defRPr>
            </a:lvl4pPr>
            <a:lvl5pPr marL="2286000" marR="0" lvl="4" indent="-330200" algn="l" rtl="0">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838200" y="6174902"/>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4038600" y="6174902"/>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p:nvPr/>
        </p:nvSpPr>
        <p:spPr>
          <a:xfrm>
            <a:off x="11562237" y="6227432"/>
            <a:ext cx="266400" cy="266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5" name="Google Shape;15;p1"/>
          <p:cNvSpPr txBox="1">
            <a:spLocks noGrp="1"/>
          </p:cNvSpPr>
          <p:nvPr>
            <p:ph type="sldNum" idx="12"/>
          </p:nvPr>
        </p:nvSpPr>
        <p:spPr>
          <a:xfrm>
            <a:off x="11468844" y="6174902"/>
            <a:ext cx="357116"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1" u="none" strike="noStrike" cap="none">
                <a:solidFill>
                  <a:schemeClr val="dk2"/>
                </a:solidFill>
                <a:latin typeface="Arial"/>
                <a:ea typeface="Arial"/>
                <a:cs typeface="Arial"/>
                <a:sym typeface="Arial"/>
              </a:defRPr>
            </a:lvl1pPr>
            <a:lvl2pPr marL="0" marR="0" lvl="1" indent="0" algn="r" rtl="0">
              <a:spcBef>
                <a:spcPts val="0"/>
              </a:spcBef>
              <a:buNone/>
              <a:defRPr sz="1000" b="0" i="1" u="none" strike="noStrike" cap="none">
                <a:solidFill>
                  <a:schemeClr val="dk2"/>
                </a:solidFill>
                <a:latin typeface="Arial"/>
                <a:ea typeface="Arial"/>
                <a:cs typeface="Arial"/>
                <a:sym typeface="Arial"/>
              </a:defRPr>
            </a:lvl2pPr>
            <a:lvl3pPr marL="0" marR="0" lvl="2" indent="0" algn="r" rtl="0">
              <a:spcBef>
                <a:spcPts val="0"/>
              </a:spcBef>
              <a:buNone/>
              <a:defRPr sz="1000" b="0" i="1" u="none" strike="noStrike" cap="none">
                <a:solidFill>
                  <a:schemeClr val="dk2"/>
                </a:solidFill>
                <a:latin typeface="Arial"/>
                <a:ea typeface="Arial"/>
                <a:cs typeface="Arial"/>
                <a:sym typeface="Arial"/>
              </a:defRPr>
            </a:lvl3pPr>
            <a:lvl4pPr marL="0" marR="0" lvl="3" indent="0" algn="r" rtl="0">
              <a:spcBef>
                <a:spcPts val="0"/>
              </a:spcBef>
              <a:buNone/>
              <a:defRPr sz="1000" b="0" i="1" u="none" strike="noStrike" cap="none">
                <a:solidFill>
                  <a:schemeClr val="dk2"/>
                </a:solidFill>
                <a:latin typeface="Arial"/>
                <a:ea typeface="Arial"/>
                <a:cs typeface="Arial"/>
                <a:sym typeface="Arial"/>
              </a:defRPr>
            </a:lvl4pPr>
            <a:lvl5pPr marL="0" marR="0" lvl="4" indent="0" algn="r" rtl="0">
              <a:spcBef>
                <a:spcPts val="0"/>
              </a:spcBef>
              <a:buNone/>
              <a:defRPr sz="1000" b="0" i="1" u="none" strike="noStrike" cap="none">
                <a:solidFill>
                  <a:schemeClr val="dk2"/>
                </a:solidFill>
                <a:latin typeface="Arial"/>
                <a:ea typeface="Arial"/>
                <a:cs typeface="Arial"/>
                <a:sym typeface="Arial"/>
              </a:defRPr>
            </a:lvl5pPr>
            <a:lvl6pPr marL="0" marR="0" lvl="5" indent="0" algn="r" rtl="0">
              <a:spcBef>
                <a:spcPts val="0"/>
              </a:spcBef>
              <a:buNone/>
              <a:defRPr sz="1000" b="0" i="1" u="none" strike="noStrike" cap="none">
                <a:solidFill>
                  <a:schemeClr val="dk2"/>
                </a:solidFill>
                <a:latin typeface="Arial"/>
                <a:ea typeface="Arial"/>
                <a:cs typeface="Arial"/>
                <a:sym typeface="Arial"/>
              </a:defRPr>
            </a:lvl6pPr>
            <a:lvl7pPr marL="0" marR="0" lvl="6" indent="0" algn="r" rtl="0">
              <a:spcBef>
                <a:spcPts val="0"/>
              </a:spcBef>
              <a:buNone/>
              <a:defRPr sz="1000" b="0" i="1" u="none" strike="noStrike" cap="none">
                <a:solidFill>
                  <a:schemeClr val="dk2"/>
                </a:solidFill>
                <a:latin typeface="Arial"/>
                <a:ea typeface="Arial"/>
                <a:cs typeface="Arial"/>
                <a:sym typeface="Arial"/>
              </a:defRPr>
            </a:lvl7pPr>
            <a:lvl8pPr marL="0" marR="0" lvl="7" indent="0" algn="r" rtl="0">
              <a:spcBef>
                <a:spcPts val="0"/>
              </a:spcBef>
              <a:buNone/>
              <a:defRPr sz="1000" b="0" i="1" u="none" strike="noStrike" cap="none">
                <a:solidFill>
                  <a:schemeClr val="dk2"/>
                </a:solidFill>
                <a:latin typeface="Arial"/>
                <a:ea typeface="Arial"/>
                <a:cs typeface="Arial"/>
                <a:sym typeface="Arial"/>
              </a:defRPr>
            </a:lvl8pPr>
            <a:lvl9pPr marL="0" marR="0" lvl="8" indent="0" algn="r" rtl="0">
              <a:spcBef>
                <a:spcPts val="0"/>
              </a:spcBef>
              <a:buNone/>
              <a:defRPr sz="1000" b="0" i="1"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 name="MSIPCMContentMarking" descr="{&quot;HashCode&quot;:-1876667767,&quot;Placement&quot;:&quot;Footer&quot;,&quot;Top&quot;:523.380066,&quot;Left&quot;:0.0,&quot;SlideWidth&quot;:960,&quot;SlideHeight&quot;:540}">
            <a:extLst>
              <a:ext uri="{FF2B5EF4-FFF2-40B4-BE49-F238E27FC236}">
                <a16:creationId xmlns:a16="http://schemas.microsoft.com/office/drawing/2014/main" id="{B050F549-1911-1D7F-CBF2-DF4F42AD4347}"/>
              </a:ext>
            </a:extLst>
          </p:cNvPr>
          <p:cNvSpPr txBox="1"/>
          <p:nvPr userDrawn="1"/>
        </p:nvSpPr>
        <p:spPr>
          <a:xfrm>
            <a:off x="0" y="6646927"/>
            <a:ext cx="1185008" cy="211073"/>
          </a:xfrm>
          <a:prstGeom prst="rect">
            <a:avLst/>
          </a:prstGeom>
          <a:noFill/>
        </p:spPr>
        <p:txBody>
          <a:bodyPr vert="horz" wrap="square" lIns="0" tIns="0" rIns="0" bIns="0" rtlCol="0" anchor="ctr" anchorCtr="1">
            <a:spAutoFit/>
          </a:bodyPr>
          <a:lstStyle/>
          <a:p>
            <a:pPr algn="l">
              <a:spcBef>
                <a:spcPts val="0"/>
              </a:spcBef>
              <a:spcAft>
                <a:spcPts val="0"/>
              </a:spcAft>
            </a:pPr>
            <a:r>
              <a:rPr lang="en-IN" sz="700">
                <a:solidFill>
                  <a:srgbClr val="737373"/>
                </a:solidFill>
                <a:latin typeface="Calibri" panose="020F0502020204030204" pitchFamily="34" charset="0"/>
              </a:rPr>
              <a:t>Internal Use - Confidential</a:t>
            </a: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2.jpg"/><Relationship Id="rId5"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pic>
        <p:nvPicPr>
          <p:cNvPr id="136" name="Google Shape;136;p16"/>
          <p:cNvPicPr preferRelativeResize="0"/>
          <p:nvPr/>
        </p:nvPicPr>
        <p:blipFill>
          <a:blip r:embed="rId3">
            <a:alphaModFix/>
          </a:blip>
          <a:stretch>
            <a:fillRect/>
          </a:stretch>
        </p:blipFill>
        <p:spPr>
          <a:xfrm>
            <a:off x="0" y="0"/>
            <a:ext cx="12189450" cy="6857999"/>
          </a:xfrm>
          <a:prstGeom prst="rect">
            <a:avLst/>
          </a:prstGeom>
          <a:noFill/>
          <a:ln>
            <a:noFill/>
          </a:ln>
        </p:spPr>
      </p:pic>
      <p:sp>
        <p:nvSpPr>
          <p:cNvPr id="137" name="Google Shape;137;p16" descr="People with documents"/>
          <p:cNvSpPr/>
          <p:nvPr/>
        </p:nvSpPr>
        <p:spPr>
          <a:xfrm>
            <a:off x="1270" y="-71700"/>
            <a:ext cx="12189460" cy="6858000"/>
          </a:xfrm>
          <a:custGeom>
            <a:avLst/>
            <a:gdLst/>
            <a:ahLst/>
            <a:cxnLst/>
            <a:rect l="l" t="t" r="r" b="b"/>
            <a:pathLst>
              <a:path w="12189460" h="6858000" extrusionOk="0">
                <a:moveTo>
                  <a:pt x="0" y="6858000"/>
                </a:moveTo>
                <a:lnTo>
                  <a:pt x="12188952" y="6858000"/>
                </a:lnTo>
                <a:lnTo>
                  <a:pt x="12188952" y="0"/>
                </a:lnTo>
                <a:lnTo>
                  <a:pt x="0" y="0"/>
                </a:lnTo>
                <a:lnTo>
                  <a:pt x="0" y="6858000"/>
                </a:lnTo>
                <a:close/>
              </a:path>
            </a:pathLst>
          </a:custGeom>
          <a:solidFill>
            <a:schemeClr val="dk2">
              <a:alpha val="69800"/>
            </a:schemeClr>
          </a:solidFill>
          <a:ln>
            <a:noFill/>
          </a:ln>
        </p:spPr>
        <p:txBody>
          <a:bodyPr spcFirstLastPara="1" wrap="square" lIns="0" tIns="0" rIns="0" bIns="0" anchor="t" anchorCtr="0">
            <a:noAutofit/>
          </a:bodyPr>
          <a:lstStyle/>
          <a:p>
            <a:pPr marL="0" lvl="0" indent="0" algn="ctr" rtl="0">
              <a:lnSpc>
                <a:spcPct val="115000"/>
              </a:lnSpc>
              <a:spcBef>
                <a:spcPts val="0"/>
              </a:spcBef>
              <a:spcAft>
                <a:spcPts val="0"/>
              </a:spcAft>
              <a:buSzPts val="1100"/>
              <a:buNone/>
            </a:pPr>
            <a:endParaRPr sz="3200" b="1">
              <a:solidFill>
                <a:srgbClr val="FFFFFF"/>
              </a:solidFill>
              <a:latin typeface="Gill Sans"/>
              <a:ea typeface="Gill Sans"/>
              <a:cs typeface="Gill Sans"/>
              <a:sym typeface="Gill Sans"/>
            </a:endParaRPr>
          </a:p>
          <a:p>
            <a:pPr marL="0" lvl="0" indent="0" algn="ctr" rtl="0">
              <a:lnSpc>
                <a:spcPct val="115000"/>
              </a:lnSpc>
              <a:spcBef>
                <a:spcPts val="0"/>
              </a:spcBef>
              <a:spcAft>
                <a:spcPts val="0"/>
              </a:spcAft>
              <a:buSzPts val="1100"/>
              <a:buNone/>
            </a:pPr>
            <a:r>
              <a:rPr lang="en-US" sz="3600" b="1">
                <a:solidFill>
                  <a:srgbClr val="FFFFFF"/>
                </a:solidFill>
                <a:latin typeface="Gill Sans"/>
                <a:ea typeface="Gill Sans"/>
                <a:cs typeface="Gill Sans"/>
                <a:sym typeface="Gill Sans"/>
              </a:rPr>
              <a:t>हिंदी: लघु परियोजना जमा की गई है</a:t>
            </a:r>
            <a:endParaRPr sz="3600" b="1">
              <a:solidFill>
                <a:srgbClr val="FFFFFF"/>
              </a:solidFill>
              <a:latin typeface="Gill Sans"/>
              <a:ea typeface="Gill Sans"/>
              <a:cs typeface="Gill Sans"/>
              <a:sym typeface="Gill Sans"/>
            </a:endParaRPr>
          </a:p>
          <a:p>
            <a:pPr marL="0" lvl="0" indent="0" algn="ctr" rtl="0">
              <a:spcBef>
                <a:spcPts val="0"/>
              </a:spcBef>
              <a:spcAft>
                <a:spcPts val="0"/>
              </a:spcAft>
              <a:buSzPts val="1100"/>
              <a:buNone/>
            </a:pPr>
            <a:r>
              <a:rPr lang="en-US" sz="2400" b="1">
                <a:solidFill>
                  <a:srgbClr val="FFFFFF"/>
                </a:solidFill>
                <a:latin typeface="Gill Sans"/>
                <a:ea typeface="Gill Sans"/>
                <a:cs typeface="Gill Sans"/>
                <a:sym typeface="Gill Sans"/>
              </a:rPr>
              <a:t>राजीव गांधी प्रौद्योगिकी विश्वविद्यालय, भोपाल</a:t>
            </a:r>
            <a:endParaRPr sz="2400">
              <a:solidFill>
                <a:srgbClr val="FFFFFF"/>
              </a:solidFill>
              <a:latin typeface="Gill Sans"/>
              <a:ea typeface="Gill Sans"/>
              <a:cs typeface="Gill Sans"/>
              <a:sym typeface="Gill Sans"/>
            </a:endParaRPr>
          </a:p>
          <a:p>
            <a:pPr marL="0" lvl="0" indent="0" algn="ctr" rtl="0">
              <a:spcBef>
                <a:spcPts val="0"/>
              </a:spcBef>
              <a:spcAft>
                <a:spcPts val="0"/>
              </a:spcAft>
              <a:buSzPts val="1100"/>
              <a:buNone/>
            </a:pPr>
            <a:r>
              <a:rPr lang="en-US" sz="2400" b="1">
                <a:solidFill>
                  <a:srgbClr val="FFFFFF"/>
                </a:solidFill>
                <a:latin typeface="Gill Sans"/>
                <a:ea typeface="Gill Sans"/>
                <a:cs typeface="Gill Sans"/>
                <a:sym typeface="Gill Sans"/>
              </a:rPr>
              <a:t>पुरस्कार प्राप्ति के लिए आंशिक पूर्ति की ओर</a:t>
            </a:r>
            <a:endParaRPr sz="2400">
              <a:solidFill>
                <a:srgbClr val="FFFFFF"/>
              </a:solidFill>
              <a:latin typeface="Gill Sans"/>
              <a:ea typeface="Gill Sans"/>
              <a:cs typeface="Gill Sans"/>
              <a:sym typeface="Gill Sans"/>
            </a:endParaRPr>
          </a:p>
          <a:p>
            <a:pPr marL="0" lvl="0" indent="0" algn="just" rtl="0">
              <a:spcBef>
                <a:spcPts val="0"/>
              </a:spcBef>
              <a:spcAft>
                <a:spcPts val="0"/>
              </a:spcAft>
              <a:buSzPts val="1100"/>
              <a:buNone/>
            </a:pPr>
            <a:endParaRPr sz="2400">
              <a:solidFill>
                <a:srgbClr val="FFFFFF"/>
              </a:solidFill>
              <a:latin typeface="Gill Sans"/>
              <a:ea typeface="Gill Sans"/>
              <a:cs typeface="Gill Sans"/>
              <a:sym typeface="Gill Sans"/>
            </a:endParaRPr>
          </a:p>
          <a:p>
            <a:pPr marL="0" lvl="0" indent="0" algn="ctr" rtl="0">
              <a:spcBef>
                <a:spcPts val="0"/>
              </a:spcBef>
              <a:spcAft>
                <a:spcPts val="0"/>
              </a:spcAft>
              <a:buSzPts val="1100"/>
              <a:buNone/>
            </a:pPr>
            <a:endParaRPr sz="2400" b="1">
              <a:solidFill>
                <a:srgbClr val="FFFFFF"/>
              </a:solidFill>
              <a:latin typeface="Gill Sans"/>
              <a:ea typeface="Gill Sans"/>
              <a:cs typeface="Gill Sans"/>
              <a:sym typeface="Gill Sans"/>
            </a:endParaRPr>
          </a:p>
          <a:p>
            <a:pPr marL="0" lvl="0" indent="0" algn="ctr" rtl="0">
              <a:spcBef>
                <a:spcPts val="0"/>
              </a:spcBef>
              <a:spcAft>
                <a:spcPts val="0"/>
              </a:spcAft>
              <a:buSzPts val="1100"/>
              <a:buNone/>
            </a:pPr>
            <a:endParaRPr sz="2400" b="1">
              <a:solidFill>
                <a:srgbClr val="FFFFFF"/>
              </a:solidFill>
              <a:latin typeface="Gill Sans"/>
              <a:ea typeface="Gill Sans"/>
              <a:cs typeface="Gill Sans"/>
              <a:sym typeface="Gill Sans"/>
            </a:endParaRPr>
          </a:p>
          <a:p>
            <a:pPr marL="0" lvl="0" indent="0" algn="ctr" rtl="0">
              <a:spcBef>
                <a:spcPts val="0"/>
              </a:spcBef>
              <a:spcAft>
                <a:spcPts val="0"/>
              </a:spcAft>
              <a:buSzPts val="1100"/>
              <a:buNone/>
            </a:pPr>
            <a:endParaRPr sz="2400" b="1">
              <a:solidFill>
                <a:srgbClr val="FFFFFF"/>
              </a:solidFill>
              <a:latin typeface="Gill Sans"/>
              <a:ea typeface="Gill Sans"/>
              <a:cs typeface="Gill Sans"/>
              <a:sym typeface="Gill Sans"/>
            </a:endParaRPr>
          </a:p>
          <a:p>
            <a:pPr marL="0" lvl="0" indent="0" algn="l" rtl="0">
              <a:spcBef>
                <a:spcPts val="0"/>
              </a:spcBef>
              <a:spcAft>
                <a:spcPts val="0"/>
              </a:spcAft>
              <a:buSzPts val="1100"/>
              <a:buNone/>
            </a:pPr>
            <a:endParaRPr sz="2400" b="1">
              <a:solidFill>
                <a:srgbClr val="FFFFFF"/>
              </a:solidFill>
              <a:latin typeface="Gill Sans"/>
              <a:ea typeface="Gill Sans"/>
              <a:cs typeface="Gill Sans"/>
              <a:sym typeface="Gill Sans"/>
            </a:endParaRPr>
          </a:p>
          <a:p>
            <a:pPr marL="0" lvl="0" indent="0" algn="l" rtl="0">
              <a:spcBef>
                <a:spcPts val="0"/>
              </a:spcBef>
              <a:spcAft>
                <a:spcPts val="0"/>
              </a:spcAft>
              <a:buSzPts val="1100"/>
              <a:buNone/>
            </a:pPr>
            <a:endParaRPr sz="2400" b="1">
              <a:solidFill>
                <a:srgbClr val="FFFFFF"/>
              </a:solidFill>
              <a:latin typeface="Gill Sans"/>
              <a:ea typeface="Gill Sans"/>
              <a:cs typeface="Gill Sans"/>
              <a:sym typeface="Gill Sans"/>
            </a:endParaRPr>
          </a:p>
          <a:p>
            <a:pPr marL="0" lvl="0" indent="0" algn="ctr" rtl="0">
              <a:spcBef>
                <a:spcPts val="0"/>
              </a:spcBef>
              <a:spcAft>
                <a:spcPts val="0"/>
              </a:spcAft>
              <a:buSzPts val="1100"/>
              <a:buNone/>
            </a:pPr>
            <a:endParaRPr sz="2400" b="1">
              <a:solidFill>
                <a:srgbClr val="FFFFFF"/>
              </a:solidFill>
              <a:latin typeface="Gill Sans"/>
              <a:ea typeface="Gill Sans"/>
              <a:cs typeface="Gill Sans"/>
              <a:sym typeface="Gill Sans"/>
            </a:endParaRPr>
          </a:p>
          <a:p>
            <a:pPr marL="0" lvl="0" indent="0" algn="ctr" rtl="0">
              <a:spcBef>
                <a:spcPts val="0"/>
              </a:spcBef>
              <a:spcAft>
                <a:spcPts val="0"/>
              </a:spcAft>
              <a:buSzPts val="1100"/>
              <a:buNone/>
            </a:pPr>
            <a:r>
              <a:rPr lang="en-US" sz="2400" b="1">
                <a:solidFill>
                  <a:srgbClr val="FFFFFF"/>
                </a:solidFill>
                <a:latin typeface="Gill Sans"/>
                <a:ea typeface="Gill Sans"/>
                <a:cs typeface="Gill Sans"/>
                <a:sym typeface="Gill Sans"/>
              </a:rPr>
              <a:t>इंजीनियरिंग का स्नातक</a:t>
            </a:r>
            <a:endParaRPr sz="2400">
              <a:solidFill>
                <a:srgbClr val="FFFFFF"/>
              </a:solidFill>
              <a:latin typeface="Gill Sans"/>
              <a:ea typeface="Gill Sans"/>
              <a:cs typeface="Gill Sans"/>
              <a:sym typeface="Gill Sans"/>
            </a:endParaRPr>
          </a:p>
          <a:p>
            <a:pPr marL="0" lvl="0" indent="0" algn="ctr" rtl="0">
              <a:spcBef>
                <a:spcPts val="0"/>
              </a:spcBef>
              <a:spcAft>
                <a:spcPts val="0"/>
              </a:spcAft>
              <a:buSzPts val="1100"/>
              <a:buNone/>
            </a:pPr>
            <a:r>
              <a:rPr lang="en-US" sz="2400" b="1">
                <a:solidFill>
                  <a:srgbClr val="FFFFFF"/>
                </a:solidFill>
                <a:latin typeface="Gill Sans"/>
                <a:ea typeface="Gill Sans"/>
                <a:cs typeface="Gill Sans"/>
                <a:sym typeface="Gill Sans"/>
              </a:rPr>
              <a:t>(कंप्यूटर विज्ञान और अभियांत्रिकी)</a:t>
            </a:r>
            <a:endParaRPr sz="2400" b="1">
              <a:solidFill>
                <a:srgbClr val="FFFFFF"/>
              </a:solidFill>
              <a:latin typeface="Gill Sans"/>
              <a:ea typeface="Gill Sans"/>
              <a:cs typeface="Gill Sans"/>
              <a:sym typeface="Gill Sans"/>
            </a:endParaRPr>
          </a:p>
          <a:p>
            <a:pPr marL="0" lvl="0" indent="0" algn="just" rtl="0">
              <a:spcBef>
                <a:spcPts val="0"/>
              </a:spcBef>
              <a:spcAft>
                <a:spcPts val="0"/>
              </a:spcAft>
              <a:buSzPts val="1100"/>
              <a:buNone/>
            </a:pPr>
            <a:endParaRPr sz="1900">
              <a:solidFill>
                <a:srgbClr val="FFFFFF"/>
              </a:solidFill>
            </a:endParaRPr>
          </a:p>
          <a:p>
            <a:pPr marL="457200" lvl="0" indent="457200" algn="just" rtl="0">
              <a:lnSpc>
                <a:spcPct val="115000"/>
              </a:lnSpc>
              <a:spcBef>
                <a:spcPts val="0"/>
              </a:spcBef>
              <a:spcAft>
                <a:spcPts val="0"/>
              </a:spcAft>
              <a:buSzPts val="1100"/>
              <a:buNone/>
            </a:pPr>
            <a:r>
              <a:rPr lang="en-US" sz="2400" b="1">
                <a:solidFill>
                  <a:srgbClr val="FFFFFF"/>
                </a:solidFill>
                <a:latin typeface="Gill Sans"/>
                <a:ea typeface="Gill Sans"/>
                <a:cs typeface="Gill Sans"/>
                <a:sym typeface="Gill Sans"/>
              </a:rPr>
              <a:t>द्वारा पर्यवेक्षित:													   द्वारा निर्देशित:</a:t>
            </a:r>
            <a:endParaRPr sz="2400">
              <a:solidFill>
                <a:srgbClr val="FFFFFF"/>
              </a:solidFill>
              <a:latin typeface="Gill Sans"/>
              <a:ea typeface="Gill Sans"/>
              <a:cs typeface="Gill Sans"/>
              <a:sym typeface="Gill Sans"/>
            </a:endParaRPr>
          </a:p>
          <a:p>
            <a:pPr marL="457200" lvl="0" indent="0" algn="l" rtl="0">
              <a:lnSpc>
                <a:spcPct val="115000"/>
              </a:lnSpc>
              <a:spcBef>
                <a:spcPts val="0"/>
              </a:spcBef>
              <a:spcAft>
                <a:spcPts val="0"/>
              </a:spcAft>
              <a:buSzPts val="1500"/>
              <a:buNone/>
            </a:pPr>
            <a:r>
              <a:rPr lang="en-US" sz="2400" b="1">
                <a:solidFill>
                  <a:srgbClr val="FFFFFF"/>
                </a:solidFill>
                <a:latin typeface="Gill Sans"/>
                <a:ea typeface="Gill Sans"/>
                <a:cs typeface="Gill Sans"/>
                <a:sym typeface="Gill Sans"/>
              </a:rPr>
              <a:t>श्रीमती दिव्या गुप्ता
श्रीमती निशा रथी</a:t>
            </a:r>
            <a:endParaRPr sz="2400" b="1">
              <a:solidFill>
                <a:srgbClr val="FFFFFF"/>
              </a:solidFill>
              <a:latin typeface="Gill Sans"/>
              <a:ea typeface="Gill Sans"/>
              <a:cs typeface="Gill Sans"/>
              <a:sym typeface="Gill Sans"/>
            </a:endParaRPr>
          </a:p>
          <a:p>
            <a:pPr marL="0" lvl="0" indent="0" algn="l" rtl="0">
              <a:lnSpc>
                <a:spcPct val="115000"/>
              </a:lnSpc>
              <a:spcBef>
                <a:spcPts val="0"/>
              </a:spcBef>
              <a:spcAft>
                <a:spcPts val="0"/>
              </a:spcAft>
              <a:buClr>
                <a:schemeClr val="dk1"/>
              </a:buClr>
              <a:buSzPts val="1500"/>
              <a:buFont typeface="Arial"/>
              <a:buNone/>
            </a:pPr>
            <a:r>
              <a:rPr lang="en-US" sz="2400" b="1">
                <a:solidFill>
                  <a:schemeClr val="lt1"/>
                </a:solidFill>
                <a:latin typeface="Gill Sans"/>
                <a:ea typeface="Gill Sans"/>
                <a:cs typeface="Gill Sans"/>
                <a:sym typeface="Gill Sans"/>
              </a:rPr>
              <a:t>       </a:t>
            </a:r>
            <a:endParaRPr sz="2400" b="1">
              <a:solidFill>
                <a:schemeClr val="lt1"/>
              </a:solidFill>
              <a:latin typeface="Gill Sans"/>
              <a:ea typeface="Gill Sans"/>
              <a:cs typeface="Gill Sans"/>
              <a:sym typeface="Gill Sans"/>
            </a:endParaRPr>
          </a:p>
          <a:p>
            <a:pPr marL="457200" lvl="0" indent="457200" algn="l" rtl="0">
              <a:lnSpc>
                <a:spcPct val="115000"/>
              </a:lnSpc>
              <a:spcBef>
                <a:spcPts val="0"/>
              </a:spcBef>
              <a:spcAft>
                <a:spcPts val="0"/>
              </a:spcAft>
              <a:buSzPts val="1500"/>
              <a:buNone/>
            </a:pPr>
            <a:endParaRPr sz="2400" b="1">
              <a:solidFill>
                <a:srgbClr val="FFFFFF"/>
              </a:solidFill>
              <a:latin typeface="Gill Sans"/>
              <a:ea typeface="Gill Sans"/>
              <a:cs typeface="Gill Sans"/>
              <a:sym typeface="Gill Sans"/>
            </a:endParaRPr>
          </a:p>
          <a:p>
            <a:pPr marL="7772400" lvl="0" indent="457200" algn="l" rtl="0">
              <a:lnSpc>
                <a:spcPct val="115000"/>
              </a:lnSpc>
              <a:spcBef>
                <a:spcPts val="0"/>
              </a:spcBef>
              <a:spcAft>
                <a:spcPts val="0"/>
              </a:spcAft>
              <a:buSzPts val="1500"/>
              <a:buNone/>
            </a:pPr>
            <a:r>
              <a:rPr lang="en-US" sz="2400" b="1">
                <a:solidFill>
                  <a:srgbClr val="FFFFFF"/>
                </a:solidFill>
                <a:latin typeface="Gill Sans"/>
                <a:ea typeface="Gill Sans"/>
                <a:cs typeface="Gill Sans"/>
                <a:sym typeface="Gill Sans"/>
              </a:rPr>
              <a:t>  </a:t>
            </a:r>
            <a:endParaRPr sz="1900">
              <a:solidFill>
                <a:srgbClr val="FFFFFF"/>
              </a:solidFill>
            </a:endParaRPr>
          </a:p>
          <a:p>
            <a:pPr marL="0" lvl="0" indent="0" algn="l" rtl="0">
              <a:spcBef>
                <a:spcPts val="0"/>
              </a:spcBef>
              <a:spcAft>
                <a:spcPts val="0"/>
              </a:spcAft>
              <a:buSzPts val="1100"/>
              <a:buNone/>
            </a:pPr>
            <a:endParaRPr sz="1900">
              <a:solidFill>
                <a:srgbClr val="FFFFFF"/>
              </a:solidFill>
              <a:latin typeface="Playfair Display"/>
              <a:ea typeface="Playfair Display"/>
              <a:cs typeface="Playfair Display"/>
              <a:sym typeface="Playfair Display"/>
            </a:endParaRPr>
          </a:p>
          <a:p>
            <a:pPr marL="2438400" lvl="0" indent="609600" algn="just" rtl="0">
              <a:spcBef>
                <a:spcPts val="0"/>
              </a:spcBef>
              <a:spcAft>
                <a:spcPts val="0"/>
              </a:spcAft>
              <a:buSzPts val="1100"/>
              <a:buNone/>
            </a:pPr>
            <a:endParaRPr sz="1900" b="1">
              <a:solidFill>
                <a:srgbClr val="FFFFFF"/>
              </a:solidFill>
            </a:endParaRPr>
          </a:p>
          <a:p>
            <a:pPr marL="2438400" lvl="0" indent="-2438400" algn="just" rtl="0">
              <a:spcBef>
                <a:spcPts val="0"/>
              </a:spcBef>
              <a:spcAft>
                <a:spcPts val="0"/>
              </a:spcAft>
              <a:buSzPts val="1100"/>
              <a:buNone/>
            </a:pPr>
            <a:endParaRPr sz="1900">
              <a:solidFill>
                <a:srgbClr val="FFFFFF"/>
              </a:solidFill>
            </a:endParaRPr>
          </a:p>
          <a:p>
            <a:pPr marL="2438400" lvl="0" indent="-2438400" algn="just" rtl="0">
              <a:spcBef>
                <a:spcPts val="0"/>
              </a:spcBef>
              <a:spcAft>
                <a:spcPts val="0"/>
              </a:spcAft>
              <a:buSzPts val="1100"/>
              <a:buNone/>
            </a:pPr>
            <a:endParaRPr sz="1900">
              <a:solidFill>
                <a:srgbClr val="FFFFFF"/>
              </a:solidFill>
            </a:endParaRPr>
          </a:p>
          <a:p>
            <a:pPr marL="0" lvl="0" indent="0" algn="ctr" rtl="0">
              <a:lnSpc>
                <a:spcPct val="115000"/>
              </a:lnSpc>
              <a:spcBef>
                <a:spcPts val="0"/>
              </a:spcBef>
              <a:spcAft>
                <a:spcPts val="0"/>
              </a:spcAft>
              <a:buSzPts val="1100"/>
              <a:buNone/>
            </a:pPr>
            <a:endParaRPr sz="3600" b="1">
              <a:solidFill>
                <a:srgbClr val="FFFFFF"/>
              </a:solidFill>
              <a:latin typeface="Gill Sans"/>
              <a:ea typeface="Gill Sans"/>
              <a:cs typeface="Gill Sans"/>
              <a:sym typeface="Gill Sans"/>
            </a:endParaRPr>
          </a:p>
          <a:p>
            <a:pPr marL="0" lvl="0" indent="0" algn="ctr" rtl="0">
              <a:lnSpc>
                <a:spcPct val="150000"/>
              </a:lnSpc>
              <a:spcBef>
                <a:spcPts val="0"/>
              </a:spcBef>
              <a:spcAft>
                <a:spcPts val="0"/>
              </a:spcAft>
              <a:buSzPts val="1100"/>
              <a:buNone/>
            </a:pPr>
            <a:endParaRPr sz="3600">
              <a:solidFill>
                <a:srgbClr val="FFFFFF"/>
              </a:solidFill>
              <a:latin typeface="Gill Sans"/>
              <a:ea typeface="Gill Sans"/>
              <a:cs typeface="Gill Sans"/>
              <a:sym typeface="Gill Sans"/>
            </a:endParaRPr>
          </a:p>
          <a:p>
            <a:pPr marL="2438400" lvl="0" indent="-2438400" algn="just" rtl="0">
              <a:spcBef>
                <a:spcPts val="0"/>
              </a:spcBef>
              <a:spcAft>
                <a:spcPts val="0"/>
              </a:spcAft>
              <a:buSzPts val="1500"/>
              <a:buNone/>
            </a:pPr>
            <a:endParaRPr sz="3600" b="1">
              <a:solidFill>
                <a:srgbClr val="FFFFFF"/>
              </a:solidFill>
              <a:latin typeface="Gill Sans"/>
              <a:ea typeface="Gill Sans"/>
              <a:cs typeface="Gill Sans"/>
              <a:sym typeface="Gill Sans"/>
            </a:endParaRPr>
          </a:p>
        </p:txBody>
      </p:sp>
      <p:pic>
        <p:nvPicPr>
          <p:cNvPr id="138" name="Google Shape;138;p16"/>
          <p:cNvPicPr preferRelativeResize="0"/>
          <p:nvPr/>
        </p:nvPicPr>
        <p:blipFill>
          <a:blip r:embed="rId4">
            <a:alphaModFix/>
          </a:blip>
          <a:stretch>
            <a:fillRect/>
          </a:stretch>
        </p:blipFill>
        <p:spPr>
          <a:xfrm>
            <a:off x="5063399" y="2242154"/>
            <a:ext cx="1816858" cy="1908133"/>
          </a:xfrm>
          <a:prstGeom prst="rect">
            <a:avLst/>
          </a:prstGeom>
          <a:noFill/>
          <a:ln>
            <a:noFill/>
          </a:ln>
        </p:spPr>
      </p:pic>
      <p:pic>
        <p:nvPicPr>
          <p:cNvPr id="139" name="Google Shape;139;p16"/>
          <p:cNvPicPr preferRelativeResize="0"/>
          <p:nvPr/>
        </p:nvPicPr>
        <p:blipFill>
          <a:blip r:embed="rId5">
            <a:alphaModFix/>
          </a:blip>
          <a:stretch>
            <a:fillRect/>
          </a:stretch>
        </p:blipFill>
        <p:spPr>
          <a:xfrm>
            <a:off x="4701694" y="5943600"/>
            <a:ext cx="2786063" cy="914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pic>
        <p:nvPicPr>
          <p:cNvPr id="151" name="Google Shape;151;p18"/>
          <p:cNvPicPr preferRelativeResize="0"/>
          <p:nvPr/>
        </p:nvPicPr>
        <p:blipFill>
          <a:blip r:embed="rId3">
            <a:alphaModFix/>
          </a:blip>
          <a:stretch>
            <a:fillRect/>
          </a:stretch>
        </p:blipFill>
        <p:spPr>
          <a:xfrm>
            <a:off x="0" y="0"/>
            <a:ext cx="7094474" cy="6858000"/>
          </a:xfrm>
          <a:prstGeom prst="rect">
            <a:avLst/>
          </a:prstGeom>
          <a:noFill/>
          <a:ln>
            <a:noFill/>
          </a:ln>
        </p:spPr>
      </p:pic>
      <p:sp>
        <p:nvSpPr>
          <p:cNvPr id="152" name="Google Shape;152;p18" descr="Beige rectangle"/>
          <p:cNvSpPr/>
          <p:nvPr/>
        </p:nvSpPr>
        <p:spPr>
          <a:xfrm>
            <a:off x="8181340" y="1359001"/>
            <a:ext cx="4010660" cy="4194074"/>
          </a:xfrm>
          <a:custGeom>
            <a:avLst/>
            <a:gdLst/>
            <a:ahLst/>
            <a:cxnLst/>
            <a:rect l="l" t="t" r="r" b="b"/>
            <a:pathLst>
              <a:path w="4010659" h="333375" extrusionOk="0">
                <a:moveTo>
                  <a:pt x="0" y="333006"/>
                </a:moveTo>
                <a:lnTo>
                  <a:pt x="4010367" y="333006"/>
                </a:lnTo>
                <a:lnTo>
                  <a:pt x="4010367" y="0"/>
                </a:lnTo>
                <a:lnTo>
                  <a:pt x="0" y="0"/>
                </a:lnTo>
                <a:lnTo>
                  <a:pt x="0" y="333006"/>
                </a:lnTo>
                <a:close/>
              </a:path>
            </a:pathLst>
          </a:custGeom>
          <a:solidFill>
            <a:schemeClr val="accent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3" name="Google Shape;153;p18" descr="Blue rectangle"/>
          <p:cNvSpPr/>
          <p:nvPr/>
        </p:nvSpPr>
        <p:spPr>
          <a:xfrm>
            <a:off x="5502275" y="1692008"/>
            <a:ext cx="6689725" cy="3528060"/>
          </a:xfrm>
          <a:custGeom>
            <a:avLst/>
            <a:gdLst/>
            <a:ahLst/>
            <a:cxnLst/>
            <a:rect l="l" t="t" r="r" b="b"/>
            <a:pathLst>
              <a:path w="6689725" h="3528060" extrusionOk="0">
                <a:moveTo>
                  <a:pt x="0" y="3527996"/>
                </a:moveTo>
                <a:lnTo>
                  <a:pt x="6689648" y="3527996"/>
                </a:lnTo>
                <a:lnTo>
                  <a:pt x="6689648" y="0"/>
                </a:lnTo>
                <a:lnTo>
                  <a:pt x="0" y="0"/>
                </a:lnTo>
                <a:lnTo>
                  <a:pt x="0" y="3527996"/>
                </a:lnTo>
                <a:close/>
              </a:path>
            </a:pathLst>
          </a:custGeom>
          <a:solidFill>
            <a:schemeClr val="accent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4" name="Google Shape;154;p18"/>
          <p:cNvSpPr txBox="1">
            <a:spLocks noGrp="1"/>
          </p:cNvSpPr>
          <p:nvPr>
            <p:ph type="title"/>
          </p:nvPr>
        </p:nvSpPr>
        <p:spPr>
          <a:xfrm>
            <a:off x="6196273" y="2019611"/>
            <a:ext cx="5165700" cy="834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1200"/>
              </a:spcBef>
              <a:spcAft>
                <a:spcPts val="600"/>
              </a:spcAft>
              <a:buClr>
                <a:schemeClr val="dk1"/>
              </a:buClr>
              <a:buSzPts val="1100"/>
              <a:buFont typeface="Arial"/>
              <a:buNone/>
            </a:pPr>
            <a:r>
              <a:rPr lang="en-US" sz="3600">
                <a:solidFill>
                  <a:srgbClr val="FFFFFF"/>
                </a:solidFill>
              </a:rPr>
              <a:t>उद्देश्य</a:t>
            </a:r>
            <a:endParaRPr sz="3600">
              <a:solidFill>
                <a:srgbClr val="FFFFFF"/>
              </a:solidFill>
            </a:endParaRPr>
          </a:p>
        </p:txBody>
      </p:sp>
      <p:sp>
        <p:nvSpPr>
          <p:cNvPr id="155" name="Google Shape;155;p18"/>
          <p:cNvSpPr txBox="1">
            <a:spLocks noGrp="1"/>
          </p:cNvSpPr>
          <p:nvPr>
            <p:ph type="sldNum" idx="12"/>
          </p:nvPr>
        </p:nvSpPr>
        <p:spPr>
          <a:xfrm>
            <a:off x="11468844" y="6174902"/>
            <a:ext cx="357116"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156" name="Google Shape;156;p18" descr="Beige rectangle"/>
          <p:cNvSpPr/>
          <p:nvPr/>
        </p:nvSpPr>
        <p:spPr>
          <a:xfrm>
            <a:off x="6319912" y="2853604"/>
            <a:ext cx="2926979" cy="0"/>
          </a:xfrm>
          <a:custGeom>
            <a:avLst/>
            <a:gdLst/>
            <a:ahLst/>
            <a:cxnLst/>
            <a:rect l="l" t="t" r="r" b="b"/>
            <a:pathLst>
              <a:path w="2642870" h="120000" extrusionOk="0">
                <a:moveTo>
                  <a:pt x="0" y="0"/>
                </a:moveTo>
                <a:lnTo>
                  <a:pt x="2642616" y="0"/>
                </a:lnTo>
              </a:path>
            </a:pathLst>
          </a:custGeom>
          <a:noFill/>
          <a:ln w="54850" cap="flat" cmpd="sng">
            <a:solidFill>
              <a:schemeClr val="accent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7" name="Google Shape;157;p18"/>
          <p:cNvSpPr txBox="1"/>
          <p:nvPr/>
        </p:nvSpPr>
        <p:spPr>
          <a:xfrm>
            <a:off x="6142125" y="3074250"/>
            <a:ext cx="5274000" cy="17883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0"/>
              </a:spcBef>
              <a:spcAft>
                <a:spcPts val="0"/>
              </a:spcAft>
              <a:buClr>
                <a:schemeClr val="dk1"/>
              </a:buClr>
              <a:buSzPts val="1100"/>
              <a:buFont typeface="Arial"/>
              <a:buNone/>
            </a:pPr>
            <a:r>
              <a:rPr lang="en-US" sz="2400">
                <a:solidFill>
                  <a:srgbClr val="FFFFFF"/>
                </a:solidFill>
                <a:latin typeface="Gill Sans"/>
                <a:ea typeface="Gill Sans"/>
                <a:cs typeface="Gill Sans"/>
                <a:sym typeface="Gill Sans"/>
              </a:rPr>
              <a:t>यह परियोजना एक व्यक्ति को मदद करेगी जिसमें सीखने की समस्या है ताकि वह दूसरों से संवाद कर सके और उल्टा भी। इस प्रकार, उनके बीच अनुवादक की आवश्यकता को समाप्त कर देते हैं।</a:t>
            </a:r>
            <a:endParaRPr sz="2400" i="1">
              <a:solidFill>
                <a:srgbClr val="FFFFFF"/>
              </a:solidFill>
              <a:latin typeface="Gill Sans"/>
              <a:ea typeface="Gill Sans"/>
              <a:cs typeface="Gill Sans"/>
              <a:sym typeface="Gill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4"/>
                                        </p:tgtEl>
                                        <p:attrNameLst>
                                          <p:attrName>style.visibility</p:attrName>
                                        </p:attrNameLst>
                                      </p:cBhvr>
                                      <p:to>
                                        <p:strVal val="visible"/>
                                      </p:to>
                                    </p:set>
                                    <p:animEffect transition="in" filter="fade">
                                      <p:cBhvr>
                                        <p:cTn id="7" dur="1000"/>
                                        <p:tgtEl>
                                          <p:spTgt spid="15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7"/>
                                        </p:tgtEl>
                                        <p:attrNameLst>
                                          <p:attrName>style.visibility</p:attrName>
                                        </p:attrNameLst>
                                      </p:cBhvr>
                                      <p:to>
                                        <p:strVal val="visible"/>
                                      </p:to>
                                    </p:set>
                                    <p:animEffect transition="in" filter="fade">
                                      <p:cBhvr>
                                        <p:cTn id="12" dur="1000"/>
                                        <p:tgtEl>
                                          <p:spTgt spid="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pic>
        <p:nvPicPr>
          <p:cNvPr id="358" name="Google Shape;358;p38" descr="Girl with documents"/>
          <p:cNvPicPr preferRelativeResize="0"/>
          <p:nvPr/>
        </p:nvPicPr>
        <p:blipFill rotWithShape="1">
          <a:blip r:embed="rId3">
            <a:alphaModFix/>
          </a:blip>
          <a:srcRect/>
          <a:stretch/>
        </p:blipFill>
        <p:spPr>
          <a:xfrm>
            <a:off x="1201" y="675"/>
            <a:ext cx="12189600" cy="6856650"/>
          </a:xfrm>
          <a:prstGeom prst="rect">
            <a:avLst/>
          </a:prstGeom>
          <a:noFill/>
          <a:ln>
            <a:noFill/>
          </a:ln>
        </p:spPr>
      </p:pic>
      <p:sp>
        <p:nvSpPr>
          <p:cNvPr id="359" name="Google Shape;359;p38"/>
          <p:cNvSpPr txBox="1"/>
          <p:nvPr/>
        </p:nvSpPr>
        <p:spPr>
          <a:xfrm>
            <a:off x="-1" y="1341439"/>
            <a:ext cx="6348413" cy="4140200"/>
          </a:xfrm>
          <a:prstGeom prst="rect">
            <a:avLst/>
          </a:prstGeom>
          <a:solidFill>
            <a:schemeClr val="accent2"/>
          </a:solidFill>
          <a:ln>
            <a:noFill/>
          </a:ln>
        </p:spPr>
        <p:txBody>
          <a:bodyPr spcFirstLastPara="1" wrap="square" lIns="1548000" tIns="2160000" rIns="91425" bIns="45700" anchor="t" anchorCtr="0">
            <a:noAutofit/>
          </a:bodyPr>
          <a:lstStyle/>
          <a:p>
            <a:pPr marL="0" marR="0" lvl="0" indent="0" algn="l" rtl="0">
              <a:lnSpc>
                <a:spcPct val="125000"/>
              </a:lnSpc>
              <a:spcBef>
                <a:spcPts val="1000"/>
              </a:spcBef>
              <a:spcAft>
                <a:spcPts val="0"/>
              </a:spcAft>
              <a:buClr>
                <a:srgbClr val="3F3F3F"/>
              </a:buClr>
              <a:buSzPts val="2500"/>
              <a:buFont typeface="Arial"/>
              <a:buNone/>
            </a:pPr>
            <a:endParaRPr sz="2500" b="1">
              <a:solidFill>
                <a:schemeClr val="lt2"/>
              </a:solidFill>
              <a:latin typeface="Arial"/>
              <a:ea typeface="Arial"/>
              <a:cs typeface="Arial"/>
              <a:sym typeface="Arial"/>
            </a:endParaRPr>
          </a:p>
        </p:txBody>
      </p:sp>
      <p:sp>
        <p:nvSpPr>
          <p:cNvPr id="360" name="Google Shape;360;p38" descr="Beige rectangle"/>
          <p:cNvSpPr/>
          <p:nvPr/>
        </p:nvSpPr>
        <p:spPr>
          <a:xfrm>
            <a:off x="981555" y="3933426"/>
            <a:ext cx="4206240" cy="0"/>
          </a:xfrm>
          <a:custGeom>
            <a:avLst/>
            <a:gdLst/>
            <a:ahLst/>
            <a:cxnLst/>
            <a:rect l="l" t="t" r="r" b="b"/>
            <a:pathLst>
              <a:path w="4206240" h="120000" extrusionOk="0">
                <a:moveTo>
                  <a:pt x="0" y="0"/>
                </a:moveTo>
                <a:lnTo>
                  <a:pt x="4206240" y="0"/>
                </a:lnTo>
              </a:path>
            </a:pathLst>
          </a:custGeom>
          <a:noFill/>
          <a:ln w="54850" cap="flat" cmpd="sng">
            <a:solidFill>
              <a:schemeClr val="accent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61" name="Google Shape;361;p38"/>
          <p:cNvSpPr txBox="1">
            <a:spLocks noGrp="1"/>
          </p:cNvSpPr>
          <p:nvPr>
            <p:ph type="title"/>
          </p:nvPr>
        </p:nvSpPr>
        <p:spPr>
          <a:xfrm>
            <a:off x="744650" y="2668477"/>
            <a:ext cx="4859100" cy="958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5000"/>
              <a:buFont typeface="Gill Sans"/>
              <a:buNone/>
            </a:pPr>
            <a:r>
              <a:rPr lang="en-US" sz="5000">
                <a:solidFill>
                  <a:schemeClr val="lt1"/>
                </a:solidFill>
              </a:rPr>
              <a:t>धन्यवाद!</a:t>
            </a:r>
            <a:endParaRPr sz="5000"/>
          </a:p>
        </p:txBody>
      </p:sp>
      <p:sp>
        <p:nvSpPr>
          <p:cNvPr id="362" name="Google Shape;362;p38"/>
          <p:cNvSpPr txBox="1">
            <a:spLocks noGrp="1"/>
          </p:cNvSpPr>
          <p:nvPr>
            <p:ph type="sldNum" idx="12"/>
          </p:nvPr>
        </p:nvSpPr>
        <p:spPr>
          <a:xfrm>
            <a:off x="11468844" y="6174902"/>
            <a:ext cx="357116"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1"/>
                                        </p:tgtEl>
                                        <p:attrNameLst>
                                          <p:attrName>style.visibility</p:attrName>
                                        </p:attrNameLst>
                                      </p:cBhvr>
                                      <p:to>
                                        <p:strVal val="visible"/>
                                      </p:to>
                                    </p:set>
                                    <p:animEffect transition="in" filter="fade">
                                      <p:cBhvr>
                                        <p:cTn id="7" dur="1000"/>
                                        <p:tgtEl>
                                          <p:spTgt spid="3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p17"/>
          <p:cNvPicPr preferRelativeResize="0"/>
          <p:nvPr/>
        </p:nvPicPr>
        <p:blipFill>
          <a:blip r:embed="rId3">
            <a:alphaModFix/>
          </a:blip>
          <a:stretch>
            <a:fillRect/>
          </a:stretch>
        </p:blipFill>
        <p:spPr>
          <a:xfrm>
            <a:off x="0" y="0"/>
            <a:ext cx="12189450" cy="6857999"/>
          </a:xfrm>
          <a:prstGeom prst="rect">
            <a:avLst/>
          </a:prstGeom>
          <a:noFill/>
          <a:ln>
            <a:noFill/>
          </a:ln>
        </p:spPr>
      </p:pic>
      <p:sp>
        <p:nvSpPr>
          <p:cNvPr id="145" name="Google Shape;145;p17" descr="People with documents"/>
          <p:cNvSpPr/>
          <p:nvPr/>
        </p:nvSpPr>
        <p:spPr>
          <a:xfrm>
            <a:off x="117795" y="0"/>
            <a:ext cx="12189460" cy="6858000"/>
          </a:xfrm>
          <a:custGeom>
            <a:avLst/>
            <a:gdLst/>
            <a:ahLst/>
            <a:cxnLst/>
            <a:rect l="l" t="t" r="r" b="b"/>
            <a:pathLst>
              <a:path w="12189460" h="6858000" extrusionOk="0">
                <a:moveTo>
                  <a:pt x="0" y="6858000"/>
                </a:moveTo>
                <a:lnTo>
                  <a:pt x="12188952" y="6858000"/>
                </a:lnTo>
                <a:lnTo>
                  <a:pt x="12188952" y="0"/>
                </a:lnTo>
                <a:lnTo>
                  <a:pt x="0" y="0"/>
                </a:lnTo>
                <a:lnTo>
                  <a:pt x="0" y="6858000"/>
                </a:lnTo>
                <a:close/>
              </a:path>
            </a:pathLst>
          </a:custGeom>
          <a:solidFill>
            <a:schemeClr val="dk2">
              <a:alpha val="69803"/>
            </a:scheme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6" name="Google Shape;146;p17"/>
          <p:cNvSpPr txBox="1">
            <a:spLocks noGrp="1"/>
          </p:cNvSpPr>
          <p:nvPr>
            <p:ph type="subTitle" idx="1"/>
          </p:nvPr>
        </p:nvSpPr>
        <p:spPr>
          <a:xfrm>
            <a:off x="3593575" y="2734323"/>
            <a:ext cx="4205400" cy="1064100"/>
          </a:xfrm>
          <a:prstGeom prst="rect">
            <a:avLst/>
          </a:prstGeom>
          <a:solidFill>
            <a:schemeClr val="accent2">
              <a:alpha val="89803"/>
            </a:schemeClr>
          </a:solidFill>
          <a:ln>
            <a:noFill/>
          </a:ln>
        </p:spPr>
        <p:txBody>
          <a:bodyPr spcFirstLastPara="1" wrap="square" lIns="91425" tIns="45700" rIns="91425" bIns="45700" anchor="ctr" anchorCtr="0">
            <a:noAutofit/>
          </a:bodyPr>
          <a:lstStyle/>
          <a:p>
            <a:pPr marL="0" lvl="0" indent="0" algn="ctr" rtl="0">
              <a:lnSpc>
                <a:spcPct val="150000"/>
              </a:lnSpc>
              <a:spcBef>
                <a:spcPts val="0"/>
              </a:spcBef>
              <a:spcAft>
                <a:spcPts val="0"/>
              </a:spcAft>
              <a:buClr>
                <a:schemeClr val="dk1"/>
              </a:buClr>
              <a:buSzPts val="1100"/>
              <a:buFont typeface="Arial"/>
              <a:buNone/>
            </a:pPr>
            <a:r>
              <a:rPr lang="en-US" sz="2400">
                <a:solidFill>
                  <a:schemeClr val="lt1"/>
                </a:solidFill>
                <a:latin typeface="Gill Sans"/>
                <a:ea typeface="Gill Sans"/>
                <a:cs typeface="Gill Sans"/>
                <a:sym typeface="Gill Sans"/>
              </a:rPr>
              <a:t>सांकेतिक भाषा कनवर्टर</a:t>
            </a:r>
            <a:endParaRPr sz="2400">
              <a:solidFill>
                <a:schemeClr val="lt1"/>
              </a:solidFill>
              <a:latin typeface="Gill Sans"/>
              <a:ea typeface="Gill Sans"/>
              <a:cs typeface="Gill Sans"/>
              <a:sym typeface="Gill Sans"/>
            </a:endParaRPr>
          </a:p>
        </p:txBody>
      </p:sp>
    </p:spTree>
  </p:cSld>
  <p:clrMapOvr>
    <a:masterClrMapping/>
  </p:clrMapOvr>
</p:sld>
</file>

<file path=ppt/theme/theme1.xml><?xml version="1.0" encoding="utf-8"?>
<a:theme xmlns:a="http://schemas.openxmlformats.org/drawingml/2006/main" name="Office Theme">
  <a:themeElements>
    <a:clrScheme name="Custom 30">
      <a:dk1>
        <a:srgbClr val="000000"/>
      </a:dk1>
      <a:lt1>
        <a:srgbClr val="FFFFFF"/>
      </a:lt1>
      <a:dk2>
        <a:srgbClr val="00292E"/>
      </a:dk2>
      <a:lt2>
        <a:srgbClr val="64B2C1"/>
      </a:lt2>
      <a:accent1>
        <a:srgbClr val="F0CDA1"/>
      </a:accent1>
      <a:accent2>
        <a:srgbClr val="107082"/>
      </a:accent2>
      <a:accent3>
        <a:srgbClr val="054854"/>
      </a:accent3>
      <a:accent4>
        <a:srgbClr val="00AEEF"/>
      </a:accent4>
      <a:accent5>
        <a:srgbClr val="F99927"/>
      </a:accent5>
      <a:accent6>
        <a:srgbClr val="EC7216"/>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109</Words>
  <Application>Microsoft Office PowerPoint</Application>
  <PresentationFormat>Widescreen</PresentationFormat>
  <Paragraphs>30</Paragraphs>
  <Slides>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Gill Sans</vt:lpstr>
      <vt:lpstr>Arial</vt:lpstr>
      <vt:lpstr>Playfair Display</vt:lpstr>
      <vt:lpstr>Calibri</vt:lpstr>
      <vt:lpstr>Office Theme</vt:lpstr>
      <vt:lpstr>PowerPoint Presentation</vt:lpstr>
      <vt:lpstr>PURPOSE</vt:lpstr>
      <vt:lpstr>THANK YOU!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jain, Anurag - Dell Team</cp:lastModifiedBy>
  <cp:revision>1</cp:revision>
  <dcterms:modified xsi:type="dcterms:W3CDTF">2023-08-22T07:49:57Z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3dd1fcc-24d7-4f55-9dc2-c1518f171327_Enabled">
    <vt:lpwstr>true</vt:lpwstr>
  </property>
  <property fmtid="{D5CDD505-2E9C-101B-9397-08002B2CF9AE}" pid="3" name="MSIP_Label_73dd1fcc-24d7-4f55-9dc2-c1518f171327_SetDate">
    <vt:lpwstr>2023-08-22T07:49:55Z</vt:lpwstr>
  </property>
  <property fmtid="{D5CDD505-2E9C-101B-9397-08002B2CF9AE}" pid="4" name="MSIP_Label_73dd1fcc-24d7-4f55-9dc2-c1518f171327_Method">
    <vt:lpwstr>Privileged</vt:lpwstr>
  </property>
  <property fmtid="{D5CDD505-2E9C-101B-9397-08002B2CF9AE}" pid="5" name="MSIP_Label_73dd1fcc-24d7-4f55-9dc2-c1518f171327_Name">
    <vt:lpwstr>No Protection (Label Only) - Internal Use</vt:lpwstr>
  </property>
  <property fmtid="{D5CDD505-2E9C-101B-9397-08002B2CF9AE}" pid="6" name="MSIP_Label_73dd1fcc-24d7-4f55-9dc2-c1518f171327_SiteId">
    <vt:lpwstr>945c199a-83a2-4e80-9f8c-5a91be5752dd</vt:lpwstr>
  </property>
  <property fmtid="{D5CDD505-2E9C-101B-9397-08002B2CF9AE}" pid="7" name="MSIP_Label_73dd1fcc-24d7-4f55-9dc2-c1518f171327_ActionId">
    <vt:lpwstr>a09af9c5-200d-4b9d-89bf-42009a047dd2</vt:lpwstr>
  </property>
  <property fmtid="{D5CDD505-2E9C-101B-9397-08002B2CF9AE}" pid="8" name="MSIP_Label_73dd1fcc-24d7-4f55-9dc2-c1518f171327_ContentBits">
    <vt:lpwstr>2</vt:lpwstr>
  </property>
</Properties>
</file>