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2" r:id="rId3"/>
    <p:sldId id="268" r:id="rId4"/>
    <p:sldId id="266" r:id="rId5"/>
    <p:sldId id="256" r:id="rId6"/>
    <p:sldId id="258" r:id="rId7"/>
    <p:sldId id="271" r:id="rId8"/>
    <p:sldId id="259" r:id="rId9"/>
    <p:sldId id="270" r:id="rId10"/>
    <p:sldId id="265" r:id="rId11"/>
    <p:sldId id="26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9"/>
    <p:restoredTop sz="94648"/>
  </p:normalViewPr>
  <p:slideViewPr>
    <p:cSldViewPr snapToGrid="0">
      <p:cViewPr>
        <p:scale>
          <a:sx n="88" d="100"/>
          <a:sy n="88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411D6-47FA-4A01-98DD-D19F160EF49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537C4A-7403-42FE-9942-EC8050E7F9A7}">
      <dgm:prSet/>
      <dgm:spPr/>
      <dgm:t>
        <a:bodyPr/>
        <a:lstStyle/>
        <a:p>
          <a:r>
            <a:rPr lang="en-US"/>
            <a:t>Expiration Alerts</a:t>
          </a:r>
        </a:p>
      </dgm:t>
    </dgm:pt>
    <dgm:pt modelId="{A082200A-11F9-44E6-89FB-6FB5C07C80CA}" type="parTrans" cxnId="{FBD9DEF5-367F-49ED-824A-72EF174EBF50}">
      <dgm:prSet/>
      <dgm:spPr/>
      <dgm:t>
        <a:bodyPr/>
        <a:lstStyle/>
        <a:p>
          <a:endParaRPr lang="en-US"/>
        </a:p>
      </dgm:t>
    </dgm:pt>
    <dgm:pt modelId="{692F885E-4A7B-42AB-8217-63F8FECC8EC2}" type="sibTrans" cxnId="{FBD9DEF5-367F-49ED-824A-72EF174EBF50}">
      <dgm:prSet/>
      <dgm:spPr/>
      <dgm:t>
        <a:bodyPr/>
        <a:lstStyle/>
        <a:p>
          <a:endParaRPr lang="en-US"/>
        </a:p>
      </dgm:t>
    </dgm:pt>
    <dgm:pt modelId="{07C50407-441A-4914-9F5B-FFE1BAB6DE48}">
      <dgm:prSet/>
      <dgm:spPr/>
      <dgm:t>
        <a:bodyPr/>
        <a:lstStyle/>
        <a:p>
          <a:r>
            <a:rPr lang="en-US"/>
            <a:t>Fraud Protection</a:t>
          </a:r>
        </a:p>
      </dgm:t>
    </dgm:pt>
    <dgm:pt modelId="{01792BAF-9376-4B75-B4B4-F92905E6C23E}" type="parTrans" cxnId="{9D5483ED-2A8F-4CE8-887E-84FCE46BA0FC}">
      <dgm:prSet/>
      <dgm:spPr/>
      <dgm:t>
        <a:bodyPr/>
        <a:lstStyle/>
        <a:p>
          <a:endParaRPr lang="en-US"/>
        </a:p>
      </dgm:t>
    </dgm:pt>
    <dgm:pt modelId="{61C5A730-8D4C-4234-80A0-9E3BF5F58093}" type="sibTrans" cxnId="{9D5483ED-2A8F-4CE8-887E-84FCE46BA0FC}">
      <dgm:prSet/>
      <dgm:spPr/>
      <dgm:t>
        <a:bodyPr/>
        <a:lstStyle/>
        <a:p>
          <a:endParaRPr lang="en-US"/>
        </a:p>
      </dgm:t>
    </dgm:pt>
    <dgm:pt modelId="{BBF05AD0-6779-4233-B073-D280C2D134EA}">
      <dgm:prSet/>
      <dgm:spPr/>
      <dgm:t>
        <a:bodyPr/>
        <a:lstStyle/>
        <a:p>
          <a:r>
            <a:rPr lang="en-US" b="0"/>
            <a:t>Holiday Gifting Idea.</a:t>
          </a:r>
        </a:p>
      </dgm:t>
    </dgm:pt>
    <dgm:pt modelId="{B7073750-A353-46F4-86A8-ED74AEDDA2A9}" type="parTrans" cxnId="{EED24EEF-B4EC-4B71-B3F2-DFE0E1E16354}">
      <dgm:prSet/>
      <dgm:spPr/>
      <dgm:t>
        <a:bodyPr/>
        <a:lstStyle/>
        <a:p>
          <a:endParaRPr lang="en-US"/>
        </a:p>
      </dgm:t>
    </dgm:pt>
    <dgm:pt modelId="{88733086-7B8D-40A0-A870-9641F88F4365}" type="sibTrans" cxnId="{EED24EEF-B4EC-4B71-B3F2-DFE0E1E16354}">
      <dgm:prSet/>
      <dgm:spPr/>
      <dgm:t>
        <a:bodyPr/>
        <a:lstStyle/>
        <a:p>
          <a:endParaRPr lang="en-US"/>
        </a:p>
      </dgm:t>
    </dgm:pt>
    <dgm:pt modelId="{D88E787B-0760-4060-862D-575A229A1C02}">
      <dgm:prSet/>
      <dgm:spPr/>
      <dgm:t>
        <a:bodyPr/>
        <a:lstStyle/>
        <a:p>
          <a:r>
            <a:rPr lang="en-US" dirty="0"/>
            <a:t>Generational Insights: </a:t>
          </a:r>
        </a:p>
        <a:p>
          <a:r>
            <a:rPr lang="en-US" dirty="0"/>
            <a:t>Gift card preferences. </a:t>
          </a:r>
        </a:p>
        <a:p>
          <a:r>
            <a:rPr lang="en-US" dirty="0"/>
            <a:t>Tailored gift card.</a:t>
          </a:r>
        </a:p>
      </dgm:t>
    </dgm:pt>
    <dgm:pt modelId="{44096C28-479F-4F38-AA41-D36E6BBE63BD}" type="parTrans" cxnId="{5FF8F422-F37A-45E9-8259-65B40446A60A}">
      <dgm:prSet/>
      <dgm:spPr/>
      <dgm:t>
        <a:bodyPr/>
        <a:lstStyle/>
        <a:p>
          <a:endParaRPr lang="en-US"/>
        </a:p>
      </dgm:t>
    </dgm:pt>
    <dgm:pt modelId="{414F591C-B523-40B5-ACA5-91A65E5FD0E8}" type="sibTrans" cxnId="{5FF8F422-F37A-45E9-8259-65B40446A60A}">
      <dgm:prSet/>
      <dgm:spPr/>
      <dgm:t>
        <a:bodyPr/>
        <a:lstStyle/>
        <a:p>
          <a:endParaRPr lang="en-US"/>
        </a:p>
      </dgm:t>
    </dgm:pt>
    <dgm:pt modelId="{08F353F5-FD6C-4A69-B24B-79ABBCEAB31C}" type="pres">
      <dgm:prSet presAssocID="{30A411D6-47FA-4A01-98DD-D19F160EF493}" presName="root" presStyleCnt="0">
        <dgm:presLayoutVars>
          <dgm:dir/>
          <dgm:resizeHandles val="exact"/>
        </dgm:presLayoutVars>
      </dgm:prSet>
      <dgm:spPr/>
    </dgm:pt>
    <dgm:pt modelId="{25F41F20-8E2E-4DE6-9825-3B83235DA368}" type="pres">
      <dgm:prSet presAssocID="{30A411D6-47FA-4A01-98DD-D19F160EF493}" presName="container" presStyleCnt="0">
        <dgm:presLayoutVars>
          <dgm:dir/>
          <dgm:resizeHandles val="exact"/>
        </dgm:presLayoutVars>
      </dgm:prSet>
      <dgm:spPr/>
    </dgm:pt>
    <dgm:pt modelId="{DFF1D9D0-A2AF-4E0D-85F3-ACA8F6E650B2}" type="pres">
      <dgm:prSet presAssocID="{D8537C4A-7403-42FE-9942-EC8050E7F9A7}" presName="compNode" presStyleCnt="0"/>
      <dgm:spPr/>
    </dgm:pt>
    <dgm:pt modelId="{EF0F6007-9DAA-4168-94D9-8C8DB8011156}" type="pres">
      <dgm:prSet presAssocID="{D8537C4A-7403-42FE-9942-EC8050E7F9A7}" presName="iconBgRect" presStyleLbl="bgShp" presStyleIdx="0" presStyleCnt="4"/>
      <dgm:spPr/>
    </dgm:pt>
    <dgm:pt modelId="{968F5BC7-F86F-4865-ADE7-3A202877DAC3}" type="pres">
      <dgm:prSet presAssocID="{D8537C4A-7403-42FE-9942-EC8050E7F9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8FA722F8-821C-44D6-A402-E629B945C7B5}" type="pres">
      <dgm:prSet presAssocID="{D8537C4A-7403-42FE-9942-EC8050E7F9A7}" presName="spaceRect" presStyleCnt="0"/>
      <dgm:spPr/>
    </dgm:pt>
    <dgm:pt modelId="{A6F13BF8-8C87-4396-B2CA-0AC4B433B0BC}" type="pres">
      <dgm:prSet presAssocID="{D8537C4A-7403-42FE-9942-EC8050E7F9A7}" presName="textRect" presStyleLbl="revTx" presStyleIdx="0" presStyleCnt="4">
        <dgm:presLayoutVars>
          <dgm:chMax val="1"/>
          <dgm:chPref val="1"/>
        </dgm:presLayoutVars>
      </dgm:prSet>
      <dgm:spPr/>
    </dgm:pt>
    <dgm:pt modelId="{B0D3D74A-49F9-483E-80EA-4D9088225351}" type="pres">
      <dgm:prSet presAssocID="{692F885E-4A7B-42AB-8217-63F8FECC8EC2}" presName="sibTrans" presStyleLbl="sibTrans2D1" presStyleIdx="0" presStyleCnt="0"/>
      <dgm:spPr/>
    </dgm:pt>
    <dgm:pt modelId="{E898CD77-4012-41C4-A5CE-6C6F07FA7307}" type="pres">
      <dgm:prSet presAssocID="{07C50407-441A-4914-9F5B-FFE1BAB6DE48}" presName="compNode" presStyleCnt="0"/>
      <dgm:spPr/>
    </dgm:pt>
    <dgm:pt modelId="{F0CBC133-24ED-4934-859D-15561F00DB7B}" type="pres">
      <dgm:prSet presAssocID="{07C50407-441A-4914-9F5B-FFE1BAB6DE48}" presName="iconBgRect" presStyleLbl="bgShp" presStyleIdx="1" presStyleCnt="4"/>
      <dgm:spPr/>
    </dgm:pt>
    <dgm:pt modelId="{583A6A8E-75E6-4D58-A93D-7DDAEFE4C57E}" type="pres">
      <dgm:prSet presAssocID="{07C50407-441A-4914-9F5B-FFE1BAB6DE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AD33E0C-8F01-407F-98E7-BB010B42CE81}" type="pres">
      <dgm:prSet presAssocID="{07C50407-441A-4914-9F5B-FFE1BAB6DE48}" presName="spaceRect" presStyleCnt="0"/>
      <dgm:spPr/>
    </dgm:pt>
    <dgm:pt modelId="{8339F9DF-261A-4037-9ADA-FB51AFD8C630}" type="pres">
      <dgm:prSet presAssocID="{07C50407-441A-4914-9F5B-FFE1BAB6DE48}" presName="textRect" presStyleLbl="revTx" presStyleIdx="1" presStyleCnt="4">
        <dgm:presLayoutVars>
          <dgm:chMax val="1"/>
          <dgm:chPref val="1"/>
        </dgm:presLayoutVars>
      </dgm:prSet>
      <dgm:spPr/>
    </dgm:pt>
    <dgm:pt modelId="{0C22F134-F195-4D12-ABB1-695001F4CF44}" type="pres">
      <dgm:prSet presAssocID="{61C5A730-8D4C-4234-80A0-9E3BF5F58093}" presName="sibTrans" presStyleLbl="sibTrans2D1" presStyleIdx="0" presStyleCnt="0"/>
      <dgm:spPr/>
    </dgm:pt>
    <dgm:pt modelId="{9A10CC9F-FD42-4F38-A622-E3D6EB78947B}" type="pres">
      <dgm:prSet presAssocID="{BBF05AD0-6779-4233-B073-D280C2D134EA}" presName="compNode" presStyleCnt="0"/>
      <dgm:spPr/>
    </dgm:pt>
    <dgm:pt modelId="{72A5FBDB-F20D-41AA-9A4F-5239E824B796}" type="pres">
      <dgm:prSet presAssocID="{BBF05AD0-6779-4233-B073-D280C2D134EA}" presName="iconBgRect" presStyleLbl="bgShp" presStyleIdx="2" presStyleCnt="4"/>
      <dgm:spPr/>
    </dgm:pt>
    <dgm:pt modelId="{1DC8CD6F-D5CF-4EB4-9DB4-376FDA18AABF}" type="pres">
      <dgm:prSet presAssocID="{BBF05AD0-6779-4233-B073-D280C2D134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cking"/>
        </a:ext>
      </dgm:extLst>
    </dgm:pt>
    <dgm:pt modelId="{3014622B-55DC-4C9C-8BF3-E8314EB4AC3E}" type="pres">
      <dgm:prSet presAssocID="{BBF05AD0-6779-4233-B073-D280C2D134EA}" presName="spaceRect" presStyleCnt="0"/>
      <dgm:spPr/>
    </dgm:pt>
    <dgm:pt modelId="{179D5344-1A02-44C1-B658-69CEF6BB9DAD}" type="pres">
      <dgm:prSet presAssocID="{BBF05AD0-6779-4233-B073-D280C2D134EA}" presName="textRect" presStyleLbl="revTx" presStyleIdx="2" presStyleCnt="4">
        <dgm:presLayoutVars>
          <dgm:chMax val="1"/>
          <dgm:chPref val="1"/>
        </dgm:presLayoutVars>
      </dgm:prSet>
      <dgm:spPr/>
    </dgm:pt>
    <dgm:pt modelId="{707AA8AE-B179-433F-ADF1-28F574D5FA1A}" type="pres">
      <dgm:prSet presAssocID="{88733086-7B8D-40A0-A870-9641F88F4365}" presName="sibTrans" presStyleLbl="sibTrans2D1" presStyleIdx="0" presStyleCnt="0"/>
      <dgm:spPr/>
    </dgm:pt>
    <dgm:pt modelId="{73BC1827-3940-48AA-BA18-71334A0576B9}" type="pres">
      <dgm:prSet presAssocID="{D88E787B-0760-4060-862D-575A229A1C02}" presName="compNode" presStyleCnt="0"/>
      <dgm:spPr/>
    </dgm:pt>
    <dgm:pt modelId="{A9347ABF-4714-49A7-A646-8F352C16C442}" type="pres">
      <dgm:prSet presAssocID="{D88E787B-0760-4060-862D-575A229A1C02}" presName="iconBgRect" presStyleLbl="bgShp" presStyleIdx="3" presStyleCnt="4"/>
      <dgm:spPr/>
    </dgm:pt>
    <dgm:pt modelId="{13206D0C-7286-4424-B518-842D0287B723}" type="pres">
      <dgm:prSet presAssocID="{D88E787B-0760-4060-862D-575A229A1C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C1F72EA1-6BD0-4B8C-ACF3-238FAA1BCCE4}" type="pres">
      <dgm:prSet presAssocID="{D88E787B-0760-4060-862D-575A229A1C02}" presName="spaceRect" presStyleCnt="0"/>
      <dgm:spPr/>
    </dgm:pt>
    <dgm:pt modelId="{5A439051-C12B-4B91-B726-BD9F40F0007B}" type="pres">
      <dgm:prSet presAssocID="{D88E787B-0760-4060-862D-575A229A1C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E7FE04-07C8-4DC3-A5AF-5D76895FF2D4}" type="presOf" srcId="{D88E787B-0760-4060-862D-575A229A1C02}" destId="{5A439051-C12B-4B91-B726-BD9F40F0007B}" srcOrd="0" destOrd="0" presId="urn:microsoft.com/office/officeart/2018/2/layout/IconCircleList"/>
    <dgm:cxn modelId="{5FF8F422-F37A-45E9-8259-65B40446A60A}" srcId="{30A411D6-47FA-4A01-98DD-D19F160EF493}" destId="{D88E787B-0760-4060-862D-575A229A1C02}" srcOrd="3" destOrd="0" parTransId="{44096C28-479F-4F38-AA41-D36E6BBE63BD}" sibTransId="{414F591C-B523-40B5-ACA5-91A65E5FD0E8}"/>
    <dgm:cxn modelId="{36712151-2864-4703-AE92-F3F2EA1D700A}" type="presOf" srcId="{07C50407-441A-4914-9F5B-FFE1BAB6DE48}" destId="{8339F9DF-261A-4037-9ADA-FB51AFD8C630}" srcOrd="0" destOrd="0" presId="urn:microsoft.com/office/officeart/2018/2/layout/IconCircleList"/>
    <dgm:cxn modelId="{D4C0CC69-F827-4B49-A0AC-878DF08013E3}" type="presOf" srcId="{61C5A730-8D4C-4234-80A0-9E3BF5F58093}" destId="{0C22F134-F195-4D12-ABB1-695001F4CF44}" srcOrd="0" destOrd="0" presId="urn:microsoft.com/office/officeart/2018/2/layout/IconCircleList"/>
    <dgm:cxn modelId="{886DC66B-58E1-43CE-B882-F29E366FC1A5}" type="presOf" srcId="{88733086-7B8D-40A0-A870-9641F88F4365}" destId="{707AA8AE-B179-433F-ADF1-28F574D5FA1A}" srcOrd="0" destOrd="0" presId="urn:microsoft.com/office/officeart/2018/2/layout/IconCircleList"/>
    <dgm:cxn modelId="{C5DCAE8B-EE36-432F-86B9-4C97F8200934}" type="presOf" srcId="{D8537C4A-7403-42FE-9942-EC8050E7F9A7}" destId="{A6F13BF8-8C87-4396-B2CA-0AC4B433B0BC}" srcOrd="0" destOrd="0" presId="urn:microsoft.com/office/officeart/2018/2/layout/IconCircleList"/>
    <dgm:cxn modelId="{80585094-24C9-4BB7-9BFA-398AE9AB4CAB}" type="presOf" srcId="{BBF05AD0-6779-4233-B073-D280C2D134EA}" destId="{179D5344-1A02-44C1-B658-69CEF6BB9DAD}" srcOrd="0" destOrd="0" presId="urn:microsoft.com/office/officeart/2018/2/layout/IconCircleList"/>
    <dgm:cxn modelId="{DABA78A4-719F-4A28-AF6B-F749731E5B81}" type="presOf" srcId="{30A411D6-47FA-4A01-98DD-D19F160EF493}" destId="{08F353F5-FD6C-4A69-B24B-79ABBCEAB31C}" srcOrd="0" destOrd="0" presId="urn:microsoft.com/office/officeart/2018/2/layout/IconCircleList"/>
    <dgm:cxn modelId="{9D5483ED-2A8F-4CE8-887E-84FCE46BA0FC}" srcId="{30A411D6-47FA-4A01-98DD-D19F160EF493}" destId="{07C50407-441A-4914-9F5B-FFE1BAB6DE48}" srcOrd="1" destOrd="0" parTransId="{01792BAF-9376-4B75-B4B4-F92905E6C23E}" sibTransId="{61C5A730-8D4C-4234-80A0-9E3BF5F58093}"/>
    <dgm:cxn modelId="{EED24EEF-B4EC-4B71-B3F2-DFE0E1E16354}" srcId="{30A411D6-47FA-4A01-98DD-D19F160EF493}" destId="{BBF05AD0-6779-4233-B073-D280C2D134EA}" srcOrd="2" destOrd="0" parTransId="{B7073750-A353-46F4-86A8-ED74AEDDA2A9}" sibTransId="{88733086-7B8D-40A0-A870-9641F88F4365}"/>
    <dgm:cxn modelId="{FBD9DEF5-367F-49ED-824A-72EF174EBF50}" srcId="{30A411D6-47FA-4A01-98DD-D19F160EF493}" destId="{D8537C4A-7403-42FE-9942-EC8050E7F9A7}" srcOrd="0" destOrd="0" parTransId="{A082200A-11F9-44E6-89FB-6FB5C07C80CA}" sibTransId="{692F885E-4A7B-42AB-8217-63F8FECC8EC2}"/>
    <dgm:cxn modelId="{C90950F9-FE29-4617-99DE-193CFE60134F}" type="presOf" srcId="{692F885E-4A7B-42AB-8217-63F8FECC8EC2}" destId="{B0D3D74A-49F9-483E-80EA-4D9088225351}" srcOrd="0" destOrd="0" presId="urn:microsoft.com/office/officeart/2018/2/layout/IconCircleList"/>
    <dgm:cxn modelId="{73464FD1-1F9B-429C-99F3-9B7E646D4E5B}" type="presParOf" srcId="{08F353F5-FD6C-4A69-B24B-79ABBCEAB31C}" destId="{25F41F20-8E2E-4DE6-9825-3B83235DA368}" srcOrd="0" destOrd="0" presId="urn:microsoft.com/office/officeart/2018/2/layout/IconCircleList"/>
    <dgm:cxn modelId="{04757A27-8DE5-4B7E-9B81-11D7D02B224E}" type="presParOf" srcId="{25F41F20-8E2E-4DE6-9825-3B83235DA368}" destId="{DFF1D9D0-A2AF-4E0D-85F3-ACA8F6E650B2}" srcOrd="0" destOrd="0" presId="urn:microsoft.com/office/officeart/2018/2/layout/IconCircleList"/>
    <dgm:cxn modelId="{93236315-AB94-4340-8183-7AC8F9CCD6D0}" type="presParOf" srcId="{DFF1D9D0-A2AF-4E0D-85F3-ACA8F6E650B2}" destId="{EF0F6007-9DAA-4168-94D9-8C8DB8011156}" srcOrd="0" destOrd="0" presId="urn:microsoft.com/office/officeart/2018/2/layout/IconCircleList"/>
    <dgm:cxn modelId="{7882DE97-EACC-4AF9-8536-88A2ADC7C7B3}" type="presParOf" srcId="{DFF1D9D0-A2AF-4E0D-85F3-ACA8F6E650B2}" destId="{968F5BC7-F86F-4865-ADE7-3A202877DAC3}" srcOrd="1" destOrd="0" presId="urn:microsoft.com/office/officeart/2018/2/layout/IconCircleList"/>
    <dgm:cxn modelId="{EE787CA3-7584-4A07-80BA-693B7F1B651A}" type="presParOf" srcId="{DFF1D9D0-A2AF-4E0D-85F3-ACA8F6E650B2}" destId="{8FA722F8-821C-44D6-A402-E629B945C7B5}" srcOrd="2" destOrd="0" presId="urn:microsoft.com/office/officeart/2018/2/layout/IconCircleList"/>
    <dgm:cxn modelId="{0E861836-B603-490D-B6AA-1CD57C6C5672}" type="presParOf" srcId="{DFF1D9D0-A2AF-4E0D-85F3-ACA8F6E650B2}" destId="{A6F13BF8-8C87-4396-B2CA-0AC4B433B0BC}" srcOrd="3" destOrd="0" presId="urn:microsoft.com/office/officeart/2018/2/layout/IconCircleList"/>
    <dgm:cxn modelId="{2376BCD0-D7E5-4FEA-B926-A6D76769BA03}" type="presParOf" srcId="{25F41F20-8E2E-4DE6-9825-3B83235DA368}" destId="{B0D3D74A-49F9-483E-80EA-4D9088225351}" srcOrd="1" destOrd="0" presId="urn:microsoft.com/office/officeart/2018/2/layout/IconCircleList"/>
    <dgm:cxn modelId="{869F45E3-9080-4D7C-B641-5743181A87A1}" type="presParOf" srcId="{25F41F20-8E2E-4DE6-9825-3B83235DA368}" destId="{E898CD77-4012-41C4-A5CE-6C6F07FA7307}" srcOrd="2" destOrd="0" presId="urn:microsoft.com/office/officeart/2018/2/layout/IconCircleList"/>
    <dgm:cxn modelId="{6E77EB88-4369-4469-AE91-3950205911C2}" type="presParOf" srcId="{E898CD77-4012-41C4-A5CE-6C6F07FA7307}" destId="{F0CBC133-24ED-4934-859D-15561F00DB7B}" srcOrd="0" destOrd="0" presId="urn:microsoft.com/office/officeart/2018/2/layout/IconCircleList"/>
    <dgm:cxn modelId="{FFA65895-971D-471A-963D-70CB950257A5}" type="presParOf" srcId="{E898CD77-4012-41C4-A5CE-6C6F07FA7307}" destId="{583A6A8E-75E6-4D58-A93D-7DDAEFE4C57E}" srcOrd="1" destOrd="0" presId="urn:microsoft.com/office/officeart/2018/2/layout/IconCircleList"/>
    <dgm:cxn modelId="{08ECA05B-881C-45D7-80E9-5F029C0F68BB}" type="presParOf" srcId="{E898CD77-4012-41C4-A5CE-6C6F07FA7307}" destId="{8AD33E0C-8F01-407F-98E7-BB010B42CE81}" srcOrd="2" destOrd="0" presId="urn:microsoft.com/office/officeart/2018/2/layout/IconCircleList"/>
    <dgm:cxn modelId="{B5993A2B-347C-41E9-9E46-7934FB350D50}" type="presParOf" srcId="{E898CD77-4012-41C4-A5CE-6C6F07FA7307}" destId="{8339F9DF-261A-4037-9ADA-FB51AFD8C630}" srcOrd="3" destOrd="0" presId="urn:microsoft.com/office/officeart/2018/2/layout/IconCircleList"/>
    <dgm:cxn modelId="{D2E029D4-AB9D-45B0-A315-6DD6970541E7}" type="presParOf" srcId="{25F41F20-8E2E-4DE6-9825-3B83235DA368}" destId="{0C22F134-F195-4D12-ABB1-695001F4CF44}" srcOrd="3" destOrd="0" presId="urn:microsoft.com/office/officeart/2018/2/layout/IconCircleList"/>
    <dgm:cxn modelId="{E21EA7AA-FBCE-41E1-9BA4-AF35F6944F80}" type="presParOf" srcId="{25F41F20-8E2E-4DE6-9825-3B83235DA368}" destId="{9A10CC9F-FD42-4F38-A622-E3D6EB78947B}" srcOrd="4" destOrd="0" presId="urn:microsoft.com/office/officeart/2018/2/layout/IconCircleList"/>
    <dgm:cxn modelId="{14518BC5-714A-4257-B73F-654E14674ED2}" type="presParOf" srcId="{9A10CC9F-FD42-4F38-A622-E3D6EB78947B}" destId="{72A5FBDB-F20D-41AA-9A4F-5239E824B796}" srcOrd="0" destOrd="0" presId="urn:microsoft.com/office/officeart/2018/2/layout/IconCircleList"/>
    <dgm:cxn modelId="{2C1907FA-56CA-43DA-A9F9-27167687C0BC}" type="presParOf" srcId="{9A10CC9F-FD42-4F38-A622-E3D6EB78947B}" destId="{1DC8CD6F-D5CF-4EB4-9DB4-376FDA18AABF}" srcOrd="1" destOrd="0" presId="urn:microsoft.com/office/officeart/2018/2/layout/IconCircleList"/>
    <dgm:cxn modelId="{DA905583-B1D6-4D6A-9D39-EB8ED4F86402}" type="presParOf" srcId="{9A10CC9F-FD42-4F38-A622-E3D6EB78947B}" destId="{3014622B-55DC-4C9C-8BF3-E8314EB4AC3E}" srcOrd="2" destOrd="0" presId="urn:microsoft.com/office/officeart/2018/2/layout/IconCircleList"/>
    <dgm:cxn modelId="{784DC732-057C-4E4E-903B-00F6A53A67AC}" type="presParOf" srcId="{9A10CC9F-FD42-4F38-A622-E3D6EB78947B}" destId="{179D5344-1A02-44C1-B658-69CEF6BB9DAD}" srcOrd="3" destOrd="0" presId="urn:microsoft.com/office/officeart/2018/2/layout/IconCircleList"/>
    <dgm:cxn modelId="{19537940-06EA-443C-9E4E-CE343064C012}" type="presParOf" srcId="{25F41F20-8E2E-4DE6-9825-3B83235DA368}" destId="{707AA8AE-B179-433F-ADF1-28F574D5FA1A}" srcOrd="5" destOrd="0" presId="urn:microsoft.com/office/officeart/2018/2/layout/IconCircleList"/>
    <dgm:cxn modelId="{01A4D4C2-A933-48AE-88CF-4D56B410B4EC}" type="presParOf" srcId="{25F41F20-8E2E-4DE6-9825-3B83235DA368}" destId="{73BC1827-3940-48AA-BA18-71334A0576B9}" srcOrd="6" destOrd="0" presId="urn:microsoft.com/office/officeart/2018/2/layout/IconCircleList"/>
    <dgm:cxn modelId="{D3F61930-ECFC-4389-9D1B-5E4CEE2AE27C}" type="presParOf" srcId="{73BC1827-3940-48AA-BA18-71334A0576B9}" destId="{A9347ABF-4714-49A7-A646-8F352C16C442}" srcOrd="0" destOrd="0" presId="urn:microsoft.com/office/officeart/2018/2/layout/IconCircleList"/>
    <dgm:cxn modelId="{C787655D-F714-4A5F-8F93-718EA92B4D91}" type="presParOf" srcId="{73BC1827-3940-48AA-BA18-71334A0576B9}" destId="{13206D0C-7286-4424-B518-842D0287B723}" srcOrd="1" destOrd="0" presId="urn:microsoft.com/office/officeart/2018/2/layout/IconCircleList"/>
    <dgm:cxn modelId="{09451ED3-B291-44B6-BFA4-B9FF44AED841}" type="presParOf" srcId="{73BC1827-3940-48AA-BA18-71334A0576B9}" destId="{C1F72EA1-6BD0-4B8C-ACF3-238FAA1BCCE4}" srcOrd="2" destOrd="0" presId="urn:microsoft.com/office/officeart/2018/2/layout/IconCircleList"/>
    <dgm:cxn modelId="{70F31349-CA70-4C74-B07B-C9A7F60CACE7}" type="presParOf" srcId="{73BC1827-3940-48AA-BA18-71334A0576B9}" destId="{5A439051-C12B-4B91-B726-BD9F40F000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C6F42-4472-45BC-93C1-89F0CE4F47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7D1E5A-410C-4847-83D8-5151D096EFE5}">
      <dgm:prSet/>
      <dgm:spPr/>
      <dgm:t>
        <a:bodyPr/>
        <a:lstStyle/>
        <a:p>
          <a:r>
            <a:rPr lang="en-US" dirty="0"/>
            <a:t>Store Offers Integration</a:t>
          </a:r>
        </a:p>
      </dgm:t>
    </dgm:pt>
    <dgm:pt modelId="{7D29393C-2EAD-4A70-B84A-0762C50EDF47}" type="parTrans" cxnId="{A5C5DED9-96D2-44C6-94A4-1A9EEECDBF57}">
      <dgm:prSet/>
      <dgm:spPr/>
      <dgm:t>
        <a:bodyPr/>
        <a:lstStyle/>
        <a:p>
          <a:endParaRPr lang="en-US"/>
        </a:p>
      </dgm:t>
    </dgm:pt>
    <dgm:pt modelId="{458CADDE-539F-4413-B32E-80D62896F121}" type="sibTrans" cxnId="{A5C5DED9-96D2-44C6-94A4-1A9EEECDBF57}">
      <dgm:prSet/>
      <dgm:spPr/>
      <dgm:t>
        <a:bodyPr/>
        <a:lstStyle/>
        <a:p>
          <a:endParaRPr lang="en-US"/>
        </a:p>
      </dgm:t>
    </dgm:pt>
    <dgm:pt modelId="{2C48C5BD-B17E-4C95-9B11-E0715C51577A}">
      <dgm:prSet/>
      <dgm:spPr/>
      <dgm:t>
        <a:bodyPr/>
        <a:lstStyle/>
        <a:p>
          <a:r>
            <a:rPr lang="en-US" dirty="0"/>
            <a:t>User-Generated Content</a:t>
          </a:r>
        </a:p>
      </dgm:t>
    </dgm:pt>
    <dgm:pt modelId="{3013F287-4CF6-40D4-A7BA-501F0E2BAC8F}" type="parTrans" cxnId="{B1FC6A87-83DC-4DF6-B5DD-CC5BD94A0ADD}">
      <dgm:prSet/>
      <dgm:spPr/>
      <dgm:t>
        <a:bodyPr/>
        <a:lstStyle/>
        <a:p>
          <a:endParaRPr lang="en-US"/>
        </a:p>
      </dgm:t>
    </dgm:pt>
    <dgm:pt modelId="{6A722FB0-23CE-405E-8F3C-78A08C23FDBF}" type="sibTrans" cxnId="{B1FC6A87-83DC-4DF6-B5DD-CC5BD94A0ADD}">
      <dgm:prSet/>
      <dgm:spPr/>
      <dgm:t>
        <a:bodyPr/>
        <a:lstStyle/>
        <a:p>
          <a:endParaRPr lang="en-US"/>
        </a:p>
      </dgm:t>
    </dgm:pt>
    <dgm:pt modelId="{81869C5B-4CC6-48B9-98D4-F831CBF01445}">
      <dgm:prSet/>
      <dgm:spPr/>
      <dgm:t>
        <a:bodyPr/>
        <a:lstStyle/>
        <a:p>
          <a:r>
            <a:rPr lang="en-US" dirty="0"/>
            <a:t>Brand Collaboration</a:t>
          </a:r>
        </a:p>
      </dgm:t>
    </dgm:pt>
    <dgm:pt modelId="{406F22F9-F1EA-427D-B964-FB98CD40FF24}" type="parTrans" cxnId="{B6636B3B-63EE-4EEA-B7B5-C2D973C01690}">
      <dgm:prSet/>
      <dgm:spPr/>
      <dgm:t>
        <a:bodyPr/>
        <a:lstStyle/>
        <a:p>
          <a:endParaRPr lang="en-US"/>
        </a:p>
      </dgm:t>
    </dgm:pt>
    <dgm:pt modelId="{2F443FC7-133E-4917-986D-1BE5A7C15303}" type="sibTrans" cxnId="{B6636B3B-63EE-4EEA-B7B5-C2D973C01690}">
      <dgm:prSet/>
      <dgm:spPr/>
      <dgm:t>
        <a:bodyPr/>
        <a:lstStyle/>
        <a:p>
          <a:endParaRPr lang="en-US"/>
        </a:p>
      </dgm:t>
    </dgm:pt>
    <dgm:pt modelId="{052CBC98-BE46-412E-9731-82CDF966469E}">
      <dgm:prSet/>
      <dgm:spPr/>
      <dgm:t>
        <a:bodyPr/>
        <a:lstStyle/>
        <a:p>
          <a:r>
            <a:rPr lang="en-US" dirty="0"/>
            <a:t>Proximity-Based Marketing</a:t>
          </a:r>
        </a:p>
      </dgm:t>
    </dgm:pt>
    <dgm:pt modelId="{C8D537ED-1978-481B-887C-D692DBA83CA8}" type="parTrans" cxnId="{DB82869A-2CB2-4AFC-B5C2-D44BCC46A809}">
      <dgm:prSet/>
      <dgm:spPr/>
      <dgm:t>
        <a:bodyPr/>
        <a:lstStyle/>
        <a:p>
          <a:endParaRPr lang="en-US"/>
        </a:p>
      </dgm:t>
    </dgm:pt>
    <dgm:pt modelId="{F9A48D85-DC87-44A1-A9BC-3B66255BDB03}" type="sibTrans" cxnId="{DB82869A-2CB2-4AFC-B5C2-D44BCC46A809}">
      <dgm:prSet/>
      <dgm:spPr/>
      <dgm:t>
        <a:bodyPr/>
        <a:lstStyle/>
        <a:p>
          <a:endParaRPr lang="en-US"/>
        </a:p>
      </dgm:t>
    </dgm:pt>
    <dgm:pt modelId="{34AD44B8-C096-49CE-959D-75599207C7E0}" type="pres">
      <dgm:prSet presAssocID="{918C6F42-4472-45BC-93C1-89F0CE4F47E1}" presName="root" presStyleCnt="0">
        <dgm:presLayoutVars>
          <dgm:dir/>
          <dgm:resizeHandles val="exact"/>
        </dgm:presLayoutVars>
      </dgm:prSet>
      <dgm:spPr/>
    </dgm:pt>
    <dgm:pt modelId="{5F3D07B8-9CD3-4CA8-A2B9-ED6DC7540D6D}" type="pres">
      <dgm:prSet presAssocID="{918C6F42-4472-45BC-93C1-89F0CE4F47E1}" presName="container" presStyleCnt="0">
        <dgm:presLayoutVars>
          <dgm:dir/>
          <dgm:resizeHandles val="exact"/>
        </dgm:presLayoutVars>
      </dgm:prSet>
      <dgm:spPr/>
    </dgm:pt>
    <dgm:pt modelId="{90259CC5-FFF2-4A8B-8A93-917FE87D93B6}" type="pres">
      <dgm:prSet presAssocID="{BA7D1E5A-410C-4847-83D8-5151D096EFE5}" presName="compNode" presStyleCnt="0"/>
      <dgm:spPr/>
    </dgm:pt>
    <dgm:pt modelId="{AB39B76C-5888-4AA6-A151-875A4047462B}" type="pres">
      <dgm:prSet presAssocID="{BA7D1E5A-410C-4847-83D8-5151D096EFE5}" presName="iconBgRect" presStyleLbl="bgShp" presStyleIdx="0" presStyleCnt="4"/>
      <dgm:spPr/>
    </dgm:pt>
    <dgm:pt modelId="{9D6EC38C-41AD-4BBF-989A-A1036AD7F7B9}" type="pres">
      <dgm:prSet presAssocID="{BA7D1E5A-410C-4847-83D8-5151D096EF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"/>
        </a:ext>
      </dgm:extLst>
    </dgm:pt>
    <dgm:pt modelId="{C048A24F-5A62-4846-BF44-9F4A0796E922}" type="pres">
      <dgm:prSet presAssocID="{BA7D1E5A-410C-4847-83D8-5151D096EFE5}" presName="spaceRect" presStyleCnt="0"/>
      <dgm:spPr/>
    </dgm:pt>
    <dgm:pt modelId="{397930D1-ECBE-402E-8590-C2641023A994}" type="pres">
      <dgm:prSet presAssocID="{BA7D1E5A-410C-4847-83D8-5151D096EFE5}" presName="textRect" presStyleLbl="revTx" presStyleIdx="0" presStyleCnt="4">
        <dgm:presLayoutVars>
          <dgm:chMax val="1"/>
          <dgm:chPref val="1"/>
        </dgm:presLayoutVars>
      </dgm:prSet>
      <dgm:spPr/>
    </dgm:pt>
    <dgm:pt modelId="{34849A63-DECD-4946-B217-F2997DBA0AF8}" type="pres">
      <dgm:prSet presAssocID="{458CADDE-539F-4413-B32E-80D62896F121}" presName="sibTrans" presStyleLbl="sibTrans2D1" presStyleIdx="0" presStyleCnt="0"/>
      <dgm:spPr/>
    </dgm:pt>
    <dgm:pt modelId="{294FD004-74EC-4FAD-8B2E-40977D7F559A}" type="pres">
      <dgm:prSet presAssocID="{2C48C5BD-B17E-4C95-9B11-E0715C51577A}" presName="compNode" presStyleCnt="0"/>
      <dgm:spPr/>
    </dgm:pt>
    <dgm:pt modelId="{1BC14C91-6428-4B2A-8054-3E15B0D1CFC7}" type="pres">
      <dgm:prSet presAssocID="{2C48C5BD-B17E-4C95-9B11-E0715C51577A}" presName="iconBgRect" presStyleLbl="bgShp" presStyleIdx="1" presStyleCnt="4"/>
      <dgm:spPr/>
    </dgm:pt>
    <dgm:pt modelId="{ED1C10A8-67C2-4C12-BBDA-D7D5EB9FABF0}" type="pres">
      <dgm:prSet presAssocID="{2C48C5BD-B17E-4C95-9B11-E0715C5157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0C7E69AB-DB09-4A20-A07A-8AD494E4294F}" type="pres">
      <dgm:prSet presAssocID="{2C48C5BD-B17E-4C95-9B11-E0715C51577A}" presName="spaceRect" presStyleCnt="0"/>
      <dgm:spPr/>
    </dgm:pt>
    <dgm:pt modelId="{9C233AC2-FA6F-4CEE-B579-069A726AC15B}" type="pres">
      <dgm:prSet presAssocID="{2C48C5BD-B17E-4C95-9B11-E0715C51577A}" presName="textRect" presStyleLbl="revTx" presStyleIdx="1" presStyleCnt="4">
        <dgm:presLayoutVars>
          <dgm:chMax val="1"/>
          <dgm:chPref val="1"/>
        </dgm:presLayoutVars>
      </dgm:prSet>
      <dgm:spPr/>
    </dgm:pt>
    <dgm:pt modelId="{24D69C90-92B1-4883-8DF4-60D74AFF30F1}" type="pres">
      <dgm:prSet presAssocID="{6A722FB0-23CE-405E-8F3C-78A08C23FDBF}" presName="sibTrans" presStyleLbl="sibTrans2D1" presStyleIdx="0" presStyleCnt="0"/>
      <dgm:spPr/>
    </dgm:pt>
    <dgm:pt modelId="{FCBB4998-8ABD-4758-B924-28DC7AF36FCA}" type="pres">
      <dgm:prSet presAssocID="{81869C5B-4CC6-48B9-98D4-F831CBF01445}" presName="compNode" presStyleCnt="0"/>
      <dgm:spPr/>
    </dgm:pt>
    <dgm:pt modelId="{9EDDFCEF-6AE3-4C5D-84A6-7251AD57190F}" type="pres">
      <dgm:prSet presAssocID="{81869C5B-4CC6-48B9-98D4-F831CBF01445}" presName="iconBgRect" presStyleLbl="bgShp" presStyleIdx="2" presStyleCnt="4"/>
      <dgm:spPr/>
    </dgm:pt>
    <dgm:pt modelId="{8233C2DE-E805-46DB-B649-DA2671A88D2B}" type="pres">
      <dgm:prSet presAssocID="{81869C5B-4CC6-48B9-98D4-F831CBF014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3713C5B9-E53A-4074-BB6D-C9E7CDE23684}" type="pres">
      <dgm:prSet presAssocID="{81869C5B-4CC6-48B9-98D4-F831CBF01445}" presName="spaceRect" presStyleCnt="0"/>
      <dgm:spPr/>
    </dgm:pt>
    <dgm:pt modelId="{492BC905-53AC-470A-978E-775ADDCD780F}" type="pres">
      <dgm:prSet presAssocID="{81869C5B-4CC6-48B9-98D4-F831CBF01445}" presName="textRect" presStyleLbl="revTx" presStyleIdx="2" presStyleCnt="4">
        <dgm:presLayoutVars>
          <dgm:chMax val="1"/>
          <dgm:chPref val="1"/>
        </dgm:presLayoutVars>
      </dgm:prSet>
      <dgm:spPr/>
    </dgm:pt>
    <dgm:pt modelId="{0119D2DC-6066-4F55-8B56-BF5BD0D9521A}" type="pres">
      <dgm:prSet presAssocID="{2F443FC7-133E-4917-986D-1BE5A7C15303}" presName="sibTrans" presStyleLbl="sibTrans2D1" presStyleIdx="0" presStyleCnt="0"/>
      <dgm:spPr/>
    </dgm:pt>
    <dgm:pt modelId="{CDCCD89F-348A-41E2-9ECC-4FB1C5B2B8AA}" type="pres">
      <dgm:prSet presAssocID="{052CBC98-BE46-412E-9731-82CDF966469E}" presName="compNode" presStyleCnt="0"/>
      <dgm:spPr/>
    </dgm:pt>
    <dgm:pt modelId="{CD7423AD-C381-4BB1-B2E2-A946CD3BC875}" type="pres">
      <dgm:prSet presAssocID="{052CBC98-BE46-412E-9731-82CDF966469E}" presName="iconBgRect" presStyleLbl="bgShp" presStyleIdx="3" presStyleCnt="4"/>
      <dgm:spPr/>
    </dgm:pt>
    <dgm:pt modelId="{3F795858-FF00-4C26-80E3-AE4F047D59EA}" type="pres">
      <dgm:prSet presAssocID="{052CBC98-BE46-412E-9731-82CDF96646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F2FD8C49-0072-4532-9BEB-1ADDF8216D24}" type="pres">
      <dgm:prSet presAssocID="{052CBC98-BE46-412E-9731-82CDF966469E}" presName="spaceRect" presStyleCnt="0"/>
      <dgm:spPr/>
    </dgm:pt>
    <dgm:pt modelId="{B3FA8328-E4DE-4BFB-A179-4E7CFB9FD9A0}" type="pres">
      <dgm:prSet presAssocID="{052CBC98-BE46-412E-9731-82CDF96646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00A31E-3815-43CB-924D-D3A99CD622EA}" type="presOf" srcId="{2F443FC7-133E-4917-986D-1BE5A7C15303}" destId="{0119D2DC-6066-4F55-8B56-BF5BD0D9521A}" srcOrd="0" destOrd="0" presId="urn:microsoft.com/office/officeart/2018/2/layout/IconCircleList"/>
    <dgm:cxn modelId="{C1F6AF29-B0FF-44E8-BC15-A91E5E97B681}" type="presOf" srcId="{81869C5B-4CC6-48B9-98D4-F831CBF01445}" destId="{492BC905-53AC-470A-978E-775ADDCD780F}" srcOrd="0" destOrd="0" presId="urn:microsoft.com/office/officeart/2018/2/layout/IconCircleList"/>
    <dgm:cxn modelId="{BEFA3D2B-F3E3-4E29-BBD9-048BDAAAA548}" type="presOf" srcId="{BA7D1E5A-410C-4847-83D8-5151D096EFE5}" destId="{397930D1-ECBE-402E-8590-C2641023A994}" srcOrd="0" destOrd="0" presId="urn:microsoft.com/office/officeart/2018/2/layout/IconCircleList"/>
    <dgm:cxn modelId="{B6636B3B-63EE-4EEA-B7B5-C2D973C01690}" srcId="{918C6F42-4472-45BC-93C1-89F0CE4F47E1}" destId="{81869C5B-4CC6-48B9-98D4-F831CBF01445}" srcOrd="2" destOrd="0" parTransId="{406F22F9-F1EA-427D-B964-FB98CD40FF24}" sibTransId="{2F443FC7-133E-4917-986D-1BE5A7C15303}"/>
    <dgm:cxn modelId="{330FFC40-784D-43A7-BD32-A34BCEAE611D}" type="presOf" srcId="{052CBC98-BE46-412E-9731-82CDF966469E}" destId="{B3FA8328-E4DE-4BFB-A179-4E7CFB9FD9A0}" srcOrd="0" destOrd="0" presId="urn:microsoft.com/office/officeart/2018/2/layout/IconCircleList"/>
    <dgm:cxn modelId="{55C65876-3C18-467C-B320-77CD3B7C5C61}" type="presOf" srcId="{2C48C5BD-B17E-4C95-9B11-E0715C51577A}" destId="{9C233AC2-FA6F-4CEE-B579-069A726AC15B}" srcOrd="0" destOrd="0" presId="urn:microsoft.com/office/officeart/2018/2/layout/IconCircleList"/>
    <dgm:cxn modelId="{B1FC6A87-83DC-4DF6-B5DD-CC5BD94A0ADD}" srcId="{918C6F42-4472-45BC-93C1-89F0CE4F47E1}" destId="{2C48C5BD-B17E-4C95-9B11-E0715C51577A}" srcOrd="1" destOrd="0" parTransId="{3013F287-4CF6-40D4-A7BA-501F0E2BAC8F}" sibTransId="{6A722FB0-23CE-405E-8F3C-78A08C23FDBF}"/>
    <dgm:cxn modelId="{DB82869A-2CB2-4AFC-B5C2-D44BCC46A809}" srcId="{918C6F42-4472-45BC-93C1-89F0CE4F47E1}" destId="{052CBC98-BE46-412E-9731-82CDF966469E}" srcOrd="3" destOrd="0" parTransId="{C8D537ED-1978-481B-887C-D692DBA83CA8}" sibTransId="{F9A48D85-DC87-44A1-A9BC-3B66255BDB03}"/>
    <dgm:cxn modelId="{E0C07FAF-ACEC-4AC5-BEB0-87DB16A0AC79}" type="presOf" srcId="{458CADDE-539F-4413-B32E-80D62896F121}" destId="{34849A63-DECD-4946-B217-F2997DBA0AF8}" srcOrd="0" destOrd="0" presId="urn:microsoft.com/office/officeart/2018/2/layout/IconCircleList"/>
    <dgm:cxn modelId="{A5C5DED9-96D2-44C6-94A4-1A9EEECDBF57}" srcId="{918C6F42-4472-45BC-93C1-89F0CE4F47E1}" destId="{BA7D1E5A-410C-4847-83D8-5151D096EFE5}" srcOrd="0" destOrd="0" parTransId="{7D29393C-2EAD-4A70-B84A-0762C50EDF47}" sibTransId="{458CADDE-539F-4413-B32E-80D62896F121}"/>
    <dgm:cxn modelId="{716BB7DB-96A6-41FC-83BF-46BFFB09758F}" type="presOf" srcId="{6A722FB0-23CE-405E-8F3C-78A08C23FDBF}" destId="{24D69C90-92B1-4883-8DF4-60D74AFF30F1}" srcOrd="0" destOrd="0" presId="urn:microsoft.com/office/officeart/2018/2/layout/IconCircleList"/>
    <dgm:cxn modelId="{753D7CE8-F0AC-4652-B355-8733EBA018BB}" type="presOf" srcId="{918C6F42-4472-45BC-93C1-89F0CE4F47E1}" destId="{34AD44B8-C096-49CE-959D-75599207C7E0}" srcOrd="0" destOrd="0" presId="urn:microsoft.com/office/officeart/2018/2/layout/IconCircleList"/>
    <dgm:cxn modelId="{607B9F18-92DE-49C6-A313-81137B157270}" type="presParOf" srcId="{34AD44B8-C096-49CE-959D-75599207C7E0}" destId="{5F3D07B8-9CD3-4CA8-A2B9-ED6DC7540D6D}" srcOrd="0" destOrd="0" presId="urn:microsoft.com/office/officeart/2018/2/layout/IconCircleList"/>
    <dgm:cxn modelId="{DA7171F2-581A-43AC-9DEA-E86778198434}" type="presParOf" srcId="{5F3D07B8-9CD3-4CA8-A2B9-ED6DC7540D6D}" destId="{90259CC5-FFF2-4A8B-8A93-917FE87D93B6}" srcOrd="0" destOrd="0" presId="urn:microsoft.com/office/officeart/2018/2/layout/IconCircleList"/>
    <dgm:cxn modelId="{82371CBB-EEA7-4B81-A379-8932E712926D}" type="presParOf" srcId="{90259CC5-FFF2-4A8B-8A93-917FE87D93B6}" destId="{AB39B76C-5888-4AA6-A151-875A4047462B}" srcOrd="0" destOrd="0" presId="urn:microsoft.com/office/officeart/2018/2/layout/IconCircleList"/>
    <dgm:cxn modelId="{562C0ABA-1F5E-43FA-B367-C0D1C239E3A6}" type="presParOf" srcId="{90259CC5-FFF2-4A8B-8A93-917FE87D93B6}" destId="{9D6EC38C-41AD-4BBF-989A-A1036AD7F7B9}" srcOrd="1" destOrd="0" presId="urn:microsoft.com/office/officeart/2018/2/layout/IconCircleList"/>
    <dgm:cxn modelId="{225EA566-6214-45E2-8446-5D52EE576C5C}" type="presParOf" srcId="{90259CC5-FFF2-4A8B-8A93-917FE87D93B6}" destId="{C048A24F-5A62-4846-BF44-9F4A0796E922}" srcOrd="2" destOrd="0" presId="urn:microsoft.com/office/officeart/2018/2/layout/IconCircleList"/>
    <dgm:cxn modelId="{A30F9B60-A375-4D09-9FFA-022F6D1565FD}" type="presParOf" srcId="{90259CC5-FFF2-4A8B-8A93-917FE87D93B6}" destId="{397930D1-ECBE-402E-8590-C2641023A994}" srcOrd="3" destOrd="0" presId="urn:microsoft.com/office/officeart/2018/2/layout/IconCircleList"/>
    <dgm:cxn modelId="{DEAEF351-79E9-411D-8559-7F267DD69052}" type="presParOf" srcId="{5F3D07B8-9CD3-4CA8-A2B9-ED6DC7540D6D}" destId="{34849A63-DECD-4946-B217-F2997DBA0AF8}" srcOrd="1" destOrd="0" presId="urn:microsoft.com/office/officeart/2018/2/layout/IconCircleList"/>
    <dgm:cxn modelId="{A8660B47-D219-4152-90D1-F5CB1BC1075A}" type="presParOf" srcId="{5F3D07B8-9CD3-4CA8-A2B9-ED6DC7540D6D}" destId="{294FD004-74EC-4FAD-8B2E-40977D7F559A}" srcOrd="2" destOrd="0" presId="urn:microsoft.com/office/officeart/2018/2/layout/IconCircleList"/>
    <dgm:cxn modelId="{439EABFB-5738-4BAE-8145-540611DC105F}" type="presParOf" srcId="{294FD004-74EC-4FAD-8B2E-40977D7F559A}" destId="{1BC14C91-6428-4B2A-8054-3E15B0D1CFC7}" srcOrd="0" destOrd="0" presId="urn:microsoft.com/office/officeart/2018/2/layout/IconCircleList"/>
    <dgm:cxn modelId="{5B58FA00-0CC0-441B-9BE1-AC3644BAD2D1}" type="presParOf" srcId="{294FD004-74EC-4FAD-8B2E-40977D7F559A}" destId="{ED1C10A8-67C2-4C12-BBDA-D7D5EB9FABF0}" srcOrd="1" destOrd="0" presId="urn:microsoft.com/office/officeart/2018/2/layout/IconCircleList"/>
    <dgm:cxn modelId="{44DFDE9C-6F9E-4D28-827A-08A96C43A199}" type="presParOf" srcId="{294FD004-74EC-4FAD-8B2E-40977D7F559A}" destId="{0C7E69AB-DB09-4A20-A07A-8AD494E4294F}" srcOrd="2" destOrd="0" presId="urn:microsoft.com/office/officeart/2018/2/layout/IconCircleList"/>
    <dgm:cxn modelId="{E0BBBA76-71F0-4A73-88EA-0607E25159BB}" type="presParOf" srcId="{294FD004-74EC-4FAD-8B2E-40977D7F559A}" destId="{9C233AC2-FA6F-4CEE-B579-069A726AC15B}" srcOrd="3" destOrd="0" presId="urn:microsoft.com/office/officeart/2018/2/layout/IconCircleList"/>
    <dgm:cxn modelId="{9FFEECAB-686B-4CD2-B544-D14A3BEF72B3}" type="presParOf" srcId="{5F3D07B8-9CD3-4CA8-A2B9-ED6DC7540D6D}" destId="{24D69C90-92B1-4883-8DF4-60D74AFF30F1}" srcOrd="3" destOrd="0" presId="urn:microsoft.com/office/officeart/2018/2/layout/IconCircleList"/>
    <dgm:cxn modelId="{AF8896DA-0748-47EB-B5A2-928B3D9B2164}" type="presParOf" srcId="{5F3D07B8-9CD3-4CA8-A2B9-ED6DC7540D6D}" destId="{FCBB4998-8ABD-4758-B924-28DC7AF36FCA}" srcOrd="4" destOrd="0" presId="urn:microsoft.com/office/officeart/2018/2/layout/IconCircleList"/>
    <dgm:cxn modelId="{F07BFFBA-BE20-4BCE-B74B-10C8B142257A}" type="presParOf" srcId="{FCBB4998-8ABD-4758-B924-28DC7AF36FCA}" destId="{9EDDFCEF-6AE3-4C5D-84A6-7251AD57190F}" srcOrd="0" destOrd="0" presId="urn:microsoft.com/office/officeart/2018/2/layout/IconCircleList"/>
    <dgm:cxn modelId="{D03B2B69-86EC-4F74-B84D-55C62997FD44}" type="presParOf" srcId="{FCBB4998-8ABD-4758-B924-28DC7AF36FCA}" destId="{8233C2DE-E805-46DB-B649-DA2671A88D2B}" srcOrd="1" destOrd="0" presId="urn:microsoft.com/office/officeart/2018/2/layout/IconCircleList"/>
    <dgm:cxn modelId="{3AFE34F6-5446-4E04-A9E5-FFBAFC55F124}" type="presParOf" srcId="{FCBB4998-8ABD-4758-B924-28DC7AF36FCA}" destId="{3713C5B9-E53A-4074-BB6D-C9E7CDE23684}" srcOrd="2" destOrd="0" presId="urn:microsoft.com/office/officeart/2018/2/layout/IconCircleList"/>
    <dgm:cxn modelId="{AFBE8E40-24BB-4038-BE9E-FDB399619CCA}" type="presParOf" srcId="{FCBB4998-8ABD-4758-B924-28DC7AF36FCA}" destId="{492BC905-53AC-470A-978E-775ADDCD780F}" srcOrd="3" destOrd="0" presId="urn:microsoft.com/office/officeart/2018/2/layout/IconCircleList"/>
    <dgm:cxn modelId="{D4CF9BB8-2287-4B8B-8D11-376A3A1B753F}" type="presParOf" srcId="{5F3D07B8-9CD3-4CA8-A2B9-ED6DC7540D6D}" destId="{0119D2DC-6066-4F55-8B56-BF5BD0D9521A}" srcOrd="5" destOrd="0" presId="urn:microsoft.com/office/officeart/2018/2/layout/IconCircleList"/>
    <dgm:cxn modelId="{415A1E3E-519C-46DE-A601-919300317DCC}" type="presParOf" srcId="{5F3D07B8-9CD3-4CA8-A2B9-ED6DC7540D6D}" destId="{CDCCD89F-348A-41E2-9ECC-4FB1C5B2B8AA}" srcOrd="6" destOrd="0" presId="urn:microsoft.com/office/officeart/2018/2/layout/IconCircleList"/>
    <dgm:cxn modelId="{EA57126B-6ABA-4A37-A2F2-A45B685B515A}" type="presParOf" srcId="{CDCCD89F-348A-41E2-9ECC-4FB1C5B2B8AA}" destId="{CD7423AD-C381-4BB1-B2E2-A946CD3BC875}" srcOrd="0" destOrd="0" presId="urn:microsoft.com/office/officeart/2018/2/layout/IconCircleList"/>
    <dgm:cxn modelId="{724E160B-44C0-45D0-BFB5-4B9327AA9269}" type="presParOf" srcId="{CDCCD89F-348A-41E2-9ECC-4FB1C5B2B8AA}" destId="{3F795858-FF00-4C26-80E3-AE4F047D59EA}" srcOrd="1" destOrd="0" presId="urn:microsoft.com/office/officeart/2018/2/layout/IconCircleList"/>
    <dgm:cxn modelId="{7FC32AA9-3588-4FE4-A500-9774D3257E33}" type="presParOf" srcId="{CDCCD89F-348A-41E2-9ECC-4FB1C5B2B8AA}" destId="{F2FD8C49-0072-4532-9BEB-1ADDF8216D24}" srcOrd="2" destOrd="0" presId="urn:microsoft.com/office/officeart/2018/2/layout/IconCircleList"/>
    <dgm:cxn modelId="{F301D00E-9513-4B07-B885-C73D6AE99FBE}" type="presParOf" srcId="{CDCCD89F-348A-41E2-9ECC-4FB1C5B2B8AA}" destId="{B3FA8328-E4DE-4BFB-A179-4E7CFB9FD9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08344C-5385-45DF-9B3E-9299E90610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B6AED2-17F0-4173-BCB8-16630C919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application assists users in utilizing specific store gift cards stored within it. It provides notifications when users are within a certain radius of a relevant store.</a:t>
          </a:r>
        </a:p>
      </dgm:t>
    </dgm:pt>
    <dgm:pt modelId="{9F4E2C04-6127-478B-9751-4950B2047945}" type="parTrans" cxnId="{6F896545-82B3-4D6B-8EBE-FEE94E507704}">
      <dgm:prSet/>
      <dgm:spPr/>
      <dgm:t>
        <a:bodyPr/>
        <a:lstStyle/>
        <a:p>
          <a:endParaRPr lang="en-US"/>
        </a:p>
      </dgm:t>
    </dgm:pt>
    <dgm:pt modelId="{DE576A86-F01D-4C6D-AF4B-7D583A0B7B87}" type="sibTrans" cxnId="{6F896545-82B3-4D6B-8EBE-FEE94E507704}">
      <dgm:prSet/>
      <dgm:spPr/>
      <dgm:t>
        <a:bodyPr/>
        <a:lstStyle/>
        <a:p>
          <a:endParaRPr lang="en-US"/>
        </a:p>
      </dgm:t>
    </dgm:pt>
    <dgm:pt modelId="{7F746A9D-3078-4327-9054-E7FF8B110C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application automatically loads gift cards by recognizing the brand names, eliminating the need for manual entry and making the process seamless for users.</a:t>
          </a:r>
        </a:p>
      </dgm:t>
    </dgm:pt>
    <dgm:pt modelId="{7D0559CC-248F-4A61-8F8A-8B1E68A564A5}" type="parTrans" cxnId="{D5E8A87C-31FD-4DA8-968E-7631C908021C}">
      <dgm:prSet/>
      <dgm:spPr/>
      <dgm:t>
        <a:bodyPr/>
        <a:lstStyle/>
        <a:p>
          <a:endParaRPr lang="en-US"/>
        </a:p>
      </dgm:t>
    </dgm:pt>
    <dgm:pt modelId="{636D217F-231E-4CAA-ADAD-9EADC53890C5}" type="sibTrans" cxnId="{D5E8A87C-31FD-4DA8-968E-7631C908021C}">
      <dgm:prSet/>
      <dgm:spPr/>
      <dgm:t>
        <a:bodyPr/>
        <a:lstStyle/>
        <a:p>
          <a:endParaRPr lang="en-US"/>
        </a:p>
      </dgm:t>
    </dgm:pt>
    <dgm:pt modelId="{3A970DD7-E01F-46D5-849D-FAC3EE47025C}" type="pres">
      <dgm:prSet presAssocID="{2608344C-5385-45DF-9B3E-9299E90610BD}" presName="root" presStyleCnt="0">
        <dgm:presLayoutVars>
          <dgm:dir/>
          <dgm:resizeHandles val="exact"/>
        </dgm:presLayoutVars>
      </dgm:prSet>
      <dgm:spPr/>
    </dgm:pt>
    <dgm:pt modelId="{A19B7E69-9704-44C9-9FA6-AA659F7B05CE}" type="pres">
      <dgm:prSet presAssocID="{3CB6AED2-17F0-4173-BCB8-16630C919697}" presName="compNode" presStyleCnt="0"/>
      <dgm:spPr/>
    </dgm:pt>
    <dgm:pt modelId="{D5376326-F265-4DC5-9BCD-611025C94F3C}" type="pres">
      <dgm:prSet presAssocID="{3CB6AED2-17F0-4173-BCB8-16630C919697}" presName="bgRect" presStyleLbl="bgShp" presStyleIdx="0" presStyleCnt="2"/>
      <dgm:spPr/>
    </dgm:pt>
    <dgm:pt modelId="{EF294DDA-704F-4BC2-9CE3-1BEA52E391DC}" type="pres">
      <dgm:prSet presAssocID="{3CB6AED2-17F0-4173-BCB8-16630C9196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9CD0FFD5-1A1A-47D7-AA54-795C54240EEB}" type="pres">
      <dgm:prSet presAssocID="{3CB6AED2-17F0-4173-BCB8-16630C919697}" presName="spaceRect" presStyleCnt="0"/>
      <dgm:spPr/>
    </dgm:pt>
    <dgm:pt modelId="{7F42C8B3-AB19-48BA-AF64-0953FD215B15}" type="pres">
      <dgm:prSet presAssocID="{3CB6AED2-17F0-4173-BCB8-16630C919697}" presName="parTx" presStyleLbl="revTx" presStyleIdx="0" presStyleCnt="2">
        <dgm:presLayoutVars>
          <dgm:chMax val="0"/>
          <dgm:chPref val="0"/>
        </dgm:presLayoutVars>
      </dgm:prSet>
      <dgm:spPr/>
    </dgm:pt>
    <dgm:pt modelId="{E6FB9D3A-2E9C-470C-A0F0-3F17BDD71F9A}" type="pres">
      <dgm:prSet presAssocID="{DE576A86-F01D-4C6D-AF4B-7D583A0B7B87}" presName="sibTrans" presStyleCnt="0"/>
      <dgm:spPr/>
    </dgm:pt>
    <dgm:pt modelId="{4C5AC43F-EC16-4559-AE1C-C761DC903222}" type="pres">
      <dgm:prSet presAssocID="{7F746A9D-3078-4327-9054-E7FF8B110CE4}" presName="compNode" presStyleCnt="0"/>
      <dgm:spPr/>
    </dgm:pt>
    <dgm:pt modelId="{9AB840B2-09B6-4C32-9305-CA65CCB11590}" type="pres">
      <dgm:prSet presAssocID="{7F746A9D-3078-4327-9054-E7FF8B110CE4}" presName="bgRect" presStyleLbl="bgShp" presStyleIdx="1" presStyleCnt="2"/>
      <dgm:spPr/>
    </dgm:pt>
    <dgm:pt modelId="{52831CCE-067B-48B6-AD59-DAA2B345410F}" type="pres">
      <dgm:prSet presAssocID="{7F746A9D-3078-4327-9054-E7FF8B110C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226392E-E44E-42FF-BAFE-221DAA2664CD}" type="pres">
      <dgm:prSet presAssocID="{7F746A9D-3078-4327-9054-E7FF8B110CE4}" presName="spaceRect" presStyleCnt="0"/>
      <dgm:spPr/>
    </dgm:pt>
    <dgm:pt modelId="{02026F42-334E-475A-AA2E-5A3D6E87F139}" type="pres">
      <dgm:prSet presAssocID="{7F746A9D-3078-4327-9054-E7FF8B110C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A473513-0880-6944-96B6-6170C7AB58E8}" type="presOf" srcId="{3CB6AED2-17F0-4173-BCB8-16630C919697}" destId="{7F42C8B3-AB19-48BA-AF64-0953FD215B15}" srcOrd="0" destOrd="0" presId="urn:microsoft.com/office/officeart/2018/2/layout/IconVerticalSolidList"/>
    <dgm:cxn modelId="{BEB40C19-21CF-F741-AB02-EC1AD5FB9652}" type="presOf" srcId="{2608344C-5385-45DF-9B3E-9299E90610BD}" destId="{3A970DD7-E01F-46D5-849D-FAC3EE47025C}" srcOrd="0" destOrd="0" presId="urn:microsoft.com/office/officeart/2018/2/layout/IconVerticalSolidList"/>
    <dgm:cxn modelId="{6F896545-82B3-4D6B-8EBE-FEE94E507704}" srcId="{2608344C-5385-45DF-9B3E-9299E90610BD}" destId="{3CB6AED2-17F0-4173-BCB8-16630C919697}" srcOrd="0" destOrd="0" parTransId="{9F4E2C04-6127-478B-9751-4950B2047945}" sibTransId="{DE576A86-F01D-4C6D-AF4B-7D583A0B7B87}"/>
    <dgm:cxn modelId="{D5E8A87C-31FD-4DA8-968E-7631C908021C}" srcId="{2608344C-5385-45DF-9B3E-9299E90610BD}" destId="{7F746A9D-3078-4327-9054-E7FF8B110CE4}" srcOrd="1" destOrd="0" parTransId="{7D0559CC-248F-4A61-8F8A-8B1E68A564A5}" sibTransId="{636D217F-231E-4CAA-ADAD-9EADC53890C5}"/>
    <dgm:cxn modelId="{980D79FC-FB77-7241-9225-313E59C1B30A}" type="presOf" srcId="{7F746A9D-3078-4327-9054-E7FF8B110CE4}" destId="{02026F42-334E-475A-AA2E-5A3D6E87F139}" srcOrd="0" destOrd="0" presId="urn:microsoft.com/office/officeart/2018/2/layout/IconVerticalSolidList"/>
    <dgm:cxn modelId="{1E032F54-7EBE-AA42-89CA-C49318B4873E}" type="presParOf" srcId="{3A970DD7-E01F-46D5-849D-FAC3EE47025C}" destId="{A19B7E69-9704-44C9-9FA6-AA659F7B05CE}" srcOrd="0" destOrd="0" presId="urn:microsoft.com/office/officeart/2018/2/layout/IconVerticalSolidList"/>
    <dgm:cxn modelId="{2CE99127-59DC-2148-A852-2C0F70CEAD25}" type="presParOf" srcId="{A19B7E69-9704-44C9-9FA6-AA659F7B05CE}" destId="{D5376326-F265-4DC5-9BCD-611025C94F3C}" srcOrd="0" destOrd="0" presId="urn:microsoft.com/office/officeart/2018/2/layout/IconVerticalSolidList"/>
    <dgm:cxn modelId="{E7996366-57E9-154A-A69E-4B5809F3FCAF}" type="presParOf" srcId="{A19B7E69-9704-44C9-9FA6-AA659F7B05CE}" destId="{EF294DDA-704F-4BC2-9CE3-1BEA52E391DC}" srcOrd="1" destOrd="0" presId="urn:microsoft.com/office/officeart/2018/2/layout/IconVerticalSolidList"/>
    <dgm:cxn modelId="{0CE011FF-0D50-B546-A244-CF2EEC5C0391}" type="presParOf" srcId="{A19B7E69-9704-44C9-9FA6-AA659F7B05CE}" destId="{9CD0FFD5-1A1A-47D7-AA54-795C54240EEB}" srcOrd="2" destOrd="0" presId="urn:microsoft.com/office/officeart/2018/2/layout/IconVerticalSolidList"/>
    <dgm:cxn modelId="{3BD43CF3-3DCA-AB42-8053-AA7BDE15A34A}" type="presParOf" srcId="{A19B7E69-9704-44C9-9FA6-AA659F7B05CE}" destId="{7F42C8B3-AB19-48BA-AF64-0953FD215B15}" srcOrd="3" destOrd="0" presId="urn:microsoft.com/office/officeart/2018/2/layout/IconVerticalSolidList"/>
    <dgm:cxn modelId="{61228539-61B4-4849-A631-E8B835BE6B88}" type="presParOf" srcId="{3A970DD7-E01F-46D5-849D-FAC3EE47025C}" destId="{E6FB9D3A-2E9C-470C-A0F0-3F17BDD71F9A}" srcOrd="1" destOrd="0" presId="urn:microsoft.com/office/officeart/2018/2/layout/IconVerticalSolidList"/>
    <dgm:cxn modelId="{6E63139B-5133-D344-88B4-A819C57E618A}" type="presParOf" srcId="{3A970DD7-E01F-46D5-849D-FAC3EE47025C}" destId="{4C5AC43F-EC16-4559-AE1C-C761DC903222}" srcOrd="2" destOrd="0" presId="urn:microsoft.com/office/officeart/2018/2/layout/IconVerticalSolidList"/>
    <dgm:cxn modelId="{4FF9D830-BE26-F345-B11A-46C008AC4193}" type="presParOf" srcId="{4C5AC43F-EC16-4559-AE1C-C761DC903222}" destId="{9AB840B2-09B6-4C32-9305-CA65CCB11590}" srcOrd="0" destOrd="0" presId="urn:microsoft.com/office/officeart/2018/2/layout/IconVerticalSolidList"/>
    <dgm:cxn modelId="{1B5D26BA-51ED-8E4F-8666-0E1A7A8E1C43}" type="presParOf" srcId="{4C5AC43F-EC16-4559-AE1C-C761DC903222}" destId="{52831CCE-067B-48B6-AD59-DAA2B345410F}" srcOrd="1" destOrd="0" presId="urn:microsoft.com/office/officeart/2018/2/layout/IconVerticalSolidList"/>
    <dgm:cxn modelId="{39F48DD1-DD43-A748-8848-450B58626C2B}" type="presParOf" srcId="{4C5AC43F-EC16-4559-AE1C-C761DC903222}" destId="{3226392E-E44E-42FF-BAFE-221DAA2664CD}" srcOrd="2" destOrd="0" presId="urn:microsoft.com/office/officeart/2018/2/layout/IconVerticalSolidList"/>
    <dgm:cxn modelId="{04F15640-FD7B-3D45-8AB7-4A5486534266}" type="presParOf" srcId="{4C5AC43F-EC16-4559-AE1C-C761DC903222}" destId="{02026F42-334E-475A-AA2E-5A3D6E87F1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F6007-9DAA-4168-94D9-8C8DB801115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F5BC7-F86F-4865-ADE7-3A202877DAC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13BF8-8C87-4396-B2CA-0AC4B433B0B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Expiration Alerts</a:t>
          </a:r>
        </a:p>
      </dsp:txBody>
      <dsp:txXfrm>
        <a:off x="1834517" y="469890"/>
        <a:ext cx="3148942" cy="1335915"/>
      </dsp:txXfrm>
    </dsp:sp>
    <dsp:sp modelId="{F0CBC133-24ED-4934-859D-15561F00DB7B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A6A8E-75E6-4D58-A93D-7DDAEFE4C57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9F9DF-261A-4037-9ADA-FB51AFD8C63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Fraud Protection</a:t>
          </a:r>
        </a:p>
      </dsp:txBody>
      <dsp:txXfrm>
        <a:off x="7154322" y="469890"/>
        <a:ext cx="3148942" cy="1335915"/>
      </dsp:txXfrm>
    </dsp:sp>
    <dsp:sp modelId="{72A5FBDB-F20D-41AA-9A4F-5239E824B796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8CD6F-D5CF-4EB4-9DB4-376FDA18AAB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D5344-1A02-44C1-B658-69CEF6BB9DA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Holiday Gifting Idea.</a:t>
          </a:r>
        </a:p>
      </dsp:txBody>
      <dsp:txXfrm>
        <a:off x="1834517" y="2545532"/>
        <a:ext cx="3148942" cy="1335915"/>
      </dsp:txXfrm>
    </dsp:sp>
    <dsp:sp modelId="{A9347ABF-4714-49A7-A646-8F352C16C44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06D0C-7286-4424-B518-842D0287B72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39051-C12B-4B91-B726-BD9F40F0007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Generational Insights: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Gift card preferences.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Tailored gift card.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9B76C-5888-4AA6-A151-875A4047462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EC38C-41AD-4BBF-989A-A1036AD7F7B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930D1-ECBE-402E-8590-C2641023A99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Store Offers Integration</a:t>
          </a:r>
        </a:p>
      </dsp:txBody>
      <dsp:txXfrm>
        <a:off x="1834517" y="469890"/>
        <a:ext cx="3148942" cy="1335915"/>
      </dsp:txXfrm>
    </dsp:sp>
    <dsp:sp modelId="{1BC14C91-6428-4B2A-8054-3E15B0D1CFC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C10A8-67C2-4C12-BBDA-D7D5EB9FABF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33AC2-FA6F-4CEE-B579-069A726AC15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User-Generated Content</a:t>
          </a:r>
        </a:p>
      </dsp:txBody>
      <dsp:txXfrm>
        <a:off x="7154322" y="469890"/>
        <a:ext cx="3148942" cy="1335915"/>
      </dsp:txXfrm>
    </dsp:sp>
    <dsp:sp modelId="{9EDDFCEF-6AE3-4C5D-84A6-7251AD57190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3C2DE-E805-46DB-B649-DA2671A88D2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BC905-53AC-470A-978E-775ADDCD780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Brand Collaboration</a:t>
          </a:r>
        </a:p>
      </dsp:txBody>
      <dsp:txXfrm>
        <a:off x="1834517" y="2545532"/>
        <a:ext cx="3148942" cy="1335915"/>
      </dsp:txXfrm>
    </dsp:sp>
    <dsp:sp modelId="{CD7423AD-C381-4BB1-B2E2-A946CD3BC875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95858-FF00-4C26-80E3-AE4F047D59E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A8328-E4DE-4BFB-A179-4E7CFB9FD9A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Proximity-Based Marketing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76326-F265-4DC5-9BCD-611025C94F3C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94DDA-704F-4BC2-9CE3-1BEA52E391DC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2C8B3-AB19-48BA-AF64-0953FD215B15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application assists users in utilizing specific store gift cards stored within it. It provides notifications when users are within a certain radius of a relevant store.</a:t>
          </a:r>
        </a:p>
      </dsp:txBody>
      <dsp:txXfrm>
        <a:off x="1936708" y="908268"/>
        <a:ext cx="4308556" cy="1676804"/>
      </dsp:txXfrm>
    </dsp:sp>
    <dsp:sp modelId="{9AB840B2-09B6-4C32-9305-CA65CCB11590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31CCE-067B-48B6-AD59-DAA2B345410F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26F42-334E-475A-AA2E-5A3D6E87F139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application automatically loads gift cards by recognizing the brand names, eliminating the need for manual entry and making the process seamless for users.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8519-C740-5AF2-9EA7-5AA89547E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5E90E-845D-07D1-F024-41D35237C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7DD0-0175-7761-60FF-BEBBC71D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E8BC-9F09-D2F1-0666-D732E5C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66DE-4382-CB02-A516-5404B6E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C185-760E-2667-BCC0-FAF4744C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D4F76-47EE-D731-BD56-C0AF7922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314B-D0BF-52AA-771E-99CA6FDE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B79C-6608-6C5A-E713-DBBC1827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0B6B-745D-5F68-93CB-789E939C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9CBB6-33DD-E7FD-33A5-C68A6210D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322D-A2AF-8A4A-9D3C-1D6EEDD7E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98A4D-0757-862D-EC75-89496F1E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D5DB-2DA0-EDC1-9899-54743D4C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58D7-0C27-262E-7363-19D36A0B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254A-A8A3-6F74-E81D-DCF8A632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450F-8F6E-176C-340A-093D448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826E-4EDB-A38D-424C-C5E7091D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47E8-E337-9568-6880-148F1748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4BDC-0A56-A363-427B-2837F78D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F56A-31E4-5220-058B-3EBD941F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228-B10B-9EEC-4FDF-E7A1223E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B24F-B613-BE48-6481-99E4C6DB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6668-2D84-BFCC-A35F-CF54FBCC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BADF-79F3-7A3D-9330-8B7BA44C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8C6E-D8D0-4CD9-98A2-726D7A55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C21B-0291-FD60-7EA5-54FACB6B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A2F6E-A9B1-60D5-04E2-762798D4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C096-2F91-B1B1-86E5-D256C5A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AABAC-B7F3-EAC9-E858-D22EFF99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5DCBF-572E-0C52-A580-8679C515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63C8-34C5-823B-B064-09BAA0D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73B9-2E6D-D619-9BC3-E1AE5148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29414-127E-BDCB-9EF3-D8D7A29F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DBEB-D662-FE49-4511-EC5542113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050ED-FA67-CBEC-72B8-C211778D2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27ABF-61F9-AAD3-2F95-6D5C8FE5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8B011-15CC-1FD2-9CE5-B84EDEE4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B5E5B-8E1E-A26A-E6C0-FDF5E42B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DC8D-4799-EA45-30C6-3B21B4F7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42B77-17A8-7559-0775-6DEB3CAF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E6E69-434E-6ADE-97D1-8DE47B72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F354E-840E-5FF8-D18F-38BF4B50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7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431F9-95D6-6D59-9DD9-6C0E6428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6E2DB-1026-2111-ECB6-0BA9C742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434F9-B1EB-100F-604A-E691B5BE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1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522F-94BB-F1C8-A6D0-302D0919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719F-0E37-772A-A6B8-A87E14DC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BF471-CABA-B94B-BA07-35D9F3D6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6356-E908-434B-A054-762351B3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FD8F-47B8-2213-F98D-C89637EF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2813-6FA8-CC5B-98CF-73EBBFC5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A609-1599-72BA-BFAE-C4DFA311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02E24-7F87-90FF-BD4B-6CF06F934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AD3BE-E197-98A8-5C9E-336AE383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FDAE3-833B-8C16-715B-3CD1D3E8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EE78-103C-2160-A5E7-8AEC691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70EF3-FD49-EAAC-0FC5-D1FDBD7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605BF-0A02-0CBD-1041-1770610F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86A55-2D2C-4ED1-4539-1CD138CA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3489-4027-8EC4-B5EE-0943F769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75FE0-785F-834F-BBF0-E920FC903187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E5AE-689A-7520-9CB0-A8A596E53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B80F-ADEE-4648-A0B1-A47FD5E6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1DF64-6E1F-784E-B517-2CA8A65F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30E29-C081-FDB7-778F-88D847DC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49797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Deal Steelers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9257-0BDA-2302-70DF-C81DD2AD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Simplify Gift Card</a:t>
            </a: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C4104249-F275-2C18-0F2B-3FEC04F9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Playing Cards">
            <a:extLst>
              <a:ext uri="{FF2B5EF4-FFF2-40B4-BE49-F238E27FC236}">
                <a16:creationId xmlns:a16="http://schemas.microsoft.com/office/drawing/2014/main" id="{9E5B240F-B887-4B02-99C3-ABFC7E1F3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1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BE47B-B469-5EEC-D755-923F346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Further Development Ideas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774F8F-06FF-FC41-6790-369B35937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130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50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38D4-857B-B6D4-827C-47CE0186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/>
              <a:t>Boosting In-Store Sales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5852-49C3-2E7C-5FE3-DE25E721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As online product orders rise, in-store sales are declining. To incentivize in-person purchases, the application collects in-store offers from various stores available nearby. 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These offers are sourced from the stores websites and enable users to receive notifications when they are within a certain proximity range.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D0CD975E-57ED-232D-0AF4-F55D80BA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52CE7-65C2-EEE6-E7A4-96DC846E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Introduction	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C6FD26-EF68-74BC-6841-B9DA891E7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33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5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5FC82-3BED-9D43-93B5-568EAC78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6958-D141-1576-B7D7-063D8964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Gift cards often go unused due to forgetfulness. </a:t>
            </a:r>
          </a:p>
          <a:p>
            <a:pPr marL="0" indent="0">
              <a:buNone/>
            </a:pPr>
            <a:r>
              <a:rPr lang="en-US" sz="2200" dirty="0"/>
              <a:t>Our project aims to solve this problem by serving as a reminder to users when they're near a store within a certain radius. </a:t>
            </a:r>
          </a:p>
          <a:p>
            <a:pPr marL="0" indent="0">
              <a:buNone/>
            </a:pPr>
            <a:r>
              <a:rPr lang="en-US" sz="2200" dirty="0"/>
              <a:t>This feature ensures that users never miss out on using their gift cards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094BBCB2-D196-312A-B10E-4BD5539A9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70" r="-1" b="-1"/>
          <a:stretch/>
        </p:blipFill>
        <p:spPr>
          <a:xfrm>
            <a:off x="6662728" y="640080"/>
            <a:ext cx="43316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6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26C0A-ADC0-BA56-FF0D-FEEE6F80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0" i="0">
                <a:effectLst/>
                <a:highlight>
                  <a:srgbClr val="FFFFFF"/>
                </a:highlight>
                <a:latin typeface="CircularStd-Black"/>
              </a:rPr>
              <a:t>Gift Card Statistics</a:t>
            </a:r>
            <a:br>
              <a:rPr lang="en-US" sz="3800" b="0" i="0">
                <a:effectLst/>
                <a:highlight>
                  <a:srgbClr val="FFFFFF"/>
                </a:highlight>
                <a:latin typeface="CircularStd-Black"/>
              </a:rPr>
            </a:br>
            <a:endParaRPr lang="en-US" sz="38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832E-3824-E809-D54F-B3EEEEBC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b="0" i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global gift card market is valued at </a:t>
            </a:r>
            <a:r>
              <a:rPr lang="en-US" sz="2000" b="1" i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$899.3 billion</a:t>
            </a:r>
            <a:r>
              <a:rPr lang="en-US" sz="2000" b="0" i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and is expected to reach </a:t>
            </a:r>
            <a:r>
              <a:rPr lang="en-US" sz="2000" b="0" i="1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$2.3 trillion</a:t>
            </a:r>
            <a:r>
              <a:rPr lang="en-US" sz="2000" b="0" i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by 2030.</a:t>
            </a:r>
          </a:p>
          <a:p>
            <a:r>
              <a:rPr lang="en-US" sz="2000" b="1" i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47%</a:t>
            </a:r>
            <a:r>
              <a:rPr lang="en-US" sz="2000" b="0" i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of American adults have unused gift cards, and the total value of these unspent funds in the U.S. is around </a:t>
            </a:r>
            <a:r>
              <a:rPr lang="en-US" sz="2000" b="0" i="1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$23 billion</a:t>
            </a:r>
            <a:r>
              <a:rPr lang="en-US" sz="2000" b="0" i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</a:t>
            </a:r>
          </a:p>
          <a:p>
            <a:endParaRPr lang="en-US" sz="2000"/>
          </a:p>
        </p:txBody>
      </p:sp>
      <p:pic>
        <p:nvPicPr>
          <p:cNvPr id="5" name="Picture 4" descr="A blue circle with numbers and a percentage&#10;&#10;Description automatically generated">
            <a:extLst>
              <a:ext uri="{FF2B5EF4-FFF2-40B4-BE49-F238E27FC236}">
                <a16:creationId xmlns:a16="http://schemas.microsoft.com/office/drawing/2014/main" id="{180491F0-0CFA-F5F4-6DC3-B5A63C82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84" y="1392403"/>
            <a:ext cx="6929632" cy="40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9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33BB-755D-A39D-5479-39362C08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Difference (In-Store Vs Online Store)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1533355-ACD4-0A44-9B60-19C26B88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6" t="5624" r="1567" b="18645"/>
          <a:stretch/>
        </p:blipFill>
        <p:spPr>
          <a:xfrm>
            <a:off x="224286" y="2039113"/>
            <a:ext cx="6508631" cy="2866137"/>
          </a:xfrm>
        </p:spPr>
      </p:pic>
      <p:pic>
        <p:nvPicPr>
          <p:cNvPr id="11" name="Picture 10" descr="A screenshot of a shoe&#10;&#10;Description automatically generated">
            <a:extLst>
              <a:ext uri="{FF2B5EF4-FFF2-40B4-BE49-F238E27FC236}">
                <a16:creationId xmlns:a16="http://schemas.microsoft.com/office/drawing/2014/main" id="{462E202F-A6E0-D499-C04B-ED4D46E69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9" b="6096"/>
          <a:stretch/>
        </p:blipFill>
        <p:spPr>
          <a:xfrm>
            <a:off x="6732917" y="1964292"/>
            <a:ext cx="5372819" cy="26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1A76F-C2C4-E6BC-68FA-08345EEA3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0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Solution: Enabling User to Remember Gift Cards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83EBE-6071-03FB-3944-25FF5D6A9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tx2"/>
                </a:solidFill>
              </a:rPr>
              <a:t>Gift Card Organization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Keep track of all your gift cards in one convenient application 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Easily categorize and sort cards for quick access.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A Seamless Solution for Utilizing and Managing Gift Cards</a:t>
            </a:r>
            <a:endParaRPr lang="en-US" sz="1800" b="0" dirty="0">
              <a:solidFill>
                <a:schemeClr val="tx2"/>
              </a:solidFill>
              <a:effectLst/>
            </a:endParaRPr>
          </a:p>
          <a:p>
            <a:pPr algn="l"/>
            <a:br>
              <a:rPr lang="en-US" sz="1800" dirty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F79FE3F9-81CE-15F9-1C9A-8B2E44F3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holding a tablet&#10;&#10;Description automatically generated">
            <a:extLst>
              <a:ext uri="{FF2B5EF4-FFF2-40B4-BE49-F238E27FC236}">
                <a16:creationId xmlns:a16="http://schemas.microsoft.com/office/drawing/2014/main" id="{40E7ACDE-0E3C-483B-C20B-685265166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r="2020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CA2F8-7ED9-5A91-B844-21A9AFDD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Automatic Gift Card Loading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6F8EEC-6E5F-B3C8-A359-2B85BB20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42999"/>
            <a:ext cx="5247340" cy="57796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YOLOV8 is an advanced object detection algorithm known for its real-time capabilities and high accuracy.</a:t>
            </a:r>
          </a:p>
          <a:p>
            <a:r>
              <a:rPr lang="en-US" sz="2000" dirty="0"/>
              <a:t>Brand images: 11</a:t>
            </a:r>
          </a:p>
          <a:p>
            <a:r>
              <a:rPr lang="en-US" sz="2000" dirty="0"/>
              <a:t>Training Set Size: 1090 images</a:t>
            </a:r>
          </a:p>
          <a:p>
            <a:r>
              <a:rPr lang="en-US" sz="2000" dirty="0"/>
              <a:t>Training Time: 3 hours  </a:t>
            </a:r>
          </a:p>
          <a:p>
            <a:r>
              <a:rPr lang="en-US" sz="2000" dirty="0"/>
              <a:t>Epochs: 50</a:t>
            </a:r>
          </a:p>
          <a:p>
            <a:r>
              <a:rPr lang="en-US" sz="2000" dirty="0"/>
              <a:t>Accuracy:  78%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1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86CB7-4C04-37D7-21AB-47F4994D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Model Accuracy in Testing Data</a:t>
            </a:r>
          </a:p>
        </p:txBody>
      </p:sp>
      <p:pic>
        <p:nvPicPr>
          <p:cNvPr id="7" name="Content Placeholder 6" descr="A person and person taking a selfie&#10;&#10;Description automatically generated">
            <a:extLst>
              <a:ext uri="{FF2B5EF4-FFF2-40B4-BE49-F238E27FC236}">
                <a16:creationId xmlns:a16="http://schemas.microsoft.com/office/drawing/2014/main" id="{2CB19432-04ED-064F-EE80-DA7995A64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65" t="57378" r="2366" b="22616"/>
          <a:stretch/>
        </p:blipFill>
        <p:spPr>
          <a:xfrm>
            <a:off x="2296534" y="2337520"/>
            <a:ext cx="2938442" cy="3365190"/>
          </a:xfrm>
          <a:prstGeom prst="rect">
            <a:avLst/>
          </a:prstGeom>
        </p:spPr>
      </p:pic>
      <p:pic>
        <p:nvPicPr>
          <p:cNvPr id="5" name="Content Placeholder 4" descr="A person wearing a medal&#10;&#10;Description automatically generated">
            <a:extLst>
              <a:ext uri="{FF2B5EF4-FFF2-40B4-BE49-F238E27FC236}">
                <a16:creationId xmlns:a16="http://schemas.microsoft.com/office/drawing/2014/main" id="{D93EBB65-4557-036B-862A-1556F0A06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2" t="42451" r="45550" b="30293"/>
          <a:stretch/>
        </p:blipFill>
        <p:spPr>
          <a:xfrm>
            <a:off x="6204156" y="2595260"/>
            <a:ext cx="4483510" cy="284971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hand holding a phone with a coffee cup on it&#10;&#10;Description automatically generated">
            <a:extLst>
              <a:ext uri="{FF2B5EF4-FFF2-40B4-BE49-F238E27FC236}">
                <a16:creationId xmlns:a16="http://schemas.microsoft.com/office/drawing/2014/main" id="{C13F103F-7FE1-24A4-D75C-4649FAA25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9" r="967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A140D-B196-AB1A-CD2F-DF34595D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256009"/>
            <a:ext cx="5464968" cy="15593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Proximity-Based Notifications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AD4F6F03-1513-2F5E-E4B9-AEDF6C55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684" y="1101198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Google Maps API - Brand info, includes Location(Latitude, Longitude), ratings .  </a:t>
            </a:r>
          </a:p>
          <a:p>
            <a:r>
              <a:rPr lang="en-US" sz="2000" dirty="0"/>
              <a:t>Geolocation API </a:t>
            </a:r>
          </a:p>
          <a:p>
            <a:r>
              <a:rPr lang="en-US" sz="2000" dirty="0"/>
              <a:t>Desktop Notifications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31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3EF32-C754-6F1A-4491-9E5619A0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Features to Add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D1AD41-C609-95E4-6D3A-4A79E7FCC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1397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86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371</Words>
  <Application>Microsoft Macintosh PowerPoint</Application>
  <PresentationFormat>Widescreen</PresentationFormat>
  <Paragraphs>47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CircularStd-Black</vt:lpstr>
      <vt:lpstr>Georgia</vt:lpstr>
      <vt:lpstr>Office Theme</vt:lpstr>
      <vt:lpstr>Deal Steelers</vt:lpstr>
      <vt:lpstr>Introduction</vt:lpstr>
      <vt:lpstr>Gift Card Statistics </vt:lpstr>
      <vt:lpstr>Price Difference (In-Store Vs Online Store)</vt:lpstr>
      <vt:lpstr>Solution: Enabling User to Remember Gift Cards</vt:lpstr>
      <vt:lpstr>Automatic Gift Card Loading</vt:lpstr>
      <vt:lpstr>Model Accuracy in Testing Data</vt:lpstr>
      <vt:lpstr>Proximity-Based Notifications</vt:lpstr>
      <vt:lpstr>Features to Add</vt:lpstr>
      <vt:lpstr>Further Development Ideas</vt:lpstr>
      <vt:lpstr>Boosting In-Store Sales 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Remindz.</dc:title>
  <dc:creator>Krishnasamy, Jeeva</dc:creator>
  <cp:lastModifiedBy>Krishnasamy, Jeeva</cp:lastModifiedBy>
  <cp:revision>3</cp:revision>
  <dcterms:created xsi:type="dcterms:W3CDTF">2024-03-30T15:31:05Z</dcterms:created>
  <dcterms:modified xsi:type="dcterms:W3CDTF">2024-03-30T22:02:30Z</dcterms:modified>
</cp:coreProperties>
</file>