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9" r:id="rId5"/>
    <p:sldId id="280" r:id="rId6"/>
    <p:sldId id="285" r:id="rId7"/>
    <p:sldId id="287" r:id="rId8"/>
    <p:sldId id="286" r:id="rId9"/>
    <p:sldId id="281" r:id="rId10"/>
    <p:sldId id="300" r:id="rId11"/>
    <p:sldId id="288" r:id="rId12"/>
    <p:sldId id="301" r:id="rId13"/>
    <p:sldId id="292"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jadhav" initials="aj" lastIdx="1" clrIdx="0">
    <p:extLst>
      <p:ext uri="{19B8F6BF-5375-455C-9EA6-DF929625EA0E}">
        <p15:presenceInfo xmlns:p15="http://schemas.microsoft.com/office/powerpoint/2012/main" userId="d4581d2ae3e49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771554" cy="970450"/>
          </a:xfrm>
        </p:spPr>
        <p:txBody>
          <a:bodyPr anchor="b">
            <a:normAutofit fontScale="90000"/>
          </a:bodyPr>
          <a:lstStyle/>
          <a:p>
            <a:pPr algn="l"/>
            <a:r>
              <a:rPr lang="en-US" sz="4000" dirty="0">
                <a:latin typeface="Rockwell" panose="02060603020205020403" pitchFamily="18" charset="0"/>
              </a:rPr>
              <a:t>Mini Project ( SEM-3)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33739" y="1649105"/>
            <a:ext cx="5934973" cy="4058751"/>
          </a:xfrm>
        </p:spPr>
        <p:txBody>
          <a:bodyPr anchor="t">
            <a:normAutofit/>
          </a:bodyPr>
          <a:lstStyle/>
          <a:p>
            <a:pPr marL="36900" lvl="0" indent="0">
              <a:buNone/>
            </a:pPr>
            <a:endParaRPr lang="en-US" sz="2400" dirty="0"/>
          </a:p>
          <a:p>
            <a:r>
              <a:rPr lang="en-US" sz="4000" dirty="0"/>
              <a:t>Project Title –</a:t>
            </a:r>
          </a:p>
          <a:p>
            <a:pPr marL="36900" indent="0" algn="l">
              <a:buNone/>
            </a:pPr>
            <a:r>
              <a:rPr lang="en-US" sz="4000" dirty="0">
                <a:latin typeface="Rockwell" panose="02060603020205020403" pitchFamily="18" charset="0"/>
              </a:rPr>
              <a:t>AI Buddy</a:t>
            </a:r>
          </a:p>
          <a:p>
            <a:pPr marL="36900" indent="0">
              <a:buNone/>
            </a:pPr>
            <a:endParaRPr lang="en-US" sz="4000" dirty="0"/>
          </a:p>
        </p:txBody>
      </p:sp>
      <p:pic>
        <p:nvPicPr>
          <p:cNvPr id="6" name="Picture 5">
            <a:extLst>
              <a:ext uri="{FF2B5EF4-FFF2-40B4-BE49-F238E27FC236}">
                <a16:creationId xmlns:a16="http://schemas.microsoft.com/office/drawing/2014/main" id="{3FD1C176-487B-19B4-ECFB-4B8B44029117}"/>
              </a:ext>
            </a:extLst>
          </p:cNvPr>
          <p:cNvPicPr>
            <a:picLocks noChangeAspect="1"/>
          </p:cNvPicPr>
          <p:nvPr/>
        </p:nvPicPr>
        <p:blipFill>
          <a:blip r:embed="rId7"/>
          <a:stretch>
            <a:fillRect/>
          </a:stretch>
        </p:blipFill>
        <p:spPr>
          <a:xfrm>
            <a:off x="360259" y="2459831"/>
            <a:ext cx="5536509" cy="1519238"/>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D848-BAF4-3BDF-18AC-CD3D7A6985A6}"/>
              </a:ext>
            </a:extLst>
          </p:cNvPr>
          <p:cNvSpPr>
            <a:spLocks noGrp="1"/>
          </p:cNvSpPr>
          <p:nvPr>
            <p:ph type="title"/>
          </p:nvPr>
        </p:nvSpPr>
        <p:spPr/>
        <p:txBody>
          <a:bodyPr>
            <a:normAutofit/>
          </a:bodyPr>
          <a:lstStyle/>
          <a:p>
            <a:r>
              <a:rPr lang="en-IN" sz="4800" b="1" dirty="0">
                <a:solidFill>
                  <a:schemeClr val="tx1"/>
                </a:solidFill>
                <a:effectLst/>
                <a:latin typeface="Calibri" panose="020F0502020204030204" pitchFamily="34" charset="0"/>
                <a:ea typeface="Times New Roman" panose="02020603050405020304" pitchFamily="18" charset="0"/>
              </a:rPr>
              <a:t>Conclusion </a:t>
            </a:r>
            <a:endParaRPr lang="en-IN" dirty="0">
              <a:solidFill>
                <a:schemeClr val="tx1"/>
              </a:solidFill>
            </a:endParaRPr>
          </a:p>
        </p:txBody>
      </p:sp>
      <p:sp>
        <p:nvSpPr>
          <p:cNvPr id="3" name="Content Placeholder 2">
            <a:extLst>
              <a:ext uri="{FF2B5EF4-FFF2-40B4-BE49-F238E27FC236}">
                <a16:creationId xmlns:a16="http://schemas.microsoft.com/office/drawing/2014/main" id="{DE64AECB-E9CC-F3AC-4AC9-75219FC3016F}"/>
              </a:ext>
            </a:extLst>
          </p:cNvPr>
          <p:cNvSpPr>
            <a:spLocks noGrp="1"/>
          </p:cNvSpPr>
          <p:nvPr>
            <p:ph idx="1"/>
          </p:nvPr>
        </p:nvSpPr>
        <p:spPr/>
        <p:txBody>
          <a:bodyPr/>
          <a:lstStyle/>
          <a:p>
            <a:r>
              <a:rPr lang="en-US" dirty="0"/>
              <a:t>In conclusion, AI Buddy is a powerful tool for analyzing and understanding natural language data. It can be used to extract meaningful insights from large amounts of text data, as well as to generate new content. With the right tools and techniques, it can help Programmers gain valuable insights into their coding work or information which will be required to User. As the technology continues to evolve, we will likely see more applications of NLP in various industries.</a:t>
            </a:r>
            <a:endParaRPr lang="en-IN" dirty="0"/>
          </a:p>
        </p:txBody>
      </p:sp>
    </p:spTree>
    <p:extLst>
      <p:ext uri="{BB962C8B-B14F-4D97-AF65-F5344CB8AC3E}">
        <p14:creationId xmlns:p14="http://schemas.microsoft.com/office/powerpoint/2010/main" val="6206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D664-0587-428C-9976-2D2AAC57AA15}"/>
              </a:ext>
            </a:extLst>
          </p:cNvPr>
          <p:cNvSpPr>
            <a:spLocks noGrp="1"/>
          </p:cNvSpPr>
          <p:nvPr>
            <p:ph type="title"/>
          </p:nvPr>
        </p:nvSpPr>
        <p:spPr>
          <a:xfrm>
            <a:off x="913794" y="1511749"/>
            <a:ext cx="10353762" cy="3534344"/>
          </a:xfrm>
        </p:spPr>
        <p:txBody>
          <a:bodyPr/>
          <a:lstStyle/>
          <a:p>
            <a:r>
              <a:rPr lang="en-IN" dirty="0"/>
              <a:t>Thank You.</a:t>
            </a:r>
          </a:p>
        </p:txBody>
      </p:sp>
    </p:spTree>
    <p:extLst>
      <p:ext uri="{BB962C8B-B14F-4D97-AF65-F5344CB8AC3E}">
        <p14:creationId xmlns:p14="http://schemas.microsoft.com/office/powerpoint/2010/main" val="398768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4DC1C-633A-4F79-BFBB-A3B837388C66}"/>
              </a:ext>
            </a:extLst>
          </p:cNvPr>
          <p:cNvSpPr>
            <a:spLocks noGrp="1"/>
          </p:cNvSpPr>
          <p:nvPr>
            <p:ph type="ctrTitle"/>
          </p:nvPr>
        </p:nvSpPr>
        <p:spPr>
          <a:xfrm>
            <a:off x="1083822" y="388976"/>
            <a:ext cx="9440034" cy="1828801"/>
          </a:xfrm>
        </p:spPr>
        <p:txBody>
          <a:bodyPr/>
          <a:lstStyle/>
          <a:p>
            <a:r>
              <a:rPr lang="en-IN" dirty="0">
                <a:latin typeface="Rockwell" panose="02060603020205020403" pitchFamily="18" charset="0"/>
                <a:cs typeface="Arial" panose="020B0604020202020204" pitchFamily="34" charset="0"/>
              </a:rPr>
              <a:t>Project By -</a:t>
            </a:r>
          </a:p>
        </p:txBody>
      </p:sp>
      <p:sp>
        <p:nvSpPr>
          <p:cNvPr id="10" name="Subtitle 9">
            <a:extLst>
              <a:ext uri="{FF2B5EF4-FFF2-40B4-BE49-F238E27FC236}">
                <a16:creationId xmlns:a16="http://schemas.microsoft.com/office/drawing/2014/main" id="{D680F4D4-CADF-4E31-81E5-D4DFD39366A3}"/>
              </a:ext>
            </a:extLst>
          </p:cNvPr>
          <p:cNvSpPr>
            <a:spLocks noGrp="1"/>
          </p:cNvSpPr>
          <p:nvPr>
            <p:ph type="subTitle" idx="1"/>
          </p:nvPr>
        </p:nvSpPr>
        <p:spPr>
          <a:xfrm>
            <a:off x="770057" y="3211514"/>
            <a:ext cx="9440034" cy="2417761"/>
          </a:xfrm>
        </p:spPr>
        <p:txBody>
          <a:bodyPr>
            <a:noAutofit/>
          </a:bodyPr>
          <a:lstStyle/>
          <a:p>
            <a:pPr algn="l"/>
            <a:r>
              <a:rPr lang="en-IN" sz="3200" dirty="0">
                <a:latin typeface="Rockwell" panose="02060603020205020403" pitchFamily="18" charset="0"/>
                <a:cs typeface="Arial" panose="020B0604020202020204" pitchFamily="34" charset="0"/>
              </a:rPr>
              <a:t>Anurag Jadhav </a:t>
            </a:r>
          </a:p>
        </p:txBody>
      </p:sp>
    </p:spTree>
    <p:extLst>
      <p:ext uri="{BB962C8B-B14F-4D97-AF65-F5344CB8AC3E}">
        <p14:creationId xmlns:p14="http://schemas.microsoft.com/office/powerpoint/2010/main" val="17874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DF05-ADDD-468A-BDB0-2FC2FA28883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7B91910-EB1F-4EE3-AB55-6DD9595562E2}"/>
              </a:ext>
            </a:extLst>
          </p:cNvPr>
          <p:cNvSpPr>
            <a:spLocks noGrp="1"/>
          </p:cNvSpPr>
          <p:nvPr>
            <p:ph idx="1"/>
          </p:nvPr>
        </p:nvSpPr>
        <p:spPr>
          <a:xfrm>
            <a:off x="913795" y="2076450"/>
            <a:ext cx="10353762" cy="3933825"/>
          </a:xfrm>
        </p:spPr>
        <p:txBody>
          <a:bodyPr>
            <a:normAutofit/>
          </a:bodyPr>
          <a:lstStyle/>
          <a:p>
            <a:pPr fontAlgn="base">
              <a:lnSpc>
                <a:spcPct val="100000"/>
              </a:lnSpc>
            </a:pPr>
            <a:r>
              <a:rPr lang="en-US" sz="2400" dirty="0">
                <a:solidFill>
                  <a:schemeClr val="tx1"/>
                </a:solidFill>
                <a:effectLst/>
                <a:latin typeface="Calibri" panose="020F0502020204030204" pitchFamily="34" charset="0"/>
              </a:rPr>
              <a:t>A AI Buddy is a software application used to conduct an online chat conversation via text or text-to-speech in place of providing direct contact with a live human agent. It can help customers by automating conversations and interacting with them through messaging platforms.  Designed to simulate how a human behaves as a conversational partner convincingly.  </a:t>
            </a:r>
          </a:p>
          <a:p>
            <a:pPr fontAlgn="base">
              <a:lnSpc>
                <a:spcPct val="100000"/>
              </a:lnSpc>
            </a:pPr>
            <a:r>
              <a:rPr lang="en-US" sz="2400" dirty="0">
                <a:solidFill>
                  <a:schemeClr val="tx1"/>
                </a:solidFill>
                <a:effectLst/>
                <a:latin typeface="Calibri" panose="020F0502020204030204" pitchFamily="34" charset="0"/>
                <a:sym typeface="Times New Roman"/>
              </a:rPr>
              <a:t>With the help of AI modules it can use human input to give appropriate solutions.</a:t>
            </a:r>
          </a:p>
        </p:txBody>
      </p:sp>
    </p:spTree>
    <p:extLst>
      <p:ext uri="{BB962C8B-B14F-4D97-AF65-F5344CB8AC3E}">
        <p14:creationId xmlns:p14="http://schemas.microsoft.com/office/powerpoint/2010/main" val="98423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89F6-B422-4D52-9F8D-EEB284C45CB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D496282-C0C3-4F5E-914A-C877B9D205E4}"/>
              </a:ext>
            </a:extLst>
          </p:cNvPr>
          <p:cNvSpPr>
            <a:spLocks noGrp="1"/>
          </p:cNvSpPr>
          <p:nvPr>
            <p:ph idx="1"/>
          </p:nvPr>
        </p:nvSpPr>
        <p:spPr/>
        <p:txBody>
          <a:bodyPr/>
          <a:lstStyle/>
          <a:p>
            <a:r>
              <a:rPr lang="en-IN" dirty="0"/>
              <a:t>Assist human in creating programs with lower functionality and ease our life.</a:t>
            </a:r>
          </a:p>
          <a:p>
            <a:r>
              <a:rPr lang="en-IN" dirty="0"/>
              <a:t>Create solution which are user friendly and in human readable format.</a:t>
            </a:r>
          </a:p>
          <a:p>
            <a:pPr marL="36900" indent="0">
              <a:buNone/>
            </a:pPr>
            <a:endParaRPr lang="en-IN" dirty="0"/>
          </a:p>
        </p:txBody>
      </p:sp>
    </p:spTree>
    <p:extLst>
      <p:ext uri="{BB962C8B-B14F-4D97-AF65-F5344CB8AC3E}">
        <p14:creationId xmlns:p14="http://schemas.microsoft.com/office/powerpoint/2010/main" val="202612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2464-0909-4640-87AD-21015C28D563}"/>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5BA5C78-285B-40C2-A8D6-ED921AD978F3}"/>
              </a:ext>
            </a:extLst>
          </p:cNvPr>
          <p:cNvSpPr>
            <a:spLocks noGrp="1"/>
          </p:cNvSpPr>
          <p:nvPr>
            <p:ph idx="1"/>
          </p:nvPr>
        </p:nvSpPr>
        <p:spPr/>
        <p:txBody>
          <a:bodyPr>
            <a:normAutofit/>
          </a:bodyPr>
          <a:lstStyle/>
          <a:p>
            <a:pPr marL="457200" lvl="0" indent="0" algn="l" rtl="0">
              <a:spcBef>
                <a:spcPts val="0"/>
              </a:spcBef>
              <a:spcAft>
                <a:spcPts val="0"/>
              </a:spcAft>
              <a:buNone/>
            </a:pP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AI Buddy project is built using artificial algorithms that analyzes user's queries and understand user's message. This System is a web application which provides answer to the query of the User.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a:t>
            </a: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just have to query through the UI which is used for chatting and to </a:t>
            </a:r>
            <a:r>
              <a:rPr lang="en-US" sz="24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retrive</a:t>
            </a: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information which we required.</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Tree>
    <p:extLst>
      <p:ext uri="{BB962C8B-B14F-4D97-AF65-F5344CB8AC3E}">
        <p14:creationId xmlns:p14="http://schemas.microsoft.com/office/powerpoint/2010/main" val="180822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B27B-9AC1-4601-BBEB-B32D114EE00E}"/>
              </a:ext>
            </a:extLst>
          </p:cNvPr>
          <p:cNvSpPr>
            <a:spLocks noGrp="1"/>
          </p:cNvSpPr>
          <p:nvPr>
            <p:ph type="title"/>
          </p:nvPr>
        </p:nvSpPr>
        <p:spPr>
          <a:xfrm>
            <a:off x="510383" y="0"/>
            <a:ext cx="10353762" cy="1257300"/>
          </a:xfrm>
        </p:spPr>
        <p:txBody>
          <a:bodyPr/>
          <a:lstStyle/>
          <a:p>
            <a:r>
              <a:rPr lang="en-IN" dirty="0">
                <a:latin typeface="Rockwell" panose="02060603020205020403" pitchFamily="18" charset="0"/>
              </a:rPr>
              <a:t>Scope</a:t>
            </a:r>
          </a:p>
        </p:txBody>
      </p:sp>
      <p:sp>
        <p:nvSpPr>
          <p:cNvPr id="3" name="Content Placeholder 2">
            <a:extLst>
              <a:ext uri="{FF2B5EF4-FFF2-40B4-BE49-F238E27FC236}">
                <a16:creationId xmlns:a16="http://schemas.microsoft.com/office/drawing/2014/main" id="{A7D15702-A74B-4A98-82B2-4FB121E3C319}"/>
              </a:ext>
            </a:extLst>
          </p:cNvPr>
          <p:cNvSpPr>
            <a:spLocks noGrp="1"/>
          </p:cNvSpPr>
          <p:nvPr>
            <p:ph idx="1"/>
          </p:nvPr>
        </p:nvSpPr>
        <p:spPr>
          <a:xfrm>
            <a:off x="823869" y="981075"/>
            <a:ext cx="10353762" cy="5193927"/>
          </a:xfrm>
        </p:spPr>
        <p:txBody>
          <a:bodyPr>
            <a:normAutofit/>
          </a:bodyPr>
          <a:lstStyle/>
          <a:p>
            <a:r>
              <a:rPr lang="en-US" dirty="0">
                <a:effectLst/>
                <a:latin typeface="Rockwell" panose="02060603020205020403" pitchFamily="18" charset="0"/>
              </a:rPr>
              <a:t>The scope of work for AI Buddy is to provide a natural language processing (NLP) platform that enables users to create and deploy conversational AI applications. This includes the development of an NLP engine, training data sets, and tools for creating and managing conversations. </a:t>
            </a:r>
          </a:p>
          <a:p>
            <a:endParaRPr lang="en-IN" dirty="0">
              <a:effectLst/>
              <a:latin typeface="Rockwell" panose="02060603020205020403" pitchFamily="18" charset="0"/>
            </a:endParaRPr>
          </a:p>
        </p:txBody>
      </p:sp>
    </p:spTree>
    <p:extLst>
      <p:ext uri="{BB962C8B-B14F-4D97-AF65-F5344CB8AC3E}">
        <p14:creationId xmlns:p14="http://schemas.microsoft.com/office/powerpoint/2010/main" val="167817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0F35-8BA4-13B4-ACE2-F1F8AA7802AB}"/>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3F130C4-6D90-9C9B-5A05-BC47F464A73C}"/>
              </a:ext>
            </a:extLst>
          </p:cNvPr>
          <p:cNvSpPr>
            <a:spLocks noGrp="1"/>
          </p:cNvSpPr>
          <p:nvPr>
            <p:ph idx="1"/>
          </p:nvPr>
        </p:nvSpPr>
        <p:spPr/>
        <p:txBody>
          <a:bodyPr/>
          <a:lstStyle/>
          <a:p>
            <a:pPr marL="36900" indent="0">
              <a:buNone/>
            </a:pPr>
            <a:endParaRPr lang="en-IN" dirty="0"/>
          </a:p>
          <a:p>
            <a:r>
              <a:rPr lang="en-IN" dirty="0"/>
              <a:t>Chat interface.</a:t>
            </a:r>
          </a:p>
          <a:p>
            <a:r>
              <a:rPr lang="en-IN"/>
              <a:t>Feedback management.</a:t>
            </a:r>
            <a:endParaRPr lang="en-IN" dirty="0"/>
          </a:p>
          <a:p>
            <a:r>
              <a:rPr lang="en-IN" dirty="0"/>
              <a:t>Google Authentication.</a:t>
            </a:r>
          </a:p>
          <a:p>
            <a:r>
              <a:rPr lang="en-IN" dirty="0"/>
              <a:t>Connection of </a:t>
            </a:r>
            <a:r>
              <a:rPr lang="en-IN" dirty="0" err="1"/>
              <a:t>OpenAI</a:t>
            </a:r>
            <a:r>
              <a:rPr lang="en-IN" dirty="0"/>
              <a:t> API.</a:t>
            </a:r>
          </a:p>
          <a:p>
            <a:r>
              <a:rPr lang="en-IN" dirty="0"/>
              <a:t>Control module.</a:t>
            </a:r>
          </a:p>
        </p:txBody>
      </p:sp>
    </p:spTree>
    <p:extLst>
      <p:ext uri="{BB962C8B-B14F-4D97-AF65-F5344CB8AC3E}">
        <p14:creationId xmlns:p14="http://schemas.microsoft.com/office/powerpoint/2010/main" val="219043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4855-5130-431B-A987-78B2D94A268A}"/>
              </a:ext>
            </a:extLst>
          </p:cNvPr>
          <p:cNvSpPr>
            <a:spLocks noGrp="1"/>
          </p:cNvSpPr>
          <p:nvPr>
            <p:ph type="title"/>
          </p:nvPr>
        </p:nvSpPr>
        <p:spPr/>
        <p:txBody>
          <a:bodyPr/>
          <a:lstStyle/>
          <a:p>
            <a:r>
              <a:rPr lang="en-IN" dirty="0" err="1"/>
              <a:t>Technologoy</a:t>
            </a:r>
            <a:r>
              <a:rPr lang="en-IN" dirty="0"/>
              <a:t> Used.</a:t>
            </a:r>
          </a:p>
        </p:txBody>
      </p:sp>
      <p:sp>
        <p:nvSpPr>
          <p:cNvPr id="3" name="Content Placeholder 2">
            <a:extLst>
              <a:ext uri="{FF2B5EF4-FFF2-40B4-BE49-F238E27FC236}">
                <a16:creationId xmlns:a16="http://schemas.microsoft.com/office/drawing/2014/main" id="{8E8F5CAE-C4DA-48EA-AC5C-EE4470BE4CDC}"/>
              </a:ext>
            </a:extLst>
          </p:cNvPr>
          <p:cNvSpPr>
            <a:spLocks noGrp="1"/>
          </p:cNvSpPr>
          <p:nvPr>
            <p:ph idx="1"/>
          </p:nvPr>
        </p:nvSpPr>
        <p:spPr/>
        <p:txBody>
          <a:bodyPr>
            <a:normAutofit/>
          </a:bodyPr>
          <a:lstStyle/>
          <a:p>
            <a:pPr fontAlgn="base">
              <a:lnSpc>
                <a:spcPts val="1980"/>
              </a:lnSpc>
              <a:spcBef>
                <a:spcPts val="900"/>
              </a:spcBef>
              <a:spcAft>
                <a:spcPts val="1500"/>
              </a:spcAft>
            </a:pPr>
            <a:endParaRPr lang="en-IN" sz="2400" dirty="0">
              <a:solidFill>
                <a:schemeClr val="tx1"/>
              </a:solidFill>
              <a:effectLst/>
              <a:latin typeface="Times New Roman" panose="02020603050405020304" pitchFamily="18" charset="0"/>
              <a:ea typeface="Times New Roman" panose="02020603050405020304" pitchFamily="18" charset="0"/>
            </a:endParaRPr>
          </a:p>
          <a:p>
            <a:pPr fontAlgn="base">
              <a:lnSpc>
                <a:spcPts val="1980"/>
              </a:lnSpc>
              <a:spcBef>
                <a:spcPts val="900"/>
              </a:spcBef>
              <a:spcAft>
                <a:spcPts val="1500"/>
              </a:spcAft>
            </a:pPr>
            <a:r>
              <a:rPr lang="en-IN" sz="2400" dirty="0">
                <a:solidFill>
                  <a:schemeClr val="tx1"/>
                </a:solidFill>
                <a:effectLst/>
                <a:latin typeface="Calibri" panose="020F0502020204030204" pitchFamily="34" charset="0"/>
                <a:ea typeface="Times New Roman" panose="02020603050405020304" pitchFamily="18" charset="0"/>
              </a:rPr>
              <a:t>Frontend/</a:t>
            </a:r>
            <a:r>
              <a:rPr lang="en-IN" sz="2400" dirty="0" err="1">
                <a:solidFill>
                  <a:schemeClr val="tx1"/>
                </a:solidFill>
                <a:effectLst/>
                <a:latin typeface="Calibri" panose="020F0502020204030204" pitchFamily="34" charset="0"/>
                <a:ea typeface="Times New Roman" panose="02020603050405020304" pitchFamily="18" charset="0"/>
              </a:rPr>
              <a:t>Gui</a:t>
            </a:r>
            <a:r>
              <a:rPr lang="en-IN" sz="2400" dirty="0">
                <a:solidFill>
                  <a:schemeClr val="tx1"/>
                </a:solidFill>
                <a:effectLst/>
                <a:latin typeface="Calibri" panose="020F0502020204030204" pitchFamily="34" charset="0"/>
                <a:ea typeface="Times New Roman" panose="02020603050405020304" pitchFamily="18" charset="0"/>
              </a:rPr>
              <a:t> – Html, </a:t>
            </a:r>
            <a:r>
              <a:rPr lang="en-IN" sz="2400" dirty="0" err="1">
                <a:solidFill>
                  <a:schemeClr val="tx1"/>
                </a:solidFill>
                <a:effectLst/>
                <a:latin typeface="Calibri" panose="020F0502020204030204" pitchFamily="34" charset="0"/>
                <a:ea typeface="Times New Roman" panose="02020603050405020304" pitchFamily="18" charset="0"/>
              </a:rPr>
              <a:t>Css</a:t>
            </a:r>
            <a:r>
              <a:rPr lang="en-IN" sz="2400" dirty="0">
                <a:solidFill>
                  <a:schemeClr val="tx1"/>
                </a:solidFill>
                <a:effectLst/>
                <a:latin typeface="Calibri" panose="020F0502020204030204" pitchFamily="34" charset="0"/>
                <a:ea typeface="Times New Roman" panose="02020603050405020304" pitchFamily="18" charset="0"/>
              </a:rPr>
              <a:t>, </a:t>
            </a:r>
            <a:r>
              <a:rPr lang="en-IN" sz="2400" dirty="0" err="1">
                <a:solidFill>
                  <a:schemeClr val="tx1"/>
                </a:solidFill>
                <a:effectLst/>
                <a:latin typeface="Calibri" panose="020F0502020204030204" pitchFamily="34" charset="0"/>
                <a:ea typeface="Times New Roman" panose="02020603050405020304" pitchFamily="18" charset="0"/>
              </a:rPr>
              <a:t>Javascrpit</a:t>
            </a:r>
            <a:r>
              <a:rPr lang="en-IN" sz="2400" dirty="0">
                <a:solidFill>
                  <a:schemeClr val="tx1"/>
                </a:solidFill>
                <a:effectLst/>
                <a:latin typeface="Calibri" panose="020F0502020204030204" pitchFamily="34" charset="0"/>
                <a:ea typeface="Times New Roman" panose="02020603050405020304" pitchFamily="18" charset="0"/>
              </a:rPr>
              <a:t>.</a:t>
            </a:r>
            <a:endParaRPr lang="en-IN" sz="2400" dirty="0">
              <a:solidFill>
                <a:schemeClr val="tx1"/>
              </a:solidFill>
              <a:effectLst/>
              <a:latin typeface="Times New Roman" panose="02020603050405020304" pitchFamily="18" charset="0"/>
              <a:ea typeface="Times New Roman" panose="02020603050405020304" pitchFamily="18" charset="0"/>
            </a:endParaRPr>
          </a:p>
          <a:p>
            <a:pPr fontAlgn="base">
              <a:lnSpc>
                <a:spcPts val="1980"/>
              </a:lnSpc>
              <a:spcBef>
                <a:spcPts val="900"/>
              </a:spcBef>
              <a:spcAft>
                <a:spcPts val="1500"/>
              </a:spcAft>
            </a:pPr>
            <a:r>
              <a:rPr lang="en-IN" sz="2400" dirty="0">
                <a:solidFill>
                  <a:schemeClr val="tx1"/>
                </a:solidFill>
                <a:effectLst/>
                <a:latin typeface="Calibri" panose="020F0502020204030204" pitchFamily="34" charset="0"/>
                <a:ea typeface="Times New Roman" panose="02020603050405020304" pitchFamily="18" charset="0"/>
              </a:rPr>
              <a:t>Backend – Node JS, </a:t>
            </a:r>
            <a:r>
              <a:rPr lang="en-IN" sz="2400" dirty="0" err="1">
                <a:solidFill>
                  <a:schemeClr val="tx1"/>
                </a:solidFill>
                <a:effectLst/>
                <a:latin typeface="Calibri" panose="020F0502020204030204" pitchFamily="34" charset="0"/>
                <a:ea typeface="Times New Roman" panose="02020603050405020304" pitchFamily="18" charset="0"/>
              </a:rPr>
              <a:t>Vite</a:t>
            </a:r>
            <a:r>
              <a:rPr lang="en-IN" sz="2400" dirty="0">
                <a:solidFill>
                  <a:schemeClr val="tx1"/>
                </a:solidFill>
                <a:effectLst/>
                <a:latin typeface="Calibri" panose="020F0502020204030204" pitchFamily="34" charset="0"/>
                <a:ea typeface="Times New Roman" panose="02020603050405020304" pitchFamily="18" charset="0"/>
              </a:rPr>
              <a:t> (JS framework), </a:t>
            </a:r>
            <a:r>
              <a:rPr lang="en-IN" sz="2400" dirty="0" err="1">
                <a:solidFill>
                  <a:schemeClr val="tx1"/>
                </a:solidFill>
                <a:effectLst/>
                <a:latin typeface="Calibri" panose="020F0502020204030204" pitchFamily="34" charset="0"/>
                <a:ea typeface="Times New Roman" panose="02020603050405020304" pitchFamily="18" charset="0"/>
              </a:rPr>
              <a:t>OpenAI</a:t>
            </a:r>
            <a:r>
              <a:rPr lang="en-IN" sz="2400" dirty="0">
                <a:solidFill>
                  <a:schemeClr val="tx1"/>
                </a:solidFill>
                <a:effectLst/>
                <a:latin typeface="Calibri" panose="020F0502020204030204" pitchFamily="34" charset="0"/>
                <a:ea typeface="Times New Roman" panose="02020603050405020304" pitchFamily="18" charset="0"/>
              </a:rPr>
              <a:t> , Express , </a:t>
            </a:r>
            <a:r>
              <a:rPr lang="en-IN" sz="2400" dirty="0" err="1">
                <a:solidFill>
                  <a:schemeClr val="tx1"/>
                </a:solidFill>
                <a:effectLst/>
                <a:latin typeface="Calibri" panose="020F0502020204030204" pitchFamily="34" charset="0"/>
                <a:ea typeface="Times New Roman" panose="02020603050405020304" pitchFamily="18" charset="0"/>
              </a:rPr>
              <a:t>Cors</a:t>
            </a:r>
            <a:r>
              <a:rPr lang="en-IN" sz="2400" dirty="0">
                <a:solidFill>
                  <a:schemeClr val="tx1"/>
                </a:solidFill>
                <a:effectLst/>
                <a:latin typeface="Calibri" panose="020F0502020204030204" pitchFamily="34" charset="0"/>
                <a:ea typeface="Times New Roman" panose="02020603050405020304" pitchFamily="18" charset="0"/>
              </a:rPr>
              <a:t>.</a:t>
            </a:r>
            <a:endParaRPr lang="en-IN" sz="2400" dirty="0">
              <a:solidFill>
                <a:schemeClr val="tx1"/>
              </a:solidFill>
              <a:effectLst/>
              <a:latin typeface="Times New Roman" panose="02020603050405020304" pitchFamily="18" charset="0"/>
              <a:ea typeface="Times New Roman" panose="02020603050405020304" pitchFamily="18" charset="0"/>
            </a:endParaRPr>
          </a:p>
          <a:p>
            <a:pPr marL="457200" lvl="0" indent="-342900" algn="l" rtl="0">
              <a:spcBef>
                <a:spcPts val="0"/>
              </a:spcBef>
              <a:spcAft>
                <a:spcPts val="0"/>
              </a:spcAft>
              <a:buClr>
                <a:srgbClr val="000000"/>
              </a:buClr>
              <a:buSzPts val="1800"/>
              <a:buFont typeface="Times New Roman"/>
              <a:buChar char="●"/>
            </a:pPr>
            <a:endParaRPr lang="en-US"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28506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8509-5B3C-0FA5-F208-6ECE70171E0B}"/>
              </a:ext>
            </a:extLst>
          </p:cNvPr>
          <p:cNvSpPr>
            <a:spLocks noGrp="1"/>
          </p:cNvSpPr>
          <p:nvPr>
            <p:ph type="title"/>
          </p:nvPr>
        </p:nvSpPr>
        <p:spPr/>
        <p:txBody>
          <a:bodyPr/>
          <a:lstStyle/>
          <a:p>
            <a:r>
              <a:rPr lang="en-IN" dirty="0"/>
              <a:t>Snapshot</a:t>
            </a:r>
          </a:p>
        </p:txBody>
      </p:sp>
      <p:pic>
        <p:nvPicPr>
          <p:cNvPr id="4" name="Content Placeholder 3">
            <a:extLst>
              <a:ext uri="{FF2B5EF4-FFF2-40B4-BE49-F238E27FC236}">
                <a16:creationId xmlns:a16="http://schemas.microsoft.com/office/drawing/2014/main" id="{0F26CC5A-9371-47C2-5247-64B2AA44D0FC}"/>
              </a:ext>
            </a:extLst>
          </p:cNvPr>
          <p:cNvPicPr>
            <a:picLocks noGrp="1" noChangeAspect="1"/>
          </p:cNvPicPr>
          <p:nvPr>
            <p:ph idx="1"/>
          </p:nvPr>
        </p:nvPicPr>
        <p:blipFill>
          <a:blip r:embed="rId2"/>
          <a:stretch>
            <a:fillRect/>
          </a:stretch>
        </p:blipFill>
        <p:spPr>
          <a:xfrm>
            <a:off x="2459710" y="2076450"/>
            <a:ext cx="7263055" cy="3714750"/>
          </a:xfrm>
          <a:prstGeom prst="rect">
            <a:avLst/>
          </a:prstGeom>
        </p:spPr>
      </p:pic>
    </p:spTree>
    <p:extLst>
      <p:ext uri="{BB962C8B-B14F-4D97-AF65-F5344CB8AC3E}">
        <p14:creationId xmlns:p14="http://schemas.microsoft.com/office/powerpoint/2010/main" val="3777137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{511AAA47-FC25-4302-A5B7-F0D020954225}tf55705232_win32</Template>
  <TotalTime>8779</TotalTime>
  <Words>364</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Goudy Old Style</vt:lpstr>
      <vt:lpstr>Rockwell</vt:lpstr>
      <vt:lpstr>Times New Roman</vt:lpstr>
      <vt:lpstr>Wingdings 2</vt:lpstr>
      <vt:lpstr>SlateVTI</vt:lpstr>
      <vt:lpstr>Mini Project ( SEM-3) </vt:lpstr>
      <vt:lpstr>Project By -</vt:lpstr>
      <vt:lpstr>Introduction</vt:lpstr>
      <vt:lpstr>Objective</vt:lpstr>
      <vt:lpstr>Proposed System</vt:lpstr>
      <vt:lpstr>Scope</vt:lpstr>
      <vt:lpstr>Modules</vt:lpstr>
      <vt:lpstr>Technologoy Used.</vt:lpstr>
      <vt:lpstr>Snapshot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By -</dc:title>
  <dc:creator>anurag jadhav</dc:creator>
  <cp:lastModifiedBy>Anurag Jadhav</cp:lastModifiedBy>
  <cp:revision>64</cp:revision>
  <dcterms:created xsi:type="dcterms:W3CDTF">2022-01-26T14:56:05Z</dcterms:created>
  <dcterms:modified xsi:type="dcterms:W3CDTF">2023-11-22T14:39:27Z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