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2"/>
    <p:sldId id="261" r:id="rId13"/>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notesMaster" Target="notesMasters/notesMaster1.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demonstrates a 2x2 layout with text and images, now with titles above the text sections.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second slide, featuring an image on the left and two title+content sections on the right.</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third slide, featuring an image with a caption on the left and a title with content on the right.</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lide1TopLeftTitle"/>
          <p:cNvSpPr txBox="1"/>
          <p:nvPr/>
        </p:nvSpPr>
        <p:spPr>
          <a:xfrm>
            <a:off x="457200" y="274320"/>
            <a:ext cx="5486400" cy="457200"/>
          </a:xfrm>
          <a:prstGeom prst="rect">
            <a:avLst/>
          </a:prstGeom>
          <a:noFill/>
        </p:spPr>
        <p:txBody>
          <a:bodyPr wrap="square">
            <a:spAutoFit/>
          </a:bodyPr>
          <a:lstStyle/>
          <a:p>
            <a:pPr algn="l"/>
            <a:r>
              <a:rPr sz="1800" b="1"/>
              <a:t>Slide1 Top Left Title Placeholder</a:t>
            </a:r>
          </a:p>
        </p:txBody>
      </p:sp>
      <p:sp>
        <p:nvSpPr>
          <p:cNvPr id="3" name="Slide1TopLeftContent"/>
          <p:cNvSpPr txBox="1"/>
          <p:nvPr/>
        </p:nvSpPr>
        <p:spPr>
          <a:xfrm>
            <a:off x="457200" y="822960"/>
            <a:ext cx="5486400" cy="2377440"/>
          </a:xfrm>
          <a:prstGeom prst="rect">
            <a:avLst/>
          </a:prstGeom>
          <a:noFill/>
        </p:spPr>
        <p:txBody>
          <a:bodyPr wrap="square">
            <a:spAutoFit/>
          </a:bodyPr>
          <a:lstStyle/>
          <a:p>
            <a:pPr algn="l"/>
            <a:r>
              <a:rPr sz="1400"/>
              <a:t>Slide1 Top Left Content Placeholder</a:t>
            </a:r>
          </a:p>
        </p:txBody>
      </p:sp>
      <p:sp>
        <p:nvSpPr>
          <p:cNvPr id="4" name="Slide1TopRightImage"/>
          <p:cNvSpPr/>
          <p:nvPr/>
        </p:nvSpPr>
        <p:spPr>
          <a:xfrm>
            <a:off x="6245352" y="457200"/>
            <a:ext cx="5486400" cy="2743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a:t>Slide1 Top Right Image Placeholder</a:t>
            </a:r>
          </a:p>
        </p:txBody>
      </p:sp>
      <p:sp>
        <p:nvSpPr>
          <p:cNvPr id="5" name="Slide1BottomLeftImage"/>
          <p:cNvSpPr/>
          <p:nvPr/>
        </p:nvSpPr>
        <p:spPr>
          <a:xfrm>
            <a:off x="457200" y="3657600"/>
            <a:ext cx="5486400" cy="2743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a:t>Slide1 Bottom Left Image Placeholder</a:t>
            </a:r>
          </a:p>
        </p:txBody>
      </p:sp>
      <p:sp>
        <p:nvSpPr>
          <p:cNvPr id="6" name="Slide1BottomRightTitle"/>
          <p:cNvSpPr txBox="1"/>
          <p:nvPr/>
        </p:nvSpPr>
        <p:spPr>
          <a:xfrm>
            <a:off x="6245352" y="3474720"/>
            <a:ext cx="5486400" cy="457200"/>
          </a:xfrm>
          <a:prstGeom prst="rect">
            <a:avLst/>
          </a:prstGeom>
          <a:noFill/>
        </p:spPr>
        <p:txBody>
          <a:bodyPr wrap="square">
            <a:spAutoFit/>
          </a:bodyPr>
          <a:lstStyle/>
          <a:p>
            <a:pPr algn="l"/>
            <a:r>
              <a:rPr sz="1800" b="1"/>
              <a:t>Slide1 Bottom Right Title Placeholder</a:t>
            </a:r>
          </a:p>
        </p:txBody>
      </p:sp>
      <p:sp>
        <p:nvSpPr>
          <p:cNvPr id="7" name="Slide1BottomRightContent"/>
          <p:cNvSpPr txBox="1"/>
          <p:nvPr/>
        </p:nvSpPr>
        <p:spPr>
          <a:xfrm>
            <a:off x="6245352" y="4023360"/>
            <a:ext cx="5486400" cy="2377440"/>
          </a:xfrm>
          <a:prstGeom prst="rect">
            <a:avLst/>
          </a:prstGeom>
          <a:noFill/>
        </p:spPr>
        <p:txBody>
          <a:bodyPr wrap="square">
            <a:spAutoFit/>
          </a:bodyPr>
          <a:lstStyle/>
          <a:p>
            <a:pPr algn="l"/>
            <a:r>
              <a:rPr sz="1400"/>
              <a:t>Slide1 Bottom Right Content Placeholder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lide2LeftImage"/>
          <p:cNvSpPr/>
          <p:nvPr/>
        </p:nvSpPr>
        <p:spPr>
          <a:xfrm>
            <a:off x="457200" y="457200"/>
            <a:ext cx="5486400" cy="5943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a:t>Slide2 Left Image Placeholder</a:t>
            </a:r>
          </a:p>
        </p:txBody>
      </p:sp>
      <p:sp>
        <p:nvSpPr>
          <p:cNvPr id="3" name="Slide2RightTitle1"/>
          <p:cNvSpPr txBox="1"/>
          <p:nvPr/>
        </p:nvSpPr>
        <p:spPr>
          <a:xfrm>
            <a:off x="6245352" y="457200"/>
            <a:ext cx="5486400" cy="457200"/>
          </a:xfrm>
          <a:prstGeom prst="rect">
            <a:avLst/>
          </a:prstGeom>
          <a:noFill/>
        </p:spPr>
        <p:txBody>
          <a:bodyPr wrap="square">
            <a:spAutoFit/>
          </a:bodyPr>
          <a:lstStyle/>
          <a:p>
            <a:pPr algn="l"/>
            <a:r>
              <a:rPr sz="1800" b="1"/>
              <a:t>Slide2 Right Title 1 Placeholder</a:t>
            </a:r>
          </a:p>
        </p:txBody>
      </p:sp>
      <p:sp>
        <p:nvSpPr>
          <p:cNvPr id="4" name="Slide2RightContent1"/>
          <p:cNvSpPr txBox="1"/>
          <p:nvPr/>
        </p:nvSpPr>
        <p:spPr>
          <a:xfrm>
            <a:off x="6245352" y="1005840"/>
            <a:ext cx="5486400" cy="2651760"/>
          </a:xfrm>
          <a:prstGeom prst="rect">
            <a:avLst/>
          </a:prstGeom>
          <a:noFill/>
        </p:spPr>
        <p:txBody>
          <a:bodyPr wrap="square">
            <a:spAutoFit/>
          </a:bodyPr>
          <a:lstStyle/>
          <a:p>
            <a:pPr algn="l"/>
            <a:r>
              <a:rPr sz="1400"/>
              <a:t>Slide2 Right Content 1 Placeholder</a:t>
            </a:r>
          </a:p>
        </p:txBody>
      </p:sp>
      <p:sp>
        <p:nvSpPr>
          <p:cNvPr id="5" name="Slide2RightTitle2"/>
          <p:cNvSpPr txBox="1"/>
          <p:nvPr/>
        </p:nvSpPr>
        <p:spPr>
          <a:xfrm>
            <a:off x="6245352" y="3840480"/>
            <a:ext cx="5486400" cy="457200"/>
          </a:xfrm>
          <a:prstGeom prst="rect">
            <a:avLst/>
          </a:prstGeom>
          <a:noFill/>
        </p:spPr>
        <p:txBody>
          <a:bodyPr wrap="square">
            <a:spAutoFit/>
          </a:bodyPr>
          <a:lstStyle/>
          <a:p>
            <a:pPr algn="l"/>
            <a:r>
              <a:rPr sz="1800" b="1"/>
              <a:t>Slide2 Right Title 2 Placeholder</a:t>
            </a:r>
          </a:p>
        </p:txBody>
      </p:sp>
      <p:sp>
        <p:nvSpPr>
          <p:cNvPr id="6" name="Slide2RightContent2"/>
          <p:cNvSpPr txBox="1"/>
          <p:nvPr/>
        </p:nvSpPr>
        <p:spPr>
          <a:xfrm>
            <a:off x="6245352" y="4389120"/>
            <a:ext cx="5486400" cy="2011680"/>
          </a:xfrm>
          <a:prstGeom prst="rect">
            <a:avLst/>
          </a:prstGeom>
          <a:noFill/>
        </p:spPr>
        <p:txBody>
          <a:bodyPr wrap="square">
            <a:spAutoFit/>
          </a:bodyPr>
          <a:lstStyle/>
          <a:p>
            <a:pPr algn="l"/>
            <a:r>
              <a:rPr sz="1400"/>
              <a:t>Slide2 Right Content 2 Placeholder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lide3LeftImage"/>
          <p:cNvSpPr/>
          <p:nvPr/>
        </p:nvSpPr>
        <p:spPr>
          <a:xfrm>
            <a:off x="457200" y="457200"/>
            <a:ext cx="5486400" cy="5029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a:t>Slide3 Left Image Placeholder</a:t>
            </a:r>
          </a:p>
        </p:txBody>
      </p:sp>
      <p:sp>
        <p:nvSpPr>
          <p:cNvPr id="3" name="Slide3LeftCaption"/>
          <p:cNvSpPr txBox="1"/>
          <p:nvPr/>
        </p:nvSpPr>
        <p:spPr>
          <a:xfrm>
            <a:off x="457200" y="5577840"/>
            <a:ext cx="5486400" cy="914400"/>
          </a:xfrm>
          <a:prstGeom prst="rect">
            <a:avLst/>
          </a:prstGeom>
          <a:noFill/>
        </p:spPr>
        <p:txBody>
          <a:bodyPr wrap="square">
            <a:spAutoFit/>
          </a:bodyPr>
          <a:lstStyle/>
          <a:p>
            <a:pPr algn="l"/>
            <a:r>
              <a:rPr sz="1200"/>
              <a:t>Slide3 Left Caption Placeholder</a:t>
            </a:r>
          </a:p>
        </p:txBody>
      </p:sp>
      <p:sp>
        <p:nvSpPr>
          <p:cNvPr id="4" name="Slide3RightTitle"/>
          <p:cNvSpPr txBox="1"/>
          <p:nvPr/>
        </p:nvSpPr>
        <p:spPr>
          <a:xfrm>
            <a:off x="6245352" y="457200"/>
            <a:ext cx="5486400" cy="457200"/>
          </a:xfrm>
          <a:prstGeom prst="rect">
            <a:avLst/>
          </a:prstGeom>
          <a:noFill/>
        </p:spPr>
        <p:txBody>
          <a:bodyPr wrap="square">
            <a:spAutoFit/>
          </a:bodyPr>
          <a:lstStyle/>
          <a:p>
            <a:pPr algn="l"/>
            <a:r>
              <a:rPr sz="1800" b="1"/>
              <a:t>Slide3 Right Title Placeholder</a:t>
            </a:r>
          </a:p>
        </p:txBody>
      </p:sp>
      <p:sp>
        <p:nvSpPr>
          <p:cNvPr id="5" name="Slide3RightContent"/>
          <p:cNvSpPr txBox="1"/>
          <p:nvPr/>
        </p:nvSpPr>
        <p:spPr>
          <a:xfrm>
            <a:off x="6245352" y="1005840"/>
            <a:ext cx="5486400" cy="5577840"/>
          </a:xfrm>
          <a:prstGeom prst="rect">
            <a:avLst/>
          </a:prstGeom>
          <a:noFill/>
        </p:spPr>
        <p:txBody>
          <a:bodyPr wrap="square">
            <a:spAutoFit/>
          </a:bodyPr>
          <a:lstStyle/>
          <a:p>
            <a:pPr algn="l"/>
            <a:r>
              <a:rPr sz="1400"/>
              <a:t>Slide3 Right Content Placeholder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Slide1TopLeftTitle"/>
          <p:cNvSpPr txBox="1"/>
          <p:nvPr/>
        </p:nvSpPr>
        <p:spPr>
          <a:xfrm>
            <a:off x="457200" y="274320"/>
            <a:ext cx="5486400" cy="457200"/>
          </a:xfrm>
          <a:prstGeom prst="rect">
            <a:avLst/>
          </a:prstGeom>
          <a:noFill/>
        </p:spPr>
        <p:txBody>
          <a:bodyPr wrap="square">
            <a:spAutoFit/>
          </a:bodyPr>
          <a:lstStyle/>
          <a:p>
            <a:pPr algn="l"/>
            <a:r>
              <a:rPr sz="1800" b="1">
                <a:solidFill>
                  <a:srgbClr val="FFFFFF"/>
                </a:solidFill>
              </a:rPr>
              <a:t>Top Left Section Title</a:t>
            </a:r>
          </a:p>
        </p:txBody>
      </p:sp>
      <p:sp>
        <p:nvSpPr>
          <p:cNvPr id="3" name="Slide1TopLeftContent"/>
          <p:cNvSpPr txBox="1"/>
          <p:nvPr/>
        </p:nvSpPr>
        <p:spPr>
          <a:xfrm>
            <a:off x="457200" y="822960"/>
            <a:ext cx="5486400" cy="2377440"/>
          </a:xfrm>
          <a:prstGeom prst="rect">
            <a:avLst/>
          </a:prstGeom>
          <a:noFill/>
        </p:spPr>
        <p:txBody>
          <a:bodyPr wrap="square">
            <a:spAutoFit/>
          </a:bodyPr>
          <a:lstStyle/>
          <a:p>
            <a:pPr algn="l"/>
            <a:r>
              <a:rPr sz="1400" b="0">
                <a:solidFill>
                  <a:srgbClr val="FFFFFF"/>
                </a:solidFill>
              </a:rPr>
              <a:t>This is the top-left text content. It spans multiple lines. This section is for detailed text. This is the top-left text content. It spans multiple lines. This section is for detailed text. This is the top-left text content. It spans multiple lines. This section is for detailed text. This is the top-left text content. It spans multiple lines. This section is for detailed text. This is the top-left text content. It spans multiple lines. This section is for detailed text.</a:t>
            </a:r>
          </a:p>
        </p:txBody>
      </p:sp>
      <p:sp>
        <p:nvSpPr>
          <p:cNvPr id="6" name="Slide1BottomRightTitle"/>
          <p:cNvSpPr txBox="1"/>
          <p:nvPr/>
        </p:nvSpPr>
        <p:spPr>
          <a:xfrm>
            <a:off x="6245352" y="3474720"/>
            <a:ext cx="5486400" cy="457200"/>
          </a:xfrm>
          <a:prstGeom prst="rect">
            <a:avLst/>
          </a:prstGeom>
          <a:noFill/>
        </p:spPr>
        <p:txBody>
          <a:bodyPr wrap="square">
            <a:spAutoFit/>
          </a:bodyPr>
          <a:lstStyle/>
          <a:p>
            <a:pPr algn="l"/>
            <a:r>
              <a:rPr sz="1800" b="1">
                <a:solidFill>
                  <a:srgbClr val="FFFFFF"/>
                </a:solidFill>
              </a:rPr>
              <a:t>Bottom Right Section Title</a:t>
            </a:r>
          </a:p>
        </p:txBody>
      </p:sp>
      <p:sp>
        <p:nvSpPr>
          <p:cNvPr id="7" name="Slide1BottomRightContent"/>
          <p:cNvSpPr txBox="1"/>
          <p:nvPr/>
        </p:nvSpPr>
        <p:spPr>
          <a:xfrm>
            <a:off x="6245352" y="4023360"/>
            <a:ext cx="5486400" cy="2377440"/>
          </a:xfrm>
          <a:prstGeom prst="rect">
            <a:avLst/>
          </a:prstGeom>
          <a:noFill/>
        </p:spPr>
        <p:txBody>
          <a:bodyPr wrap="square">
            <a:spAutoFit/>
          </a:bodyPr>
          <a:lstStyle/>
          <a:p>
            <a:pPr algn="l"/>
            <a:r>
              <a:rPr sz="1400" b="0">
                <a:solidFill>
                  <a:srgbClr val="FFFFFF"/>
                </a:solidFill>
              </a:rPr>
              <a:t>This is the bottom-right text content. It spans multiple lines. This section is for detailed text. This is the bottom-right text content. It spans multiple lines. This section is for detailed text. This is the bottom-right text content. It spans multiple lines. This section is for detailed text. This is the bottom-right text content. It spans multiple lines. This section is for detailed text. This is the bottom-right text content. It spans multiple lines. This section is for detailed text.</a:t>
            </a:r>
          </a:p>
        </p:txBody>
      </p:sp>
      <p:pic>
        <p:nvPicPr>
          <p:cNvPr id="8" name="Picture 7" descr="temp_image_0_2.png"/>
          <p:cNvPicPr>
            <a:picLocks noChangeAspect="1"/>
          </p:cNvPicPr>
          <p:nvPr/>
        </p:nvPicPr>
        <p:blipFill>
          <a:blip r:embed="rId2"/>
          <a:stretch>
            <a:fillRect/>
          </a:stretch>
        </p:blipFill>
        <p:spPr>
          <a:xfrm>
            <a:off x="6245352" y="457200"/>
            <a:ext cx="5486400" cy="2743200"/>
          </a:xfrm>
          <a:prstGeom prst="rect">
            <a:avLst/>
          </a:prstGeom>
        </p:spPr>
      </p:pic>
      <p:pic>
        <p:nvPicPr>
          <p:cNvPr id="9" name="Picture 8" descr="temp_image_0_3.png"/>
          <p:cNvPicPr>
            <a:picLocks noChangeAspect="1"/>
          </p:cNvPicPr>
          <p:nvPr/>
        </p:nvPicPr>
        <p:blipFill>
          <a:blip r:embed="rId3"/>
          <a:stretch>
            <a:fillRect/>
          </a:stretch>
        </p:blipFill>
        <p:spPr>
          <a:xfrm>
            <a:off x="457200" y="3657600"/>
            <a:ext cx="54864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3" name="Slide2RightTitle1"/>
          <p:cNvSpPr txBox="1"/>
          <p:nvPr/>
        </p:nvSpPr>
        <p:spPr>
          <a:xfrm>
            <a:off x="6245352" y="457200"/>
            <a:ext cx="5486400" cy="457200"/>
          </a:xfrm>
          <a:prstGeom prst="rect">
            <a:avLst/>
          </a:prstGeom>
          <a:noFill/>
        </p:spPr>
        <p:txBody>
          <a:bodyPr wrap="square">
            <a:spAutoFit/>
          </a:bodyPr>
          <a:lstStyle/>
          <a:p>
            <a:pPr algn="l"/>
            <a:r>
              <a:rPr sz="1800" b="1">
                <a:solidFill>
                  <a:srgbClr val="FFFFFF"/>
                </a:solidFill>
              </a:rPr>
              <a:t>First Section Title</a:t>
            </a:r>
          </a:p>
        </p:txBody>
      </p:sp>
      <p:sp>
        <p:nvSpPr>
          <p:cNvPr id="4" name="Slide2RightContent1"/>
          <p:cNvSpPr txBox="1"/>
          <p:nvPr/>
        </p:nvSpPr>
        <p:spPr>
          <a:xfrm>
            <a:off x="6245352" y="1005840"/>
            <a:ext cx="5486400" cy="2651760"/>
          </a:xfrm>
          <a:prstGeom prst="rect">
            <a:avLst/>
          </a:prstGeom>
          <a:noFill/>
        </p:spPr>
        <p:txBody>
          <a:bodyPr wrap="square">
            <a:spAutoFit/>
          </a:bodyPr>
          <a:lstStyle/>
          <a:p>
            <a:pPr algn="l"/>
            <a:r>
              <a:rPr sz="1400" b="0">
                <a:solidFill>
                  <a:srgbClr val="FFFFFF"/>
                </a:solidFill>
              </a:rPr>
              <a:t>This is the first section's content on the right side of the second slide. It provides details for the first topic. This content spans multiple lines to demonstrate text wrapping within the text box.</a:t>
            </a:r>
          </a:p>
        </p:txBody>
      </p:sp>
      <p:sp>
        <p:nvSpPr>
          <p:cNvPr id="5" name="Slide2RightTitle2"/>
          <p:cNvSpPr txBox="1"/>
          <p:nvPr/>
        </p:nvSpPr>
        <p:spPr>
          <a:xfrm>
            <a:off x="6245352" y="3840480"/>
            <a:ext cx="5486400" cy="457200"/>
          </a:xfrm>
          <a:prstGeom prst="rect">
            <a:avLst/>
          </a:prstGeom>
          <a:noFill/>
        </p:spPr>
        <p:txBody>
          <a:bodyPr wrap="square">
            <a:spAutoFit/>
          </a:bodyPr>
          <a:lstStyle/>
          <a:p>
            <a:pPr algn="l"/>
            <a:r>
              <a:rPr sz="1800" b="1">
                <a:solidFill>
                  <a:srgbClr val="FFFFFF"/>
                </a:solidFill>
              </a:rPr>
              <a:t>Second Section Title</a:t>
            </a:r>
          </a:p>
        </p:txBody>
      </p:sp>
      <p:sp>
        <p:nvSpPr>
          <p:cNvPr id="6" name="Slide2RightContent2"/>
          <p:cNvSpPr txBox="1"/>
          <p:nvPr/>
        </p:nvSpPr>
        <p:spPr>
          <a:xfrm>
            <a:off x="6245352" y="4389120"/>
            <a:ext cx="5486400" cy="2011680"/>
          </a:xfrm>
          <a:prstGeom prst="rect">
            <a:avLst/>
          </a:prstGeom>
          <a:noFill/>
        </p:spPr>
        <p:txBody>
          <a:bodyPr wrap="square">
            <a:spAutoFit/>
          </a:bodyPr>
          <a:lstStyle/>
          <a:p>
            <a:pPr algn="l"/>
            <a:r>
              <a:rPr sz="1400" b="0">
                <a:solidFill>
                  <a:srgbClr val="FFFFFF"/>
                </a:solidFill>
              </a:rPr>
              <a:t>This is the second section's content on the right side of the second slide. It continues the discussion with more details. This section also spans multiple lines to show text wrapping.</a:t>
            </a:r>
          </a:p>
        </p:txBody>
      </p:sp>
      <p:pic>
        <p:nvPicPr>
          <p:cNvPr id="7" name="Picture 6" descr="temp_image_1_0.png"/>
          <p:cNvPicPr>
            <a:picLocks noChangeAspect="1"/>
          </p:cNvPicPr>
          <p:nvPr/>
        </p:nvPicPr>
        <p:blipFill>
          <a:blip r:embed="rId2"/>
          <a:stretch>
            <a:fillRect/>
          </a:stretch>
        </p:blipFill>
        <p:spPr>
          <a:xfrm>
            <a:off x="457200" y="457200"/>
            <a:ext cx="5486400" cy="5943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3" name="Slide3LeftCaption"/>
          <p:cNvSpPr txBox="1"/>
          <p:nvPr/>
        </p:nvSpPr>
        <p:spPr>
          <a:xfrm>
            <a:off x="457200" y="5577840"/>
            <a:ext cx="5486400" cy="914400"/>
          </a:xfrm>
          <a:prstGeom prst="rect">
            <a:avLst/>
          </a:prstGeom>
          <a:noFill/>
        </p:spPr>
        <p:txBody>
          <a:bodyPr wrap="square">
            <a:spAutoFit/>
          </a:bodyPr>
          <a:lstStyle/>
          <a:p>
            <a:pPr algn="l"/>
            <a:r>
              <a:rPr sz="1200" b="0">
                <a:solidFill>
                  <a:srgbClr val="FFFFFF"/>
                </a:solidFill>
              </a:rPr>
              <a:t>Caption for the image on the left side of the third slide.</a:t>
            </a:r>
          </a:p>
        </p:txBody>
      </p:sp>
      <p:sp>
        <p:nvSpPr>
          <p:cNvPr id="4" name="Slide3RightTitle"/>
          <p:cNvSpPr txBox="1"/>
          <p:nvPr/>
        </p:nvSpPr>
        <p:spPr>
          <a:xfrm>
            <a:off x="6245352" y="457200"/>
            <a:ext cx="5486400" cy="457200"/>
          </a:xfrm>
          <a:prstGeom prst="rect">
            <a:avLst/>
          </a:prstGeom>
          <a:noFill/>
        </p:spPr>
        <p:txBody>
          <a:bodyPr wrap="square">
            <a:spAutoFit/>
          </a:bodyPr>
          <a:lstStyle/>
          <a:p>
            <a:pPr algn="l"/>
            <a:r>
              <a:rPr sz="1800" b="1">
                <a:solidFill>
                  <a:srgbClr val="FFFFFF"/>
                </a:solidFill>
              </a:rPr>
              <a:t>Third Slide Main Title</a:t>
            </a:r>
          </a:p>
        </p:txBody>
      </p:sp>
      <p:sp>
        <p:nvSpPr>
          <p:cNvPr id="5" name="Slide3RightContent"/>
          <p:cNvSpPr txBox="1"/>
          <p:nvPr/>
        </p:nvSpPr>
        <p:spPr>
          <a:xfrm>
            <a:off x="6245352" y="1005840"/>
            <a:ext cx="5486400" cy="5577840"/>
          </a:xfrm>
          <a:prstGeom prst="rect">
            <a:avLst/>
          </a:prstGeom>
          <a:noFill/>
        </p:spPr>
        <p:txBody>
          <a:bodyPr wrap="square">
            <a:spAutoFit/>
          </a:bodyPr>
          <a:lstStyle/>
          <a:p>
            <a:pPr algn="l"/>
            <a:r>
              <a:rPr sz="1400" b="0">
                <a:solidFill>
                  <a:srgbClr val="FFFFFF"/>
                </a:solidFill>
              </a:rPr>
              <a:t>This is the main content for the third slide. It provides an overview of the topic being discussed. This content spans multiple lines to demonstrate text wrapping within the text box.</a:t>
            </a:r>
          </a:p>
        </p:txBody>
      </p:sp>
      <p:pic>
        <p:nvPicPr>
          <p:cNvPr id="6" name="Picture 5" descr="temp_image_2_0.png"/>
          <p:cNvPicPr>
            <a:picLocks noChangeAspect="1"/>
          </p:cNvPicPr>
          <p:nvPr/>
        </p:nvPicPr>
        <p:blipFill>
          <a:blip r:embed="rId2"/>
          <a:stretch>
            <a:fillRect/>
          </a:stretch>
        </p:blipFill>
        <p:spPr>
          <a:xfrm>
            <a:off x="457200" y="457200"/>
            <a:ext cx="5486400" cy="5029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