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64" r:id="rId5"/>
    <p:sldId id="265" r:id="rId6"/>
    <p:sldId id="294" r:id="rId7"/>
    <p:sldId id="322" r:id="rId8"/>
    <p:sldId id="270" r:id="rId9"/>
    <p:sldId id="321" r:id="rId10"/>
    <p:sldId id="323" r:id="rId11"/>
    <p:sldId id="382" r:id="rId12"/>
    <p:sldId id="381" r:id="rId13"/>
    <p:sldId id="379" r:id="rId14"/>
    <p:sldId id="380" r:id="rId15"/>
    <p:sldId id="324" r:id="rId16"/>
    <p:sldId id="377" r:id="rId17"/>
    <p:sldId id="378" r:id="rId18"/>
    <p:sldId id="383" r:id="rId19"/>
    <p:sldId id="384" r:id="rId20"/>
    <p:sldId id="385" r:id="rId21"/>
    <p:sldId id="386" r:id="rId22"/>
    <p:sldId id="387" r:id="rId23"/>
    <p:sldId id="325" r:id="rId24"/>
    <p:sldId id="326" r:id="rId25"/>
    <p:sldId id="268" r:id="rId26"/>
    <p:sldId id="267" r:id="rId27"/>
    <p:sldId id="26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BF84-A35A-45E8-9E20-4532E26FBB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4D865-4D01-4FB4-B0E2-04B9A75A2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2F7F"/>
                </a:solidFill>
              </a:defRPr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39240" y="1097280"/>
            <a:ext cx="9113520" cy="0"/>
          </a:xfrm>
          <a:prstGeom prst="line">
            <a:avLst/>
          </a:prstGeom>
          <a:ln>
            <a:solidFill>
              <a:srgbClr val="002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"/>
            <a:ext cx="12192000" cy="6858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l="24001" t="37222" r="20563" b="2249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E59EF7-CDE9-49C8-ACA7-1D726AE449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9430" y="4025265"/>
            <a:ext cx="7478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Locations Near You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161155" y="4741545"/>
            <a:ext cx="780224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2"/>
          <p:cNvSpPr txBox="1"/>
          <p:nvPr/>
        </p:nvSpPr>
        <p:spPr>
          <a:xfrm>
            <a:off x="6154420" y="3237230"/>
            <a:ext cx="414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5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Project On -</a:t>
            </a: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sz="36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5037455" y="5027553"/>
            <a:ext cx="557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</a:rPr>
              <a:t>By - Anurag V Kulkarni 43 &amp; Abhinav Tripathy 15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8405" y="5386328"/>
            <a:ext cx="5577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Guided By - Mrs. Vibha Pandey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login2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login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loginc1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Project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PHP,Sigma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12" name="Picture 11" descr="bhilaic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bhilaics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3" name="Picture 2" descr="juwani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3" name="Picture 2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bhil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junwan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9174" y="3088774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F7F"/>
                </a:solidFill>
              </a:rPr>
              <a:t>INTRODUCTION</a:t>
            </a:r>
            <a:endParaRPr lang="zh-CN" altLang="en-US" sz="3200" dirty="0">
              <a:solidFill>
                <a:srgbClr val="002F7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9174" y="3849690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F7F"/>
                </a:solidFill>
                <a:sym typeface="+mn-ea"/>
              </a:rPr>
              <a:t>WORKING</a:t>
            </a:r>
            <a:endParaRPr lang="zh-CN" altLang="en-US" sz="3200" dirty="0">
              <a:solidFill>
                <a:srgbClr val="002F7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9174" y="4610606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F7F"/>
                </a:solidFill>
                <a:sym typeface="+mn-ea"/>
              </a:rPr>
              <a:t>PROJECT</a:t>
            </a:r>
            <a:endParaRPr lang="zh-CN" altLang="en-US" sz="3200" dirty="0">
              <a:solidFill>
                <a:srgbClr val="002F7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9174" y="5371522"/>
            <a:ext cx="407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F7F"/>
                </a:solidFill>
              </a:rPr>
              <a:t>OUTCOME</a:t>
            </a:r>
            <a:endParaRPr lang="zh-CN" altLang="en-US" sz="3200" dirty="0">
              <a:solidFill>
                <a:srgbClr val="002F7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2702889">
            <a:off x="6368508" y="4056609"/>
            <a:ext cx="4895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SpPr/>
          <p:nvPr/>
        </p:nvSpPr>
        <p:spPr bwMode="auto">
          <a:xfrm>
            <a:off x="857250" y="3918585"/>
            <a:ext cx="511810" cy="493395"/>
          </a:xfrm>
          <a:custGeom>
            <a:avLst/>
            <a:gdLst>
              <a:gd name="connsiteX0" fmla="*/ 4017359 w 8372791"/>
              <a:gd name="connsiteY0" fmla="*/ 7963975 h 8153390"/>
              <a:gd name="connsiteX1" fmla="*/ 3497515 w 8372791"/>
              <a:gd name="connsiteY1" fmla="*/ 8074782 h 8153390"/>
              <a:gd name="connsiteX2" fmla="*/ 3497343 w 8372791"/>
              <a:gd name="connsiteY2" fmla="*/ 8075633 h 8153390"/>
              <a:gd name="connsiteX3" fmla="*/ 5234572 w 8372791"/>
              <a:gd name="connsiteY3" fmla="*/ 8075633 h 8153390"/>
              <a:gd name="connsiteX4" fmla="*/ 5229175 w 8372791"/>
              <a:gd name="connsiteY4" fmla="*/ 8049251 h 8153390"/>
              <a:gd name="connsiteX5" fmla="*/ 5229647 w 8372791"/>
              <a:gd name="connsiteY5" fmla="*/ 8046945 h 8153390"/>
              <a:gd name="connsiteX6" fmla="*/ 3499582 w 8372791"/>
              <a:gd name="connsiteY6" fmla="*/ 7928538 h 8153390"/>
              <a:gd name="connsiteX7" fmla="*/ 3477821 w 8372791"/>
              <a:gd name="connsiteY7" fmla="*/ 7968752 h 8153390"/>
              <a:gd name="connsiteX8" fmla="*/ 3479899 w 8372791"/>
              <a:gd name="connsiteY8" fmla="*/ 7970640 h 8153390"/>
              <a:gd name="connsiteX9" fmla="*/ 3496120 w 8372791"/>
              <a:gd name="connsiteY9" fmla="*/ 7997375 h 8153390"/>
              <a:gd name="connsiteX10" fmla="*/ 3502525 w 8372791"/>
              <a:gd name="connsiteY10" fmla="*/ 8029099 h 8153390"/>
              <a:gd name="connsiteX11" fmla="*/ 3865329 w 8372791"/>
              <a:gd name="connsiteY11" fmla="*/ 7953570 h 8153390"/>
              <a:gd name="connsiteX12" fmla="*/ 3234719 w 8372791"/>
              <a:gd name="connsiteY12" fmla="*/ 7910410 h 8153390"/>
              <a:gd name="connsiteX13" fmla="*/ 3308220 w 8372791"/>
              <a:gd name="connsiteY13" fmla="*/ 7978111 h 8153390"/>
              <a:gd name="connsiteX14" fmla="*/ 3312753 w 8372791"/>
              <a:gd name="connsiteY14" fmla="*/ 7970640 h 8153390"/>
              <a:gd name="connsiteX15" fmla="*/ 3396326 w 8372791"/>
              <a:gd name="connsiteY15" fmla="*/ 7931227 h 8153390"/>
              <a:gd name="connsiteX16" fmla="*/ 3428533 w 8372791"/>
              <a:gd name="connsiteY16" fmla="*/ 7936096 h 8153390"/>
              <a:gd name="connsiteX17" fmla="*/ 3451308 w 8372791"/>
              <a:gd name="connsiteY17" fmla="*/ 7947045 h 8153390"/>
              <a:gd name="connsiteX18" fmla="*/ 3462757 w 8372791"/>
              <a:gd name="connsiteY18" fmla="*/ 7926017 h 8153390"/>
              <a:gd name="connsiteX19" fmla="*/ 3129015 w 8372791"/>
              <a:gd name="connsiteY19" fmla="*/ 7840938 h 8153390"/>
              <a:gd name="connsiteX20" fmla="*/ 3043388 w 8372791"/>
              <a:gd name="connsiteY20" fmla="*/ 7865742 h 8153390"/>
              <a:gd name="connsiteX21" fmla="*/ 3046419 w 8372791"/>
              <a:gd name="connsiteY21" fmla="*/ 7881240 h 8153390"/>
              <a:gd name="connsiteX22" fmla="*/ 3039654 w 8372791"/>
              <a:gd name="connsiteY22" fmla="*/ 7915831 h 8153390"/>
              <a:gd name="connsiteX23" fmla="*/ 3034578 w 8372791"/>
              <a:gd name="connsiteY23" fmla="*/ 7923603 h 8153390"/>
              <a:gd name="connsiteX24" fmla="*/ 3293342 w 8372791"/>
              <a:gd name="connsiteY24" fmla="*/ 8013175 h 8153390"/>
              <a:gd name="connsiteX25" fmla="*/ 3296532 w 8372791"/>
              <a:gd name="connsiteY25" fmla="*/ 7997375 h 8153390"/>
              <a:gd name="connsiteX26" fmla="*/ 3298245 w 8372791"/>
              <a:gd name="connsiteY26" fmla="*/ 7994551 h 8153390"/>
              <a:gd name="connsiteX27" fmla="*/ 3203171 w 8372791"/>
              <a:gd name="connsiteY27" fmla="*/ 7908251 h 8153390"/>
              <a:gd name="connsiteX28" fmla="*/ 3051972 w 8372791"/>
              <a:gd name="connsiteY28" fmla="*/ 7897903 h 8153390"/>
              <a:gd name="connsiteX29" fmla="*/ 3051972 w 8372791"/>
              <a:gd name="connsiteY29" fmla="*/ 7878463 h 8153390"/>
              <a:gd name="connsiteX30" fmla="*/ 3179623 w 8372791"/>
              <a:gd name="connsiteY30" fmla="*/ 7886876 h 8153390"/>
              <a:gd name="connsiteX31" fmla="*/ 4971773 w 8372791"/>
              <a:gd name="connsiteY31" fmla="*/ 7760537 h 8153390"/>
              <a:gd name="connsiteX32" fmla="*/ 4095788 w 8372791"/>
              <a:gd name="connsiteY32" fmla="*/ 7947257 h 8153390"/>
              <a:gd name="connsiteX33" fmla="*/ 5234685 w 8372791"/>
              <a:gd name="connsiteY33" fmla="*/ 8022318 h 8153390"/>
              <a:gd name="connsiteX34" fmla="*/ 5237468 w 8372791"/>
              <a:gd name="connsiteY34" fmla="*/ 8008716 h 8153390"/>
              <a:gd name="connsiteX35" fmla="*/ 5241591 w 8372791"/>
              <a:gd name="connsiteY35" fmla="*/ 8002681 h 8153390"/>
              <a:gd name="connsiteX36" fmla="*/ 2987680 w 8372791"/>
              <a:gd name="connsiteY36" fmla="*/ 7712647 h 8153390"/>
              <a:gd name="connsiteX37" fmla="*/ 2985661 w 8372791"/>
              <a:gd name="connsiteY37" fmla="*/ 7797653 h 8153390"/>
              <a:gd name="connsiteX38" fmla="*/ 2993840 w 8372791"/>
              <a:gd name="connsiteY38" fmla="*/ 7799358 h 8153390"/>
              <a:gd name="connsiteX39" fmla="*/ 3021204 w 8372791"/>
              <a:gd name="connsiteY39" fmla="*/ 7818403 h 8153390"/>
              <a:gd name="connsiteX40" fmla="*/ 3027888 w 8372791"/>
              <a:gd name="connsiteY40" fmla="*/ 7828635 h 8153390"/>
              <a:gd name="connsiteX41" fmla="*/ 3094630 w 8372791"/>
              <a:gd name="connsiteY41" fmla="*/ 7809727 h 8153390"/>
              <a:gd name="connsiteX42" fmla="*/ 3580239 w 8372791"/>
              <a:gd name="connsiteY42" fmla="*/ 7710233 h 8153390"/>
              <a:gd name="connsiteX43" fmla="*/ 3152051 w 8372791"/>
              <a:gd name="connsiteY43" fmla="*/ 7834266 h 8153390"/>
              <a:gd name="connsiteX44" fmla="*/ 3211446 w 8372791"/>
              <a:gd name="connsiteY44" fmla="*/ 7888974 h 8153390"/>
              <a:gd name="connsiteX45" fmla="*/ 3473521 w 8372791"/>
              <a:gd name="connsiteY45" fmla="*/ 7906246 h 8153390"/>
              <a:gd name="connsiteX46" fmla="*/ 5655428 w 8372791"/>
              <a:gd name="connsiteY46" fmla="*/ 7614813 h 8153390"/>
              <a:gd name="connsiteX47" fmla="*/ 4999640 w 8372791"/>
              <a:gd name="connsiteY47" fmla="*/ 7754598 h 8153390"/>
              <a:gd name="connsiteX48" fmla="*/ 5248614 w 8372791"/>
              <a:gd name="connsiteY48" fmla="*/ 7975660 h 8153390"/>
              <a:gd name="connsiteX49" fmla="*/ 5248614 w 8372791"/>
              <a:gd name="connsiteY49" fmla="*/ 7992401 h 8153390"/>
              <a:gd name="connsiteX50" fmla="*/ 5260083 w 8372791"/>
              <a:gd name="connsiteY50" fmla="*/ 7975614 h 8153390"/>
              <a:gd name="connsiteX51" fmla="*/ 5334703 w 8372791"/>
              <a:gd name="connsiteY51" fmla="*/ 7945112 h 8153390"/>
              <a:gd name="connsiteX52" fmla="*/ 5375779 w 8372791"/>
              <a:gd name="connsiteY52" fmla="*/ 7953296 h 8153390"/>
              <a:gd name="connsiteX53" fmla="*/ 5382355 w 8372791"/>
              <a:gd name="connsiteY53" fmla="*/ 7957671 h 8153390"/>
              <a:gd name="connsiteX54" fmla="*/ 5765698 w 8372791"/>
              <a:gd name="connsiteY54" fmla="*/ 7591309 h 8153390"/>
              <a:gd name="connsiteX55" fmla="*/ 5700833 w 8372791"/>
              <a:gd name="connsiteY55" fmla="*/ 7605135 h 8153390"/>
              <a:gd name="connsiteX56" fmla="*/ 5470859 w 8372791"/>
              <a:gd name="connsiteY56" fmla="*/ 7900625 h 8153390"/>
              <a:gd name="connsiteX57" fmla="*/ 5785873 w 8372791"/>
              <a:gd name="connsiteY57" fmla="*/ 7619438 h 8153390"/>
              <a:gd name="connsiteX58" fmla="*/ 5784132 w 8372791"/>
              <a:gd name="connsiteY58" fmla="*/ 7618280 h 8153390"/>
              <a:gd name="connsiteX59" fmla="*/ 5756767 w 8372791"/>
              <a:gd name="connsiteY59" fmla="*/ 7533266 h 8153390"/>
              <a:gd name="connsiteX60" fmla="*/ 5732119 w 8372791"/>
              <a:gd name="connsiteY60" fmla="*/ 7564936 h 8153390"/>
              <a:gd name="connsiteX61" fmla="*/ 5756739 w 8372791"/>
              <a:gd name="connsiteY61" fmla="*/ 7559811 h 8153390"/>
              <a:gd name="connsiteX62" fmla="*/ 5754037 w 8372791"/>
              <a:gd name="connsiteY62" fmla="*/ 7546606 h 8153390"/>
              <a:gd name="connsiteX63" fmla="*/ 4504359 w 8372791"/>
              <a:gd name="connsiteY63" fmla="*/ 7442546 h 8153390"/>
              <a:gd name="connsiteX64" fmla="*/ 3624680 w 8372791"/>
              <a:gd name="connsiteY64" fmla="*/ 7697360 h 8153390"/>
              <a:gd name="connsiteX65" fmla="*/ 3510332 w 8372791"/>
              <a:gd name="connsiteY65" fmla="*/ 7908672 h 8153390"/>
              <a:gd name="connsiteX66" fmla="*/ 3943774 w 8372791"/>
              <a:gd name="connsiteY66" fmla="*/ 7937239 h 8153390"/>
              <a:gd name="connsiteX67" fmla="*/ 4938027 w 8372791"/>
              <a:gd name="connsiteY67" fmla="*/ 7730252 h 8153390"/>
              <a:gd name="connsiteX68" fmla="*/ 4628988 w 8372791"/>
              <a:gd name="connsiteY68" fmla="*/ 7452910 h 8153390"/>
              <a:gd name="connsiteX69" fmla="*/ 4604526 w 8372791"/>
              <a:gd name="connsiteY69" fmla="*/ 7469136 h 8153390"/>
              <a:gd name="connsiteX70" fmla="*/ 4571016 w 8372791"/>
              <a:gd name="connsiteY70" fmla="*/ 7475792 h 8153390"/>
              <a:gd name="connsiteX71" fmla="*/ 4510142 w 8372791"/>
              <a:gd name="connsiteY71" fmla="*/ 7450984 h 8153390"/>
              <a:gd name="connsiteX72" fmla="*/ 5323087 w 8372791"/>
              <a:gd name="connsiteY72" fmla="*/ 7139773 h 8153390"/>
              <a:gd name="connsiteX73" fmla="*/ 4656734 w 8372791"/>
              <a:gd name="connsiteY73" fmla="*/ 7392900 h 8153390"/>
              <a:gd name="connsiteX74" fmla="*/ 4650340 w 8372791"/>
              <a:gd name="connsiteY74" fmla="*/ 7424062 h 8153390"/>
              <a:gd name="connsiteX75" fmla="*/ 4641650 w 8372791"/>
              <a:gd name="connsiteY75" fmla="*/ 7436742 h 8153390"/>
              <a:gd name="connsiteX76" fmla="*/ 4965726 w 8372791"/>
              <a:gd name="connsiteY76" fmla="*/ 7724486 h 8153390"/>
              <a:gd name="connsiteX77" fmla="*/ 5687806 w 8372791"/>
              <a:gd name="connsiteY77" fmla="*/ 7574161 h 8153390"/>
              <a:gd name="connsiteX78" fmla="*/ 5760684 w 8372791"/>
              <a:gd name="connsiteY78" fmla="*/ 7482659 h 8153390"/>
              <a:gd name="connsiteX79" fmla="*/ 3951061 w 8372791"/>
              <a:gd name="connsiteY79" fmla="*/ 7094218 h 8153390"/>
              <a:gd name="connsiteX80" fmla="*/ 3648837 w 8372791"/>
              <a:gd name="connsiteY80" fmla="*/ 7652719 h 8153390"/>
              <a:gd name="connsiteX81" fmla="*/ 4489729 w 8372791"/>
              <a:gd name="connsiteY81" fmla="*/ 7414493 h 8153390"/>
              <a:gd name="connsiteX82" fmla="*/ 4484927 w 8372791"/>
              <a:gd name="connsiteY82" fmla="*/ 7391092 h 8153390"/>
              <a:gd name="connsiteX83" fmla="*/ 4485516 w 8372791"/>
              <a:gd name="connsiteY83" fmla="*/ 7388221 h 8153390"/>
              <a:gd name="connsiteX84" fmla="*/ 6342076 w 8372791"/>
              <a:gd name="connsiteY84" fmla="*/ 6752690 h 8153390"/>
              <a:gd name="connsiteX85" fmla="*/ 5354774 w 8372791"/>
              <a:gd name="connsiteY85" fmla="*/ 7127736 h 8153390"/>
              <a:gd name="connsiteX86" fmla="*/ 5777068 w 8372791"/>
              <a:gd name="connsiteY86" fmla="*/ 7462088 h 8153390"/>
              <a:gd name="connsiteX87" fmla="*/ 6364620 w 8372791"/>
              <a:gd name="connsiteY87" fmla="*/ 6752247 h 8153390"/>
              <a:gd name="connsiteX88" fmla="*/ 5819492 w 8372791"/>
              <a:gd name="connsiteY88" fmla="*/ 7452672 h 8153390"/>
              <a:gd name="connsiteX89" fmla="*/ 5856788 w 8372791"/>
              <a:gd name="connsiteY89" fmla="*/ 7445244 h 8153390"/>
              <a:gd name="connsiteX90" fmla="*/ 5896783 w 8372791"/>
              <a:gd name="connsiteY90" fmla="*/ 7453210 h 8153390"/>
              <a:gd name="connsiteX91" fmla="*/ 5904345 w 8372791"/>
              <a:gd name="connsiteY91" fmla="*/ 7458239 h 8153390"/>
              <a:gd name="connsiteX92" fmla="*/ 6364875 w 8372791"/>
              <a:gd name="connsiteY92" fmla="*/ 6752632 h 8153390"/>
              <a:gd name="connsiteX93" fmla="*/ 6353879 w 8372791"/>
              <a:gd name="connsiteY93" fmla="*/ 6736059 h 8153390"/>
              <a:gd name="connsiteX94" fmla="*/ 6353879 w 8372791"/>
              <a:gd name="connsiteY94" fmla="*/ 6737870 h 8153390"/>
              <a:gd name="connsiteX95" fmla="*/ 6354534 w 8372791"/>
              <a:gd name="connsiteY95" fmla="*/ 6737047 h 8153390"/>
              <a:gd name="connsiteX96" fmla="*/ 7324324 w 8372791"/>
              <a:gd name="connsiteY96" fmla="*/ 6729243 h 8153390"/>
              <a:gd name="connsiteX97" fmla="*/ 5952742 w 8372791"/>
              <a:gd name="connsiteY97" fmla="*/ 7513394 h 8153390"/>
              <a:gd name="connsiteX98" fmla="*/ 5959539 w 8372791"/>
              <a:gd name="connsiteY98" fmla="*/ 7546606 h 8153390"/>
              <a:gd name="connsiteX99" fmla="*/ 5856788 w 8372791"/>
              <a:gd name="connsiteY99" fmla="*/ 7647968 h 8153390"/>
              <a:gd name="connsiteX100" fmla="*/ 5816793 w 8372791"/>
              <a:gd name="connsiteY100" fmla="*/ 7640003 h 8153390"/>
              <a:gd name="connsiteX101" fmla="*/ 5800375 w 8372791"/>
              <a:gd name="connsiteY101" fmla="*/ 7629084 h 8153390"/>
              <a:gd name="connsiteX102" fmla="*/ 5419778 w 8372791"/>
              <a:gd name="connsiteY102" fmla="*/ 7990918 h 8153390"/>
              <a:gd name="connsiteX103" fmla="*/ 5425990 w 8372791"/>
              <a:gd name="connsiteY103" fmla="*/ 8000009 h 8153390"/>
              <a:gd name="connsiteX104" fmla="*/ 7329734 w 8372791"/>
              <a:gd name="connsiteY104" fmla="*/ 6737267 h 8153390"/>
              <a:gd name="connsiteX105" fmla="*/ 4765513 w 8372791"/>
              <a:gd name="connsiteY105" fmla="*/ 6702876 h 8153390"/>
              <a:gd name="connsiteX106" fmla="*/ 4620101 w 8372791"/>
              <a:gd name="connsiteY106" fmla="*/ 7323380 h 8153390"/>
              <a:gd name="connsiteX107" fmla="*/ 4631890 w 8372791"/>
              <a:gd name="connsiteY107" fmla="*/ 7331200 h 8153390"/>
              <a:gd name="connsiteX108" fmla="*/ 4649441 w 8372791"/>
              <a:gd name="connsiteY108" fmla="*/ 7356812 h 8153390"/>
              <a:gd name="connsiteX109" fmla="*/ 5291479 w 8372791"/>
              <a:gd name="connsiteY109" fmla="*/ 7115006 h 8153390"/>
              <a:gd name="connsiteX110" fmla="*/ 1413515 w 8372791"/>
              <a:gd name="connsiteY110" fmla="*/ 6616861 h 8153390"/>
              <a:gd name="connsiteX111" fmla="*/ 1413515 w 8372791"/>
              <a:gd name="connsiteY111" fmla="*/ 7174282 h 8153390"/>
              <a:gd name="connsiteX112" fmla="*/ 1421501 w 8372791"/>
              <a:gd name="connsiteY112" fmla="*/ 7175833 h 8153390"/>
              <a:gd name="connsiteX113" fmla="*/ 1488497 w 8372791"/>
              <a:gd name="connsiteY113" fmla="*/ 7273068 h 8153390"/>
              <a:gd name="connsiteX114" fmla="*/ 1479876 w 8372791"/>
              <a:gd name="connsiteY114" fmla="*/ 7314145 h 8153390"/>
              <a:gd name="connsiteX115" fmla="*/ 1472446 w 8372791"/>
              <a:gd name="connsiteY115" fmla="*/ 7324747 h 8153390"/>
              <a:gd name="connsiteX116" fmla="*/ 2878238 w 8372791"/>
              <a:gd name="connsiteY116" fmla="*/ 7860807 h 8153390"/>
              <a:gd name="connsiteX117" fmla="*/ 2878406 w 8372791"/>
              <a:gd name="connsiteY117" fmla="*/ 7859947 h 8153390"/>
              <a:gd name="connsiteX118" fmla="*/ 1245372 w 8372791"/>
              <a:gd name="connsiteY118" fmla="*/ 6474178 h 8153390"/>
              <a:gd name="connsiteX119" fmla="*/ 1243071 w 8372791"/>
              <a:gd name="connsiteY119" fmla="*/ 6475729 h 8153390"/>
              <a:gd name="connsiteX120" fmla="*/ 1369877 w 8372791"/>
              <a:gd name="connsiteY120" fmla="*/ 7169274 h 8153390"/>
              <a:gd name="connsiteX121" fmla="*/ 1378803 w 8372791"/>
              <a:gd name="connsiteY121" fmla="*/ 7167540 h 8153390"/>
              <a:gd name="connsiteX122" fmla="*/ 1388522 w 8372791"/>
              <a:gd name="connsiteY122" fmla="*/ 7169428 h 8153390"/>
              <a:gd name="connsiteX123" fmla="*/ 1388522 w 8372791"/>
              <a:gd name="connsiteY123" fmla="*/ 6595653 h 8153390"/>
              <a:gd name="connsiteX124" fmla="*/ 1413515 w 8372791"/>
              <a:gd name="connsiteY124" fmla="*/ 6456812 h 8153390"/>
              <a:gd name="connsiteX125" fmla="*/ 1413515 w 8372791"/>
              <a:gd name="connsiteY125" fmla="*/ 6575090 h 8153390"/>
              <a:gd name="connsiteX126" fmla="*/ 2893079 w 8372791"/>
              <a:gd name="connsiteY126" fmla="*/ 7828166 h 8153390"/>
              <a:gd name="connsiteX127" fmla="*/ 2899456 w 8372791"/>
              <a:gd name="connsiteY127" fmla="*/ 7818403 h 8153390"/>
              <a:gd name="connsiteX128" fmla="*/ 2926820 w 8372791"/>
              <a:gd name="connsiteY128" fmla="*/ 7799358 h 8153390"/>
              <a:gd name="connsiteX129" fmla="*/ 2955265 w 8372791"/>
              <a:gd name="connsiteY129" fmla="*/ 7793430 h 8153390"/>
              <a:gd name="connsiteX130" fmla="*/ 2958124 w 8372791"/>
              <a:gd name="connsiteY130" fmla="*/ 7685819 h 8153390"/>
              <a:gd name="connsiteX131" fmla="*/ 1621433 w 8372791"/>
              <a:gd name="connsiteY131" fmla="*/ 6472485 h 8153390"/>
              <a:gd name="connsiteX132" fmla="*/ 1277449 w 8372791"/>
              <a:gd name="connsiteY132" fmla="*/ 6446556 h 8153390"/>
              <a:gd name="connsiteX133" fmla="*/ 1271742 w 8372791"/>
              <a:gd name="connsiteY133" fmla="*/ 6455020 h 8153390"/>
              <a:gd name="connsiteX134" fmla="*/ 1388522 w 8372791"/>
              <a:gd name="connsiteY134" fmla="*/ 6553923 h 8153390"/>
              <a:gd name="connsiteX135" fmla="*/ 1388522 w 8372791"/>
              <a:gd name="connsiteY135" fmla="*/ 6454929 h 8153390"/>
              <a:gd name="connsiteX136" fmla="*/ 4438294 w 8372791"/>
              <a:gd name="connsiteY136" fmla="*/ 6446478 h 8153390"/>
              <a:gd name="connsiteX137" fmla="*/ 4432339 w 8372791"/>
              <a:gd name="connsiteY137" fmla="*/ 6455570 h 8153390"/>
              <a:gd name="connsiteX138" fmla="*/ 4332191 w 8372791"/>
              <a:gd name="connsiteY138" fmla="*/ 6498272 h 8153390"/>
              <a:gd name="connsiteX139" fmla="*/ 4290075 w 8372791"/>
              <a:gd name="connsiteY139" fmla="*/ 6491718 h 8153390"/>
              <a:gd name="connsiteX140" fmla="*/ 4279836 w 8372791"/>
              <a:gd name="connsiteY140" fmla="*/ 6486651 h 8153390"/>
              <a:gd name="connsiteX141" fmla="*/ 3969626 w 8372791"/>
              <a:gd name="connsiteY141" fmla="*/ 7059911 h 8153390"/>
              <a:gd name="connsiteX142" fmla="*/ 4497205 w 8372791"/>
              <a:gd name="connsiteY142" fmla="*/ 7350079 h 8153390"/>
              <a:gd name="connsiteX143" fmla="*/ 4510142 w 8372791"/>
              <a:gd name="connsiteY143" fmla="*/ 7331200 h 8153390"/>
              <a:gd name="connsiteX144" fmla="*/ 4571016 w 8372791"/>
              <a:gd name="connsiteY144" fmla="*/ 7306392 h 8153390"/>
              <a:gd name="connsiteX145" fmla="*/ 4603219 w 8372791"/>
              <a:gd name="connsiteY145" fmla="*/ 7312789 h 8153390"/>
              <a:gd name="connsiteX146" fmla="*/ 4751273 w 8372791"/>
              <a:gd name="connsiteY146" fmla="*/ 6691718 h 8153390"/>
              <a:gd name="connsiteX147" fmla="*/ 1476612 w 8372791"/>
              <a:gd name="connsiteY147" fmla="*/ 6341028 h 8153390"/>
              <a:gd name="connsiteX148" fmla="*/ 1474771 w 8372791"/>
              <a:gd name="connsiteY148" fmla="*/ 6342683 h 8153390"/>
              <a:gd name="connsiteX149" fmla="*/ 1440245 w 8372791"/>
              <a:gd name="connsiteY149" fmla="*/ 6359106 h 8153390"/>
              <a:gd name="connsiteX150" fmla="*/ 1413515 w 8372791"/>
              <a:gd name="connsiteY150" fmla="*/ 6363105 h 8153390"/>
              <a:gd name="connsiteX151" fmla="*/ 1413515 w 8372791"/>
              <a:gd name="connsiteY151" fmla="*/ 6424744 h 8153390"/>
              <a:gd name="connsiteX152" fmla="*/ 1584626 w 8372791"/>
              <a:gd name="connsiteY152" fmla="*/ 6439075 h 8153390"/>
              <a:gd name="connsiteX153" fmla="*/ 3068573 w 8372791"/>
              <a:gd name="connsiteY153" fmla="*/ 6323631 h 8153390"/>
              <a:gd name="connsiteX154" fmla="*/ 3040465 w 8372791"/>
              <a:gd name="connsiteY154" fmla="*/ 6466730 h 8153390"/>
              <a:gd name="connsiteX155" fmla="*/ 3061302 w 8372791"/>
              <a:gd name="connsiteY155" fmla="*/ 6481018 h 8153390"/>
              <a:gd name="connsiteX156" fmla="*/ 3078859 w 8372791"/>
              <a:gd name="connsiteY156" fmla="*/ 6507499 h 8153390"/>
              <a:gd name="connsiteX157" fmla="*/ 3081853 w 8372791"/>
              <a:gd name="connsiteY157" fmla="*/ 6522580 h 8153390"/>
              <a:gd name="connsiteX158" fmla="*/ 3631272 w 8372791"/>
              <a:gd name="connsiteY158" fmla="*/ 6343914 h 8153390"/>
              <a:gd name="connsiteX159" fmla="*/ 2810435 w 8372791"/>
              <a:gd name="connsiteY159" fmla="*/ 6314326 h 8153390"/>
              <a:gd name="connsiteX160" fmla="*/ 2952469 w 8372791"/>
              <a:gd name="connsiteY160" fmla="*/ 6476202 h 8153390"/>
              <a:gd name="connsiteX161" fmla="*/ 2971486 w 8372791"/>
              <a:gd name="connsiteY161" fmla="*/ 6463163 h 8153390"/>
              <a:gd name="connsiteX162" fmla="*/ 3003374 w 8372791"/>
              <a:gd name="connsiteY162" fmla="*/ 6456616 h 8153390"/>
              <a:gd name="connsiteX163" fmla="*/ 3017003 w 8372791"/>
              <a:gd name="connsiteY163" fmla="*/ 6459414 h 8153390"/>
              <a:gd name="connsiteX164" fmla="*/ 3044509 w 8372791"/>
              <a:gd name="connsiteY164" fmla="*/ 6322764 h 8153390"/>
              <a:gd name="connsiteX165" fmla="*/ 1526078 w 8372791"/>
              <a:gd name="connsiteY165" fmla="*/ 6268031 h 8153390"/>
              <a:gd name="connsiteX166" fmla="*/ 1522563 w 8372791"/>
              <a:gd name="connsiteY166" fmla="*/ 6285258 h 8153390"/>
              <a:gd name="connsiteX167" fmla="*/ 1503715 w 8372791"/>
              <a:gd name="connsiteY167" fmla="*/ 6315996 h 8153390"/>
              <a:gd name="connsiteX168" fmla="*/ 1642609 w 8372791"/>
              <a:gd name="connsiteY168" fmla="*/ 6443931 h 8153390"/>
              <a:gd name="connsiteX169" fmla="*/ 2921451 w 8372791"/>
              <a:gd name="connsiteY169" fmla="*/ 6551036 h 8153390"/>
              <a:gd name="connsiteX170" fmla="*/ 2921451 w 8372791"/>
              <a:gd name="connsiteY170" fmla="*/ 6570475 h 8153390"/>
              <a:gd name="connsiteX171" fmla="*/ 1678259 w 8372791"/>
              <a:gd name="connsiteY171" fmla="*/ 6476768 h 8153390"/>
              <a:gd name="connsiteX172" fmla="*/ 2958907 w 8372791"/>
              <a:gd name="connsiteY172" fmla="*/ 7656362 h 8153390"/>
              <a:gd name="connsiteX173" fmla="*/ 2985324 w 8372791"/>
              <a:gd name="connsiteY173" fmla="*/ 6662118 h 8153390"/>
              <a:gd name="connsiteX174" fmla="*/ 3013094 w 8372791"/>
              <a:gd name="connsiteY174" fmla="*/ 6642678 h 8153390"/>
              <a:gd name="connsiteX175" fmla="*/ 2988372 w 8372791"/>
              <a:gd name="connsiteY175" fmla="*/ 7683502 h 8153390"/>
              <a:gd name="connsiteX176" fmla="*/ 3118170 w 8372791"/>
              <a:gd name="connsiteY176" fmla="*/ 7803058 h 8153390"/>
              <a:gd name="connsiteX177" fmla="*/ 3604753 w 8372791"/>
              <a:gd name="connsiteY177" fmla="*/ 7665208 h 8153390"/>
              <a:gd name="connsiteX178" fmla="*/ 3923792 w 8372791"/>
              <a:gd name="connsiteY178" fmla="*/ 7079218 h 8153390"/>
              <a:gd name="connsiteX179" fmla="*/ 3079743 w 8372791"/>
              <a:gd name="connsiteY179" fmla="*/ 6614908 h 8153390"/>
              <a:gd name="connsiteX180" fmla="*/ 3079743 w 8372791"/>
              <a:gd name="connsiteY180" fmla="*/ 6570475 h 8153390"/>
              <a:gd name="connsiteX181" fmla="*/ 3942443 w 8372791"/>
              <a:gd name="connsiteY181" fmla="*/ 7044960 h 8153390"/>
              <a:gd name="connsiteX182" fmla="*/ 4253506 w 8372791"/>
              <a:gd name="connsiteY182" fmla="*/ 6473621 h 8153390"/>
              <a:gd name="connsiteX183" fmla="*/ 4253005 w 8372791"/>
              <a:gd name="connsiteY183" fmla="*/ 6473373 h 8153390"/>
              <a:gd name="connsiteX184" fmla="*/ 4201691 w 8372791"/>
              <a:gd name="connsiteY184" fmla="*/ 6409227 h 8153390"/>
              <a:gd name="connsiteX185" fmla="*/ 4192851 w 8372791"/>
              <a:gd name="connsiteY185" fmla="*/ 6364156 h 8153390"/>
              <a:gd name="connsiteX186" fmla="*/ 3705503 w 8372791"/>
              <a:gd name="connsiteY186" fmla="*/ 6346589 h 8153390"/>
              <a:gd name="connsiteX187" fmla="*/ 3083324 w 8372791"/>
              <a:gd name="connsiteY187" fmla="*/ 6549866 h 8153390"/>
              <a:gd name="connsiteX188" fmla="*/ 3078859 w 8372791"/>
              <a:gd name="connsiteY188" fmla="*/ 6572357 h 8153390"/>
              <a:gd name="connsiteX189" fmla="*/ 3003374 w 8372791"/>
              <a:gd name="connsiteY189" fmla="*/ 6623240 h 8153390"/>
              <a:gd name="connsiteX190" fmla="*/ 2921451 w 8372791"/>
              <a:gd name="connsiteY190" fmla="*/ 6539928 h 8153390"/>
              <a:gd name="connsiteX191" fmla="*/ 2945446 w 8372791"/>
              <a:gd name="connsiteY191" fmla="*/ 6481018 h 8153390"/>
              <a:gd name="connsiteX192" fmla="*/ 2948633 w 8372791"/>
              <a:gd name="connsiteY192" fmla="*/ 6478832 h 8153390"/>
              <a:gd name="connsiteX193" fmla="*/ 2932560 w 8372791"/>
              <a:gd name="connsiteY193" fmla="*/ 6478832 h 8153390"/>
              <a:gd name="connsiteX194" fmla="*/ 2783373 w 8372791"/>
              <a:gd name="connsiteY194" fmla="*/ 6313351 h 8153390"/>
              <a:gd name="connsiteX195" fmla="*/ 4865115 w 8372791"/>
              <a:gd name="connsiteY195" fmla="*/ 6214162 h 8153390"/>
              <a:gd name="connsiteX196" fmla="*/ 4472037 w 8372791"/>
              <a:gd name="connsiteY196" fmla="*/ 6343381 h 8153390"/>
              <a:gd name="connsiteX197" fmla="*/ 4473821 w 8372791"/>
              <a:gd name="connsiteY197" fmla="*/ 6352477 h 8153390"/>
              <a:gd name="connsiteX198" fmla="*/ 4462691 w 8372791"/>
              <a:gd name="connsiteY198" fmla="*/ 6409227 h 8153390"/>
              <a:gd name="connsiteX199" fmla="*/ 4457429 w 8372791"/>
              <a:gd name="connsiteY199" fmla="*/ 6417261 h 8153390"/>
              <a:gd name="connsiteX200" fmla="*/ 4759656 w 8372791"/>
              <a:gd name="connsiteY200" fmla="*/ 6656550 h 8153390"/>
              <a:gd name="connsiteX201" fmla="*/ 4169928 w 8372791"/>
              <a:gd name="connsiteY201" fmla="*/ 6194854 h 8153390"/>
              <a:gd name="connsiteX202" fmla="*/ 3791345 w 8372791"/>
              <a:gd name="connsiteY202" fmla="*/ 6318543 h 8153390"/>
              <a:gd name="connsiteX203" fmla="*/ 4194772 w 8372791"/>
              <a:gd name="connsiteY203" fmla="*/ 6331008 h 8153390"/>
              <a:gd name="connsiteX204" fmla="*/ 4201691 w 8372791"/>
              <a:gd name="connsiteY204" fmla="*/ 6295727 h 8153390"/>
              <a:gd name="connsiteX205" fmla="*/ 4222892 w 8372791"/>
              <a:gd name="connsiteY205" fmla="*/ 6259755 h 8153390"/>
              <a:gd name="connsiteX206" fmla="*/ 4402185 w 8372791"/>
              <a:gd name="connsiteY206" fmla="*/ 6118971 h 8153390"/>
              <a:gd name="connsiteX207" fmla="*/ 4205307 w 8372791"/>
              <a:gd name="connsiteY207" fmla="*/ 6183295 h 8153390"/>
              <a:gd name="connsiteX208" fmla="*/ 4248236 w 8372791"/>
              <a:gd name="connsiteY208" fmla="*/ 6236042 h 8153390"/>
              <a:gd name="connsiteX209" fmla="*/ 4253005 w 8372791"/>
              <a:gd name="connsiteY209" fmla="*/ 6231582 h 8153390"/>
              <a:gd name="connsiteX210" fmla="*/ 4332191 w 8372791"/>
              <a:gd name="connsiteY210" fmla="*/ 6206682 h 8153390"/>
              <a:gd name="connsiteX211" fmla="*/ 4373174 w 8372791"/>
              <a:gd name="connsiteY211" fmla="*/ 6213061 h 8153390"/>
              <a:gd name="connsiteX212" fmla="*/ 5226991 w 8372791"/>
              <a:gd name="connsiteY212" fmla="*/ 6095199 h 8153390"/>
              <a:gd name="connsiteX213" fmla="*/ 4881286 w 8372791"/>
              <a:gd name="connsiteY213" fmla="*/ 6208846 h 8153390"/>
              <a:gd name="connsiteX214" fmla="*/ 4773753 w 8372791"/>
              <a:gd name="connsiteY214" fmla="*/ 6667711 h 8153390"/>
              <a:gd name="connsiteX215" fmla="*/ 5323475 w 8372791"/>
              <a:gd name="connsiteY215" fmla="*/ 7102955 h 8153390"/>
              <a:gd name="connsiteX216" fmla="*/ 6345323 w 8372791"/>
              <a:gd name="connsiteY216" fmla="*/ 6718104 h 8153390"/>
              <a:gd name="connsiteX217" fmla="*/ 6339993 w 8372791"/>
              <a:gd name="connsiteY217" fmla="*/ 6691277 h 8153390"/>
              <a:gd name="connsiteX218" fmla="*/ 6341270 w 8372791"/>
              <a:gd name="connsiteY218" fmla="*/ 6684848 h 8153390"/>
              <a:gd name="connsiteX219" fmla="*/ 1114846 w 8372791"/>
              <a:gd name="connsiteY219" fmla="*/ 6060671 h 8153390"/>
              <a:gd name="connsiteX220" fmla="*/ 1188668 w 8372791"/>
              <a:gd name="connsiteY220" fmla="*/ 6304447 h 8153390"/>
              <a:gd name="connsiteX221" fmla="*/ 1205238 w 8372791"/>
              <a:gd name="connsiteY221" fmla="*/ 6301102 h 8153390"/>
              <a:gd name="connsiteX222" fmla="*/ 1296881 w 8372791"/>
              <a:gd name="connsiteY222" fmla="*/ 6392745 h 8153390"/>
              <a:gd name="connsiteX223" fmla="*/ 1292467 w 8372791"/>
              <a:gd name="connsiteY223" fmla="*/ 6414606 h 8153390"/>
              <a:gd name="connsiteX224" fmla="*/ 1388522 w 8372791"/>
              <a:gd name="connsiteY224" fmla="*/ 6422651 h 8153390"/>
              <a:gd name="connsiteX225" fmla="*/ 1388522 w 8372791"/>
              <a:gd name="connsiteY225" fmla="*/ 6362478 h 8153390"/>
              <a:gd name="connsiteX226" fmla="*/ 1349673 w 8372791"/>
              <a:gd name="connsiteY226" fmla="*/ 6354717 h 8153390"/>
              <a:gd name="connsiteX227" fmla="*/ 1269109 w 8372791"/>
              <a:gd name="connsiteY227" fmla="*/ 6234453 h 8153390"/>
              <a:gd name="connsiteX228" fmla="*/ 1279424 w 8372791"/>
              <a:gd name="connsiteY228" fmla="*/ 6183899 h 8153390"/>
              <a:gd name="connsiteX229" fmla="*/ 4977535 w 8372791"/>
              <a:gd name="connsiteY229" fmla="*/ 5963193 h 8153390"/>
              <a:gd name="connsiteX230" fmla="*/ 4974826 w 8372791"/>
              <a:gd name="connsiteY230" fmla="*/ 5967032 h 8153390"/>
              <a:gd name="connsiteX231" fmla="*/ 4954965 w 8372791"/>
              <a:gd name="connsiteY231" fmla="*/ 5979828 h 8153390"/>
              <a:gd name="connsiteX232" fmla="*/ 4934007 w 8372791"/>
              <a:gd name="connsiteY232" fmla="*/ 5983871 h 8153390"/>
              <a:gd name="connsiteX233" fmla="*/ 4889975 w 8372791"/>
              <a:gd name="connsiteY233" fmla="*/ 6171764 h 8153390"/>
              <a:gd name="connsiteX234" fmla="*/ 5186365 w 8372791"/>
              <a:gd name="connsiteY234" fmla="*/ 6073701 h 8153390"/>
              <a:gd name="connsiteX235" fmla="*/ 4882858 w 8372791"/>
              <a:gd name="connsiteY235" fmla="*/ 5961927 h 8153390"/>
              <a:gd name="connsiteX236" fmla="*/ 4439274 w 8372791"/>
              <a:gd name="connsiteY236" fmla="*/ 6106854 h 8153390"/>
              <a:gd name="connsiteX237" fmla="*/ 4402191 w 8372791"/>
              <a:gd name="connsiteY237" fmla="*/ 6227036 h 8153390"/>
              <a:gd name="connsiteX238" fmla="*/ 4411377 w 8372791"/>
              <a:gd name="connsiteY238" fmla="*/ 6231582 h 8153390"/>
              <a:gd name="connsiteX239" fmla="*/ 4462691 w 8372791"/>
              <a:gd name="connsiteY239" fmla="*/ 6295727 h 8153390"/>
              <a:gd name="connsiteX240" fmla="*/ 4465897 w 8372791"/>
              <a:gd name="connsiteY240" fmla="*/ 6312074 h 8153390"/>
              <a:gd name="connsiteX241" fmla="*/ 4873958 w 8372791"/>
              <a:gd name="connsiteY241" fmla="*/ 6177064 h 8153390"/>
              <a:gd name="connsiteX242" fmla="*/ 4920332 w 8372791"/>
              <a:gd name="connsiteY242" fmla="*/ 5982531 h 8153390"/>
              <a:gd name="connsiteX243" fmla="*/ 4906321 w 8372791"/>
              <a:gd name="connsiteY243" fmla="*/ 5979828 h 8153390"/>
              <a:gd name="connsiteX244" fmla="*/ 4886460 w 8372791"/>
              <a:gd name="connsiteY244" fmla="*/ 5967032 h 8153390"/>
              <a:gd name="connsiteX245" fmla="*/ 4568144 w 8372791"/>
              <a:gd name="connsiteY245" fmla="*/ 5689195 h 8153390"/>
              <a:gd name="connsiteX246" fmla="*/ 4448086 w 8372791"/>
              <a:gd name="connsiteY246" fmla="*/ 6078293 h 8153390"/>
              <a:gd name="connsiteX247" fmla="*/ 4871495 w 8372791"/>
              <a:gd name="connsiteY247" fmla="*/ 5940604 h 8153390"/>
              <a:gd name="connsiteX248" fmla="*/ 4868159 w 8372791"/>
              <a:gd name="connsiteY248" fmla="*/ 5924813 h 8153390"/>
              <a:gd name="connsiteX249" fmla="*/ 4868471 w 8372791"/>
              <a:gd name="connsiteY249" fmla="*/ 5923338 h 8153390"/>
              <a:gd name="connsiteX250" fmla="*/ 6497830 w 8372791"/>
              <a:gd name="connsiteY250" fmla="*/ 5677426 h 8153390"/>
              <a:gd name="connsiteX251" fmla="*/ 5263136 w 8372791"/>
              <a:gd name="connsiteY251" fmla="*/ 6083317 h 8153390"/>
              <a:gd name="connsiteX252" fmla="*/ 6345933 w 8372791"/>
              <a:gd name="connsiteY252" fmla="*/ 6661383 h 8153390"/>
              <a:gd name="connsiteX253" fmla="*/ 6346758 w 8372791"/>
              <a:gd name="connsiteY253" fmla="*/ 6657227 h 8153390"/>
              <a:gd name="connsiteX254" fmla="*/ 6426082 w 8372791"/>
              <a:gd name="connsiteY254" fmla="*/ 6603800 h 8153390"/>
              <a:gd name="connsiteX255" fmla="*/ 6427938 w 8372791"/>
              <a:gd name="connsiteY255" fmla="*/ 6604181 h 8153390"/>
              <a:gd name="connsiteX256" fmla="*/ 7135855 w 8372791"/>
              <a:gd name="connsiteY256" fmla="*/ 5542565 h 8153390"/>
              <a:gd name="connsiteX257" fmla="*/ 6464751 w 8372791"/>
              <a:gd name="connsiteY257" fmla="*/ 6614210 h 8153390"/>
              <a:gd name="connsiteX258" fmla="*/ 6486956 w 8372791"/>
              <a:gd name="connsiteY258" fmla="*/ 6629422 h 8153390"/>
              <a:gd name="connsiteX259" fmla="*/ 6505406 w 8372791"/>
              <a:gd name="connsiteY259" fmla="*/ 6657227 h 8153390"/>
              <a:gd name="connsiteX260" fmla="*/ 6512170 w 8372791"/>
              <a:gd name="connsiteY260" fmla="*/ 6691272 h 8153390"/>
              <a:gd name="connsiteX261" fmla="*/ 6512170 w 8372791"/>
              <a:gd name="connsiteY261" fmla="*/ 6681558 h 8153390"/>
              <a:gd name="connsiteX262" fmla="*/ 7300851 w 8372791"/>
              <a:gd name="connsiteY262" fmla="*/ 6662118 h 8153390"/>
              <a:gd name="connsiteX263" fmla="*/ 7300851 w 8372791"/>
              <a:gd name="connsiteY263" fmla="*/ 6664895 h 8153390"/>
              <a:gd name="connsiteX264" fmla="*/ 7300851 w 8372791"/>
              <a:gd name="connsiteY264" fmla="*/ 6681558 h 8153390"/>
              <a:gd name="connsiteX265" fmla="*/ 6512170 w 8372791"/>
              <a:gd name="connsiteY265" fmla="*/ 6714882 h 8153390"/>
              <a:gd name="connsiteX266" fmla="*/ 6512170 w 8372791"/>
              <a:gd name="connsiteY266" fmla="*/ 6691282 h 8153390"/>
              <a:gd name="connsiteX267" fmla="*/ 6505406 w 8372791"/>
              <a:gd name="connsiteY267" fmla="*/ 6725327 h 8153390"/>
              <a:gd name="connsiteX268" fmla="*/ 6426082 w 8372791"/>
              <a:gd name="connsiteY268" fmla="*/ 6778754 h 8153390"/>
              <a:gd name="connsiteX269" fmla="*/ 6392572 w 8372791"/>
              <a:gd name="connsiteY269" fmla="*/ 6771880 h 8153390"/>
              <a:gd name="connsiteX270" fmla="*/ 6382461 w 8372791"/>
              <a:gd name="connsiteY270" fmla="*/ 6764953 h 8153390"/>
              <a:gd name="connsiteX271" fmla="*/ 5938136 w 8372791"/>
              <a:gd name="connsiteY271" fmla="*/ 7487650 h 8153390"/>
              <a:gd name="connsiteX272" fmla="*/ 5941379 w 8372791"/>
              <a:gd name="connsiteY272" fmla="*/ 7492395 h 8153390"/>
              <a:gd name="connsiteX273" fmla="*/ 7306913 w 8372791"/>
              <a:gd name="connsiteY273" fmla="*/ 6694924 h 8153390"/>
              <a:gd name="connsiteX274" fmla="*/ 7300851 w 8372791"/>
              <a:gd name="connsiteY274" fmla="*/ 6664895 h 8153390"/>
              <a:gd name="connsiteX275" fmla="*/ 7366999 w 8372791"/>
              <a:gd name="connsiteY275" fmla="*/ 6565101 h 8153390"/>
              <a:gd name="connsiteX276" fmla="*/ 7370968 w 8372791"/>
              <a:gd name="connsiteY276" fmla="*/ 6564300 h 8153390"/>
              <a:gd name="connsiteX277" fmla="*/ 7236059 w 8372791"/>
              <a:gd name="connsiteY277" fmla="*/ 5805682 h 8153390"/>
              <a:gd name="connsiteX278" fmla="*/ 6489953 w 8372791"/>
              <a:gd name="connsiteY278" fmla="*/ 6628793 h 8153390"/>
              <a:gd name="connsiteX279" fmla="*/ 6470514 w 8372791"/>
              <a:gd name="connsiteY279" fmla="*/ 6614908 h 8153390"/>
              <a:gd name="connsiteX280" fmla="*/ 7232105 w 8372791"/>
              <a:gd name="connsiteY280" fmla="*/ 5783447 h 8153390"/>
              <a:gd name="connsiteX281" fmla="*/ 7190396 w 8372791"/>
              <a:gd name="connsiteY281" fmla="*/ 5548906 h 8153390"/>
              <a:gd name="connsiteX282" fmla="*/ 7178661 w 8372791"/>
              <a:gd name="connsiteY282" fmla="*/ 5551301 h 8153390"/>
              <a:gd name="connsiteX283" fmla="*/ 7071827 w 8372791"/>
              <a:gd name="connsiteY283" fmla="*/ 5488732 h 8153390"/>
              <a:gd name="connsiteX284" fmla="*/ 6523458 w 8372791"/>
              <a:gd name="connsiteY284" fmla="*/ 5669001 h 8153390"/>
              <a:gd name="connsiteX285" fmla="*/ 6454288 w 8372791"/>
              <a:gd name="connsiteY285" fmla="*/ 6586183 h 8153390"/>
              <a:gd name="connsiteX286" fmla="*/ 7108726 w 8372791"/>
              <a:gd name="connsiteY286" fmla="*/ 5527378 h 8153390"/>
              <a:gd name="connsiteX287" fmla="*/ 7088332 w 8372791"/>
              <a:gd name="connsiteY287" fmla="*/ 5513479 h 8153390"/>
              <a:gd name="connsiteX288" fmla="*/ 180293 w 8372791"/>
              <a:gd name="connsiteY288" fmla="*/ 5406797 h 8153390"/>
              <a:gd name="connsiteX289" fmla="*/ 178342 w 8372791"/>
              <a:gd name="connsiteY289" fmla="*/ 5408143 h 8153390"/>
              <a:gd name="connsiteX290" fmla="*/ 1321543 w 8372791"/>
              <a:gd name="connsiteY290" fmla="*/ 7184333 h 8153390"/>
              <a:gd name="connsiteX291" fmla="*/ 1336105 w 8372791"/>
              <a:gd name="connsiteY291" fmla="*/ 7175833 h 8153390"/>
              <a:gd name="connsiteX292" fmla="*/ 1350702 w 8372791"/>
              <a:gd name="connsiteY292" fmla="*/ 7172998 h 8153390"/>
              <a:gd name="connsiteX293" fmla="*/ 1211689 w 8372791"/>
              <a:gd name="connsiteY293" fmla="*/ 6483086 h 8153390"/>
              <a:gd name="connsiteX294" fmla="*/ 1205238 w 8372791"/>
              <a:gd name="connsiteY294" fmla="*/ 6484388 h 8153390"/>
              <a:gd name="connsiteX295" fmla="*/ 1113595 w 8372791"/>
              <a:gd name="connsiteY295" fmla="*/ 6392745 h 8153390"/>
              <a:gd name="connsiteX296" fmla="*/ 1120137 w 8372791"/>
              <a:gd name="connsiteY296" fmla="*/ 6360341 h 8153390"/>
              <a:gd name="connsiteX297" fmla="*/ 209140 w 8372791"/>
              <a:gd name="connsiteY297" fmla="*/ 5382518 h 8153390"/>
              <a:gd name="connsiteX298" fmla="*/ 208943 w 8372791"/>
              <a:gd name="connsiteY298" fmla="*/ 5382817 h 8153390"/>
              <a:gd name="connsiteX299" fmla="*/ 1140469 w 8372791"/>
              <a:gd name="connsiteY299" fmla="*/ 6327922 h 8153390"/>
              <a:gd name="connsiteX300" fmla="*/ 1161071 w 8372791"/>
              <a:gd name="connsiteY300" fmla="*/ 6314032 h 8153390"/>
              <a:gd name="connsiteX301" fmla="*/ 1076385 w 8372791"/>
              <a:gd name="connsiteY301" fmla="*/ 6031873 h 8153390"/>
              <a:gd name="connsiteX302" fmla="*/ 1908360 w 8372791"/>
              <a:gd name="connsiteY302" fmla="*/ 5342767 h 8153390"/>
              <a:gd name="connsiteX303" fmla="*/ 1499604 w 8372791"/>
              <a:gd name="connsiteY303" fmla="*/ 6142810 h 8153390"/>
              <a:gd name="connsiteX304" fmla="*/ 1494736 w 8372791"/>
              <a:gd name="connsiteY304" fmla="*/ 6142810 h 8153390"/>
              <a:gd name="connsiteX305" fmla="*/ 1522563 w 8372791"/>
              <a:gd name="connsiteY305" fmla="*/ 6183649 h 8153390"/>
              <a:gd name="connsiteX306" fmla="*/ 1532929 w 8372791"/>
              <a:gd name="connsiteY306" fmla="*/ 6234453 h 8153390"/>
              <a:gd name="connsiteX307" fmla="*/ 1530027 w 8372791"/>
              <a:gd name="connsiteY307" fmla="*/ 6248678 h 8153390"/>
              <a:gd name="connsiteX308" fmla="*/ 2759308 w 8372791"/>
              <a:gd name="connsiteY308" fmla="*/ 6286658 h 8153390"/>
              <a:gd name="connsiteX309" fmla="*/ 7692147 w 8372791"/>
              <a:gd name="connsiteY309" fmla="*/ 5302521 h 8153390"/>
              <a:gd name="connsiteX310" fmla="*/ 7260482 w 8372791"/>
              <a:gd name="connsiteY310" fmla="*/ 5778738 h 8153390"/>
              <a:gd name="connsiteX311" fmla="*/ 7403048 w 8372791"/>
              <a:gd name="connsiteY311" fmla="*/ 6557823 h 8153390"/>
              <a:gd name="connsiteX312" fmla="*/ 7409156 w 8372791"/>
              <a:gd name="connsiteY312" fmla="*/ 6556590 h 8153390"/>
              <a:gd name="connsiteX313" fmla="*/ 7434324 w 8372791"/>
              <a:gd name="connsiteY313" fmla="*/ 6561672 h 8153390"/>
              <a:gd name="connsiteX314" fmla="*/ 7693200 w 8372791"/>
              <a:gd name="connsiteY314" fmla="*/ 5302727 h 8153390"/>
              <a:gd name="connsiteX315" fmla="*/ 1802817 w 8372791"/>
              <a:gd name="connsiteY315" fmla="*/ 5225696 h 8153390"/>
              <a:gd name="connsiteX316" fmla="*/ 1785640 w 8372791"/>
              <a:gd name="connsiteY316" fmla="*/ 5229164 h 8153390"/>
              <a:gd name="connsiteX317" fmla="*/ 1775938 w 8372791"/>
              <a:gd name="connsiteY317" fmla="*/ 5227206 h 8153390"/>
              <a:gd name="connsiteX318" fmla="*/ 1777309 w 8372791"/>
              <a:gd name="connsiteY318" fmla="*/ 5229164 h 8153390"/>
              <a:gd name="connsiteX319" fmla="*/ 1468358 w 8372791"/>
              <a:gd name="connsiteY319" fmla="*/ 6124859 h 8153390"/>
              <a:gd name="connsiteX320" fmla="*/ 1473685 w 8372791"/>
              <a:gd name="connsiteY320" fmla="*/ 6128413 h 8153390"/>
              <a:gd name="connsiteX321" fmla="*/ 1888899 w 8372791"/>
              <a:gd name="connsiteY321" fmla="*/ 5321181 h 8153390"/>
              <a:gd name="connsiteX322" fmla="*/ 7446348 w 8372791"/>
              <a:gd name="connsiteY322" fmla="*/ 5146623 h 8153390"/>
              <a:gd name="connsiteX323" fmla="*/ 7281411 w 8372791"/>
              <a:gd name="connsiteY323" fmla="*/ 5340245 h 8153390"/>
              <a:gd name="connsiteX324" fmla="*/ 7266408 w 8372791"/>
              <a:gd name="connsiteY324" fmla="*/ 5329743 h 8153390"/>
              <a:gd name="connsiteX325" fmla="*/ 7284588 w 8372791"/>
              <a:gd name="connsiteY325" fmla="*/ 5349969 h 8153390"/>
              <a:gd name="connsiteX326" fmla="*/ 7306405 w 8372791"/>
              <a:gd name="connsiteY326" fmla="*/ 5422168 h 8153390"/>
              <a:gd name="connsiteX327" fmla="*/ 7228385 w 8372791"/>
              <a:gd name="connsiteY327" fmla="*/ 5541153 h 8153390"/>
              <a:gd name="connsiteX328" fmla="*/ 7217416 w 8372791"/>
              <a:gd name="connsiteY328" fmla="*/ 5543392 h 8153390"/>
              <a:gd name="connsiteX329" fmla="*/ 7256475 w 8372791"/>
              <a:gd name="connsiteY329" fmla="*/ 5756841 h 8153390"/>
              <a:gd name="connsiteX330" fmla="*/ 7676472 w 8372791"/>
              <a:gd name="connsiteY330" fmla="*/ 5298313 h 8153390"/>
              <a:gd name="connsiteX331" fmla="*/ 7649830 w 8372791"/>
              <a:gd name="connsiteY331" fmla="*/ 5280894 h 8153390"/>
              <a:gd name="connsiteX332" fmla="*/ 7630190 w 8372791"/>
              <a:gd name="connsiteY332" fmla="*/ 5252647 h 8153390"/>
              <a:gd name="connsiteX333" fmla="*/ 7624963 w 8372791"/>
              <a:gd name="connsiteY333" fmla="*/ 5227543 h 8153390"/>
              <a:gd name="connsiteX334" fmla="*/ 3302627 w 8372791"/>
              <a:gd name="connsiteY334" fmla="*/ 5132086 h 8153390"/>
              <a:gd name="connsiteX335" fmla="*/ 3073927 w 8372791"/>
              <a:gd name="connsiteY335" fmla="*/ 6296378 h 8153390"/>
              <a:gd name="connsiteX336" fmla="*/ 3716408 w 8372791"/>
              <a:gd name="connsiteY336" fmla="*/ 6316228 h 8153390"/>
              <a:gd name="connsiteX337" fmla="*/ 4153091 w 8372791"/>
              <a:gd name="connsiteY337" fmla="*/ 6174223 h 8153390"/>
              <a:gd name="connsiteX338" fmla="*/ 1990344 w 8372791"/>
              <a:gd name="connsiteY338" fmla="*/ 5123959 h 8153390"/>
              <a:gd name="connsiteX339" fmla="*/ 1874505 w 8372791"/>
              <a:gd name="connsiteY339" fmla="*/ 5156960 h 8153390"/>
              <a:gd name="connsiteX340" fmla="*/ 1874505 w 8372791"/>
              <a:gd name="connsiteY340" fmla="*/ 5140303 h 8153390"/>
              <a:gd name="connsiteX341" fmla="*/ 1867522 w 8372791"/>
              <a:gd name="connsiteY341" fmla="*/ 5174889 h 8153390"/>
              <a:gd name="connsiteX342" fmla="*/ 1848478 w 8372791"/>
              <a:gd name="connsiteY342" fmla="*/ 5203136 h 8153390"/>
              <a:gd name="connsiteX343" fmla="*/ 1840295 w 8372791"/>
              <a:gd name="connsiteY343" fmla="*/ 5208653 h 8153390"/>
              <a:gd name="connsiteX344" fmla="*/ 1907426 w 8372791"/>
              <a:gd name="connsiteY344" fmla="*/ 5285163 h 8153390"/>
              <a:gd name="connsiteX345" fmla="*/ 7222325 w 8372791"/>
              <a:gd name="connsiteY345" fmla="*/ 5045132 h 8153390"/>
              <a:gd name="connsiteX346" fmla="*/ 7202054 w 8372791"/>
              <a:gd name="connsiteY346" fmla="*/ 5297809 h 8153390"/>
              <a:gd name="connsiteX347" fmla="*/ 7228385 w 8372791"/>
              <a:gd name="connsiteY347" fmla="*/ 5303183 h 8153390"/>
              <a:gd name="connsiteX348" fmla="*/ 7254832 w 8372791"/>
              <a:gd name="connsiteY348" fmla="*/ 5319404 h 8153390"/>
              <a:gd name="connsiteX349" fmla="*/ 7414027 w 8372791"/>
              <a:gd name="connsiteY349" fmla="*/ 5131980 h 8153390"/>
              <a:gd name="connsiteX350" fmla="*/ 7691857 w 8372791"/>
              <a:gd name="connsiteY350" fmla="*/ 4858418 h 8153390"/>
              <a:gd name="connsiteX351" fmla="*/ 7473256 w 8372791"/>
              <a:gd name="connsiteY351" fmla="*/ 5115036 h 8153390"/>
              <a:gd name="connsiteX352" fmla="*/ 7628542 w 8372791"/>
              <a:gd name="connsiteY352" fmla="*/ 5181954 h 8153390"/>
              <a:gd name="connsiteX353" fmla="*/ 7628542 w 8372791"/>
              <a:gd name="connsiteY353" fmla="*/ 5191380 h 8153390"/>
              <a:gd name="connsiteX354" fmla="*/ 7630190 w 8372791"/>
              <a:gd name="connsiteY354" fmla="*/ 5183466 h 8153390"/>
              <a:gd name="connsiteX355" fmla="*/ 7678959 w 8372791"/>
              <a:gd name="connsiteY355" fmla="*/ 5136174 h 8153390"/>
              <a:gd name="connsiteX356" fmla="*/ 7708000 w 8372791"/>
              <a:gd name="connsiteY356" fmla="*/ 5130488 h 8153390"/>
              <a:gd name="connsiteX357" fmla="*/ 3049708 w 8372791"/>
              <a:gd name="connsiteY357" fmla="*/ 4822164 h 8153390"/>
              <a:gd name="connsiteX358" fmla="*/ 2025231 w 8372791"/>
              <a:gd name="connsiteY358" fmla="*/ 5114021 h 8153390"/>
              <a:gd name="connsiteX359" fmla="*/ 1926617 w 8372791"/>
              <a:gd name="connsiteY359" fmla="*/ 5307034 h 8153390"/>
              <a:gd name="connsiteX360" fmla="*/ 2786906 w 8372791"/>
              <a:gd name="connsiteY360" fmla="*/ 6287510 h 8153390"/>
              <a:gd name="connsiteX361" fmla="*/ 3049969 w 8372791"/>
              <a:gd name="connsiteY361" fmla="*/ 6295638 h 8153390"/>
              <a:gd name="connsiteX362" fmla="*/ 3287829 w 8372791"/>
              <a:gd name="connsiteY362" fmla="*/ 5113952 h 8153390"/>
              <a:gd name="connsiteX363" fmla="*/ 6536014 w 8372791"/>
              <a:gd name="connsiteY363" fmla="*/ 4803966 h 8153390"/>
              <a:gd name="connsiteX364" fmla="*/ 4990820 w 8372791"/>
              <a:gd name="connsiteY364" fmla="*/ 5913894 h 8153390"/>
              <a:gd name="connsiteX365" fmla="*/ 4993127 w 8372791"/>
              <a:gd name="connsiteY365" fmla="*/ 5924813 h 8153390"/>
              <a:gd name="connsiteX366" fmla="*/ 4990401 w 8372791"/>
              <a:gd name="connsiteY366" fmla="*/ 5937713 h 8153390"/>
              <a:gd name="connsiteX367" fmla="*/ 5222642 w 8372791"/>
              <a:gd name="connsiteY367" fmla="*/ 6061699 h 8153390"/>
              <a:gd name="connsiteX368" fmla="*/ 6500740 w 8372791"/>
              <a:gd name="connsiteY368" fmla="*/ 5638829 h 8153390"/>
              <a:gd name="connsiteX369" fmla="*/ 6563201 w 8372791"/>
              <a:gd name="connsiteY369" fmla="*/ 4810607 h 8153390"/>
              <a:gd name="connsiteX370" fmla="*/ 6538676 w 8372791"/>
              <a:gd name="connsiteY370" fmla="*/ 4805733 h 8153390"/>
              <a:gd name="connsiteX371" fmla="*/ 6615196 w 8372791"/>
              <a:gd name="connsiteY371" fmla="*/ 4800862 h 8153390"/>
              <a:gd name="connsiteX372" fmla="*/ 6607857 w 8372791"/>
              <a:gd name="connsiteY372" fmla="*/ 4805733 h 8153390"/>
              <a:gd name="connsiteX373" fmla="*/ 6588268 w 8372791"/>
              <a:gd name="connsiteY373" fmla="*/ 4809626 h 8153390"/>
              <a:gd name="connsiteX374" fmla="*/ 6526373 w 8372791"/>
              <a:gd name="connsiteY374" fmla="*/ 5630348 h 8153390"/>
              <a:gd name="connsiteX375" fmla="*/ 7057404 w 8372791"/>
              <a:gd name="connsiteY375" fmla="*/ 5454651 h 8153390"/>
              <a:gd name="connsiteX376" fmla="*/ 7050917 w 8372791"/>
              <a:gd name="connsiteY376" fmla="*/ 5422168 h 8153390"/>
              <a:gd name="connsiteX377" fmla="*/ 7072734 w 8372791"/>
              <a:gd name="connsiteY377" fmla="*/ 5349969 h 8153390"/>
              <a:gd name="connsiteX378" fmla="*/ 7080028 w 8372791"/>
              <a:gd name="connsiteY378" fmla="*/ 5341854 h 8153390"/>
              <a:gd name="connsiteX379" fmla="*/ 6653690 w 8372791"/>
              <a:gd name="connsiteY379" fmla="*/ 4787518 h 8153390"/>
              <a:gd name="connsiteX380" fmla="*/ 7106651 w 8372791"/>
              <a:gd name="connsiteY380" fmla="*/ 5316851 h 8153390"/>
              <a:gd name="connsiteX381" fmla="*/ 7128937 w 8372791"/>
              <a:gd name="connsiteY381" fmla="*/ 5303183 h 8153390"/>
              <a:gd name="connsiteX382" fmla="*/ 7177467 w 8372791"/>
              <a:gd name="connsiteY382" fmla="*/ 5293279 h 8153390"/>
              <a:gd name="connsiteX383" fmla="*/ 7198815 w 8372791"/>
              <a:gd name="connsiteY383" fmla="*/ 5034481 h 8153390"/>
              <a:gd name="connsiteX384" fmla="*/ 3393854 w 8372791"/>
              <a:gd name="connsiteY384" fmla="*/ 4773683 h 8153390"/>
              <a:gd name="connsiteX385" fmla="*/ 3388712 w 8372791"/>
              <a:gd name="connsiteY385" fmla="*/ 4777150 h 8153390"/>
              <a:gd name="connsiteX386" fmla="*/ 3371671 w 8372791"/>
              <a:gd name="connsiteY386" fmla="*/ 4780590 h 8153390"/>
              <a:gd name="connsiteX387" fmla="*/ 3311793 w 8372791"/>
              <a:gd name="connsiteY387" fmla="*/ 5085422 h 8153390"/>
              <a:gd name="connsiteX388" fmla="*/ 4188541 w 8372791"/>
              <a:gd name="connsiteY388" fmla="*/ 6162695 h 8153390"/>
              <a:gd name="connsiteX389" fmla="*/ 4411010 w 8372791"/>
              <a:gd name="connsiteY389" fmla="*/ 6090350 h 8153390"/>
              <a:gd name="connsiteX390" fmla="*/ 4541181 w 8372791"/>
              <a:gd name="connsiteY390" fmla="*/ 5668173 h 8153390"/>
              <a:gd name="connsiteX391" fmla="*/ 3307460 w 8372791"/>
              <a:gd name="connsiteY391" fmla="*/ 4744852 h 8153390"/>
              <a:gd name="connsiteX392" fmla="*/ 3307460 w 8372791"/>
              <a:gd name="connsiteY392" fmla="*/ 4748734 h 8153390"/>
              <a:gd name="connsiteX393" fmla="*/ 3088536 w 8372791"/>
              <a:gd name="connsiteY393" fmla="*/ 4811102 h 8153390"/>
              <a:gd name="connsiteX394" fmla="*/ 3297185 w 8372791"/>
              <a:gd name="connsiteY394" fmla="*/ 5067472 h 8153390"/>
              <a:gd name="connsiteX395" fmla="*/ 3355016 w 8372791"/>
              <a:gd name="connsiteY395" fmla="*/ 4780168 h 8153390"/>
              <a:gd name="connsiteX396" fmla="*/ 3340069 w 8372791"/>
              <a:gd name="connsiteY396" fmla="*/ 4777150 h 8153390"/>
              <a:gd name="connsiteX397" fmla="*/ 3320207 w 8372791"/>
              <a:gd name="connsiteY397" fmla="*/ 4763759 h 8153390"/>
              <a:gd name="connsiteX398" fmla="*/ 908742 w 8372791"/>
              <a:gd name="connsiteY398" fmla="*/ 4520206 h 8153390"/>
              <a:gd name="connsiteX399" fmla="*/ 1383737 w 8372791"/>
              <a:gd name="connsiteY399" fmla="*/ 6107384 h 8153390"/>
              <a:gd name="connsiteX400" fmla="*/ 1401019 w 8372791"/>
              <a:gd name="connsiteY400" fmla="*/ 6103932 h 8153390"/>
              <a:gd name="connsiteX401" fmla="*/ 1433414 w 8372791"/>
              <a:gd name="connsiteY401" fmla="*/ 6110404 h 8153390"/>
              <a:gd name="connsiteX402" fmla="*/ 1750566 w 8372791"/>
              <a:gd name="connsiteY402" fmla="*/ 5221855 h 8153390"/>
              <a:gd name="connsiteX403" fmla="*/ 1722802 w 8372791"/>
              <a:gd name="connsiteY403" fmla="*/ 5203136 h 8153390"/>
              <a:gd name="connsiteX404" fmla="*/ 1696774 w 8372791"/>
              <a:gd name="connsiteY404" fmla="*/ 5140298 h 8153390"/>
              <a:gd name="connsiteX405" fmla="*/ 1699831 w 8372791"/>
              <a:gd name="connsiteY405" fmla="*/ 5125156 h 8153390"/>
              <a:gd name="connsiteX406" fmla="*/ 8185138 w 8372791"/>
              <a:gd name="connsiteY406" fmla="*/ 4359069 h 8153390"/>
              <a:gd name="connsiteX407" fmla="*/ 7789852 w 8372791"/>
              <a:gd name="connsiteY407" fmla="*/ 5170204 h 8153390"/>
              <a:gd name="connsiteX408" fmla="*/ 7799072 w 8372791"/>
              <a:gd name="connsiteY408" fmla="*/ 5183466 h 8153390"/>
              <a:gd name="connsiteX409" fmla="*/ 7806274 w 8372791"/>
              <a:gd name="connsiteY409" fmla="*/ 5218056 h 8153390"/>
              <a:gd name="connsiteX410" fmla="*/ 7714631 w 8372791"/>
              <a:gd name="connsiteY410" fmla="*/ 5306922 h 8153390"/>
              <a:gd name="connsiteX411" fmla="*/ 7712025 w 8372791"/>
              <a:gd name="connsiteY411" fmla="*/ 5306412 h 8153390"/>
              <a:gd name="connsiteX412" fmla="*/ 7509409 w 8372791"/>
              <a:gd name="connsiteY412" fmla="*/ 6346509 h 8153390"/>
              <a:gd name="connsiteX413" fmla="*/ 529310 w 8372791"/>
              <a:gd name="connsiteY413" fmla="*/ 4284721 h 8153390"/>
              <a:gd name="connsiteX414" fmla="*/ 197313 w 8372791"/>
              <a:gd name="connsiteY414" fmla="*/ 5213231 h 8153390"/>
              <a:gd name="connsiteX415" fmla="*/ 203851 w 8372791"/>
              <a:gd name="connsiteY415" fmla="*/ 5217742 h 8153390"/>
              <a:gd name="connsiteX416" fmla="*/ 238826 w 8372791"/>
              <a:gd name="connsiteY416" fmla="*/ 5304143 h 8153390"/>
              <a:gd name="connsiteX417" fmla="*/ 229442 w 8372791"/>
              <a:gd name="connsiteY417" fmla="*/ 5351705 h 8153390"/>
              <a:gd name="connsiteX418" fmla="*/ 226043 w 8372791"/>
              <a:gd name="connsiteY418" fmla="*/ 5356864 h 8153390"/>
              <a:gd name="connsiteX419" fmla="*/ 1058176 w 8372791"/>
              <a:gd name="connsiteY419" fmla="*/ 5971204 h 8153390"/>
              <a:gd name="connsiteX420" fmla="*/ 552421 w 8372791"/>
              <a:gd name="connsiteY420" fmla="*/ 4286108 h 8153390"/>
              <a:gd name="connsiteX421" fmla="*/ 544301 w 8372791"/>
              <a:gd name="connsiteY421" fmla="*/ 4287747 h 8153390"/>
              <a:gd name="connsiteX422" fmla="*/ 587784 w 8372791"/>
              <a:gd name="connsiteY422" fmla="*/ 4274768 h 8153390"/>
              <a:gd name="connsiteX423" fmla="*/ 578891 w 8372791"/>
              <a:gd name="connsiteY423" fmla="*/ 4280764 h 8153390"/>
              <a:gd name="connsiteX424" fmla="*/ 576019 w 8372791"/>
              <a:gd name="connsiteY424" fmla="*/ 4281343 h 8153390"/>
              <a:gd name="connsiteX425" fmla="*/ 1096270 w 8372791"/>
              <a:gd name="connsiteY425" fmla="*/ 5999327 h 8153390"/>
              <a:gd name="connsiteX426" fmla="*/ 1301719 w 8372791"/>
              <a:gd name="connsiteY426" fmla="*/ 6151004 h 8153390"/>
              <a:gd name="connsiteX427" fmla="*/ 1307744 w 8372791"/>
              <a:gd name="connsiteY427" fmla="*/ 6142161 h 8153390"/>
              <a:gd name="connsiteX428" fmla="*/ 1347162 w 8372791"/>
              <a:gd name="connsiteY428" fmla="*/ 6115865 h 8153390"/>
              <a:gd name="connsiteX429" fmla="*/ 860229 w 8372791"/>
              <a:gd name="connsiteY429" fmla="*/ 4483107 h 8153390"/>
              <a:gd name="connsiteX430" fmla="*/ 8196582 w 8372791"/>
              <a:gd name="connsiteY430" fmla="*/ 4265915 h 8153390"/>
              <a:gd name="connsiteX431" fmla="*/ 7718673 w 8372791"/>
              <a:gd name="connsiteY431" fmla="*/ 4826938 h 8153390"/>
              <a:gd name="connsiteX432" fmla="*/ 7738663 w 8372791"/>
              <a:gd name="connsiteY432" fmla="*/ 5133895 h 8153390"/>
              <a:gd name="connsiteX433" fmla="*/ 7750303 w 8372791"/>
              <a:gd name="connsiteY433" fmla="*/ 5136174 h 8153390"/>
              <a:gd name="connsiteX434" fmla="*/ 7761581 w 8372791"/>
              <a:gd name="connsiteY434" fmla="*/ 5143548 h 8153390"/>
              <a:gd name="connsiteX435" fmla="*/ 5009324 w 8372791"/>
              <a:gd name="connsiteY435" fmla="*/ 4259372 h 8153390"/>
              <a:gd name="connsiteX436" fmla="*/ 4578129 w 8372791"/>
              <a:gd name="connsiteY436" fmla="*/ 5656834 h 8153390"/>
              <a:gd name="connsiteX437" fmla="*/ 4879227 w 8372791"/>
              <a:gd name="connsiteY437" fmla="*/ 5892845 h 8153390"/>
              <a:gd name="connsiteX438" fmla="*/ 4886460 w 8372791"/>
              <a:gd name="connsiteY438" fmla="*/ 5882594 h 8153390"/>
              <a:gd name="connsiteX439" fmla="*/ 4930643 w 8372791"/>
              <a:gd name="connsiteY439" fmla="*/ 5865106 h 8153390"/>
              <a:gd name="connsiteX440" fmla="*/ 4932738 w 8372791"/>
              <a:gd name="connsiteY440" fmla="*/ 5865510 h 8153390"/>
              <a:gd name="connsiteX441" fmla="*/ 5016760 w 8372791"/>
              <a:gd name="connsiteY441" fmla="*/ 4260969 h 8153390"/>
              <a:gd name="connsiteX442" fmla="*/ 2578445 w 8372791"/>
              <a:gd name="connsiteY442" fmla="*/ 4244690 h 8153390"/>
              <a:gd name="connsiteX443" fmla="*/ 2559790 w 8372791"/>
              <a:gd name="connsiteY443" fmla="*/ 4257394 h 8153390"/>
              <a:gd name="connsiteX444" fmla="*/ 2506283 w 8372791"/>
              <a:gd name="connsiteY444" fmla="*/ 4268306 h 8153390"/>
              <a:gd name="connsiteX445" fmla="*/ 2461941 w 8372791"/>
              <a:gd name="connsiteY445" fmla="*/ 4259263 h 8153390"/>
              <a:gd name="connsiteX446" fmla="*/ 2041256 w 8372791"/>
              <a:gd name="connsiteY446" fmla="*/ 5082655 h 8153390"/>
              <a:gd name="connsiteX447" fmla="*/ 3035790 w 8372791"/>
              <a:gd name="connsiteY447" fmla="*/ 4805110 h 8153390"/>
              <a:gd name="connsiteX448" fmla="*/ 4977355 w 8372791"/>
              <a:gd name="connsiteY448" fmla="*/ 4239954 h 8153390"/>
              <a:gd name="connsiteX449" fmla="*/ 3424902 w 8372791"/>
              <a:gd name="connsiteY449" fmla="*/ 4729342 h 8153390"/>
              <a:gd name="connsiteX450" fmla="*/ 3421964 w 8372791"/>
              <a:gd name="connsiteY450" fmla="*/ 4743898 h 8153390"/>
              <a:gd name="connsiteX451" fmla="*/ 3419011 w 8372791"/>
              <a:gd name="connsiteY451" fmla="*/ 4748278 h 8153390"/>
              <a:gd name="connsiteX452" fmla="*/ 4551189 w 8372791"/>
              <a:gd name="connsiteY452" fmla="*/ 5635717 h 8153390"/>
              <a:gd name="connsiteX453" fmla="*/ 4980450 w 8372791"/>
              <a:gd name="connsiteY453" fmla="*/ 4243518 h 8153390"/>
              <a:gd name="connsiteX454" fmla="*/ 4978916 w 8372791"/>
              <a:gd name="connsiteY454" fmla="*/ 4242418 h 8153390"/>
              <a:gd name="connsiteX455" fmla="*/ 5076930 w 8372791"/>
              <a:gd name="connsiteY455" fmla="*/ 4233391 h 8153390"/>
              <a:gd name="connsiteX456" fmla="*/ 5071210 w 8372791"/>
              <a:gd name="connsiteY456" fmla="*/ 4242418 h 8153390"/>
              <a:gd name="connsiteX457" fmla="*/ 5050466 w 8372791"/>
              <a:gd name="connsiteY457" fmla="*/ 4257296 h 8153390"/>
              <a:gd name="connsiteX458" fmla="*/ 5035943 w 8372791"/>
              <a:gd name="connsiteY458" fmla="*/ 4260415 h 8153390"/>
              <a:gd name="connsiteX459" fmla="*/ 4951981 w 8372791"/>
              <a:gd name="connsiteY459" fmla="*/ 5869223 h 8153390"/>
              <a:gd name="connsiteX460" fmla="*/ 4954965 w 8372791"/>
              <a:gd name="connsiteY460" fmla="*/ 5869798 h 8153390"/>
              <a:gd name="connsiteX461" fmla="*/ 4974826 w 8372791"/>
              <a:gd name="connsiteY461" fmla="*/ 5882594 h 8153390"/>
              <a:gd name="connsiteX462" fmla="*/ 4981854 w 8372791"/>
              <a:gd name="connsiteY462" fmla="*/ 5892556 h 8153390"/>
              <a:gd name="connsiteX463" fmla="*/ 6514748 w 8372791"/>
              <a:gd name="connsiteY463" fmla="*/ 4789853 h 8153390"/>
              <a:gd name="connsiteX464" fmla="*/ 6510428 w 8372791"/>
              <a:gd name="connsiteY464" fmla="*/ 4786986 h 8153390"/>
              <a:gd name="connsiteX465" fmla="*/ 6484400 w 8372791"/>
              <a:gd name="connsiteY465" fmla="*/ 4725130 h 8153390"/>
              <a:gd name="connsiteX466" fmla="*/ 6486472 w 8372791"/>
              <a:gd name="connsiteY466" fmla="*/ 4715030 h 8153390"/>
              <a:gd name="connsiteX467" fmla="*/ 749833 w 8372791"/>
              <a:gd name="connsiteY467" fmla="*/ 4112934 h 8153390"/>
              <a:gd name="connsiteX468" fmla="*/ 633166 w 8372791"/>
              <a:gd name="connsiteY468" fmla="*/ 4182218 h 8153390"/>
              <a:gd name="connsiteX469" fmla="*/ 629236 w 8372791"/>
              <a:gd name="connsiteY469" fmla="*/ 4179411 h 8153390"/>
              <a:gd name="connsiteX470" fmla="*/ 633167 w 8372791"/>
              <a:gd name="connsiteY470" fmla="*/ 4198881 h 8153390"/>
              <a:gd name="connsiteX471" fmla="*/ 626183 w 8372791"/>
              <a:gd name="connsiteY471" fmla="*/ 4233472 h 8153390"/>
              <a:gd name="connsiteX472" fmla="*/ 621252 w 8372791"/>
              <a:gd name="connsiteY472" fmla="*/ 4240785 h 8153390"/>
              <a:gd name="connsiteX473" fmla="*/ 837751 w 8372791"/>
              <a:gd name="connsiteY473" fmla="*/ 4407736 h 8153390"/>
              <a:gd name="connsiteX474" fmla="*/ 2722650 w 8372791"/>
              <a:gd name="connsiteY474" fmla="*/ 4096512 h 8153390"/>
              <a:gd name="connsiteX475" fmla="*/ 2642367 w 8372791"/>
              <a:gd name="connsiteY475" fmla="*/ 4122552 h 8153390"/>
              <a:gd name="connsiteX476" fmla="*/ 2643747 w 8372791"/>
              <a:gd name="connsiteY476" fmla="*/ 4129454 h 8153390"/>
              <a:gd name="connsiteX477" fmla="*/ 2632944 w 8372791"/>
              <a:gd name="connsiteY477" fmla="*/ 4183502 h 8153390"/>
              <a:gd name="connsiteX478" fmla="*/ 2608078 w 8372791"/>
              <a:gd name="connsiteY478" fmla="*/ 4220756 h 8153390"/>
              <a:gd name="connsiteX479" fmla="*/ 3074799 w 8372791"/>
              <a:gd name="connsiteY479" fmla="*/ 4794224 h 8153390"/>
              <a:gd name="connsiteX480" fmla="*/ 3304060 w 8372791"/>
              <a:gd name="connsiteY480" fmla="*/ 4730244 h 8153390"/>
              <a:gd name="connsiteX481" fmla="*/ 3301906 w 8372791"/>
              <a:gd name="connsiteY481" fmla="*/ 4719576 h 8153390"/>
              <a:gd name="connsiteX482" fmla="*/ 3306816 w 8372791"/>
              <a:gd name="connsiteY482" fmla="*/ 4695254 h 8153390"/>
              <a:gd name="connsiteX483" fmla="*/ 3310166 w 8372791"/>
              <a:gd name="connsiteY483" fmla="*/ 4690286 h 8153390"/>
              <a:gd name="connsiteX484" fmla="*/ 442684 w 8372791"/>
              <a:gd name="connsiteY484" fmla="*/ 4015694 h 8153390"/>
              <a:gd name="connsiteX485" fmla="*/ 194927 w 8372791"/>
              <a:gd name="connsiteY485" fmla="*/ 5127109 h 8153390"/>
              <a:gd name="connsiteX486" fmla="*/ 500880 w 8372791"/>
              <a:gd name="connsiteY486" fmla="*/ 4274810 h 8153390"/>
              <a:gd name="connsiteX487" fmla="*/ 481463 w 8372791"/>
              <a:gd name="connsiteY487" fmla="*/ 4261719 h 8153390"/>
              <a:gd name="connsiteX488" fmla="*/ 455435 w 8372791"/>
              <a:gd name="connsiteY488" fmla="*/ 4198881 h 8153390"/>
              <a:gd name="connsiteX489" fmla="*/ 481463 w 8372791"/>
              <a:gd name="connsiteY489" fmla="*/ 4136043 h 8153390"/>
              <a:gd name="connsiteX490" fmla="*/ 485214 w 8372791"/>
              <a:gd name="connsiteY490" fmla="*/ 4133515 h 8153390"/>
              <a:gd name="connsiteX491" fmla="*/ 1947224 w 8372791"/>
              <a:gd name="connsiteY491" fmla="*/ 3935872 h 8153390"/>
              <a:gd name="connsiteX492" fmla="*/ 1818301 w 8372791"/>
              <a:gd name="connsiteY492" fmla="*/ 5058026 h 8153390"/>
              <a:gd name="connsiteX493" fmla="*/ 1820230 w 8372791"/>
              <a:gd name="connsiteY493" fmla="*/ 5058416 h 8153390"/>
              <a:gd name="connsiteX494" fmla="*/ 1867522 w 8372791"/>
              <a:gd name="connsiteY494" fmla="*/ 5105708 h 8153390"/>
              <a:gd name="connsiteX495" fmla="*/ 1874505 w 8372791"/>
              <a:gd name="connsiteY495" fmla="*/ 5140293 h 8153390"/>
              <a:gd name="connsiteX496" fmla="*/ 1874505 w 8372791"/>
              <a:gd name="connsiteY496" fmla="*/ 5129190 h 8153390"/>
              <a:gd name="connsiteX497" fmla="*/ 2006618 w 8372791"/>
              <a:gd name="connsiteY497" fmla="*/ 5092321 h 8153390"/>
              <a:gd name="connsiteX498" fmla="*/ 2440410 w 8372791"/>
              <a:gd name="connsiteY498" fmla="*/ 4248973 h 8153390"/>
              <a:gd name="connsiteX499" fmla="*/ 2409082 w 8372791"/>
              <a:gd name="connsiteY499" fmla="*/ 4227637 h 8153390"/>
              <a:gd name="connsiteX500" fmla="*/ 2368819 w 8372791"/>
              <a:gd name="connsiteY500" fmla="*/ 4129454 h 8153390"/>
              <a:gd name="connsiteX501" fmla="*/ 2375217 w 8372791"/>
              <a:gd name="connsiteY501" fmla="*/ 4097445 h 8153390"/>
              <a:gd name="connsiteX502" fmla="*/ 674572 w 8372791"/>
              <a:gd name="connsiteY502" fmla="*/ 3860573 h 8153390"/>
              <a:gd name="connsiteX503" fmla="*/ 602581 w 8372791"/>
              <a:gd name="connsiteY503" fmla="*/ 4132971 h 8153390"/>
              <a:gd name="connsiteX504" fmla="*/ 607138 w 8372791"/>
              <a:gd name="connsiteY504" fmla="*/ 4136043 h 8153390"/>
              <a:gd name="connsiteX505" fmla="*/ 624515 w 8372791"/>
              <a:gd name="connsiteY505" fmla="*/ 4161816 h 8153390"/>
              <a:gd name="connsiteX506" fmla="*/ 743056 w 8372791"/>
              <a:gd name="connsiteY506" fmla="*/ 4090210 h 8153390"/>
              <a:gd name="connsiteX507" fmla="*/ 3629570 w 8372791"/>
              <a:gd name="connsiteY507" fmla="*/ 3802356 h 8153390"/>
              <a:gd name="connsiteX508" fmla="*/ 2742677 w 8372791"/>
              <a:gd name="connsiteY508" fmla="*/ 4090016 h 8153390"/>
              <a:gd name="connsiteX509" fmla="*/ 3321933 w 8372791"/>
              <a:gd name="connsiteY509" fmla="*/ 4674229 h 8153390"/>
              <a:gd name="connsiteX510" fmla="*/ 3340069 w 8372791"/>
              <a:gd name="connsiteY510" fmla="*/ 4662002 h 8153390"/>
              <a:gd name="connsiteX511" fmla="*/ 3364390 w 8372791"/>
              <a:gd name="connsiteY511" fmla="*/ 4657092 h 8153390"/>
              <a:gd name="connsiteX512" fmla="*/ 3376822 w 8372791"/>
              <a:gd name="connsiteY512" fmla="*/ 4659602 h 8153390"/>
              <a:gd name="connsiteX513" fmla="*/ 1397480 w 8372791"/>
              <a:gd name="connsiteY513" fmla="*/ 3728323 h 8153390"/>
              <a:gd name="connsiteX514" fmla="*/ 781271 w 8372791"/>
              <a:gd name="connsiteY514" fmla="*/ 4094265 h 8153390"/>
              <a:gd name="connsiteX515" fmla="*/ 886284 w 8372791"/>
              <a:gd name="connsiteY515" fmla="*/ 4445162 h 8153390"/>
              <a:gd name="connsiteX516" fmla="*/ 1717134 w 8372791"/>
              <a:gd name="connsiteY516" fmla="*/ 5085867 h 8153390"/>
              <a:gd name="connsiteX517" fmla="*/ 1722802 w 8372791"/>
              <a:gd name="connsiteY517" fmla="*/ 5077461 h 8153390"/>
              <a:gd name="connsiteX518" fmla="*/ 1785640 w 8372791"/>
              <a:gd name="connsiteY518" fmla="*/ 5051432 h 8153390"/>
              <a:gd name="connsiteX519" fmla="*/ 1791085 w 8372791"/>
              <a:gd name="connsiteY519" fmla="*/ 5052532 h 8153390"/>
              <a:gd name="connsiteX520" fmla="*/ 1917034 w 8372791"/>
              <a:gd name="connsiteY520" fmla="*/ 3924474 h 8153390"/>
              <a:gd name="connsiteX521" fmla="*/ 7317738 w 8372791"/>
              <a:gd name="connsiteY521" fmla="*/ 3592747 h 8153390"/>
              <a:gd name="connsiteX522" fmla="*/ 6642691 w 8372791"/>
              <a:gd name="connsiteY522" fmla="*/ 4668200 h 8153390"/>
              <a:gd name="connsiteX523" fmla="*/ 6639477 w 8372791"/>
              <a:gd name="connsiteY523" fmla="*/ 4668200 h 8153390"/>
              <a:gd name="connsiteX524" fmla="*/ 6655148 w 8372791"/>
              <a:gd name="connsiteY524" fmla="*/ 4691080 h 8153390"/>
              <a:gd name="connsiteX525" fmla="*/ 6662132 w 8372791"/>
              <a:gd name="connsiteY525" fmla="*/ 4725130 h 8153390"/>
              <a:gd name="connsiteX526" fmla="*/ 6655148 w 8372791"/>
              <a:gd name="connsiteY526" fmla="*/ 4759180 h 8153390"/>
              <a:gd name="connsiteX527" fmla="*/ 6653403 w 8372791"/>
              <a:gd name="connsiteY527" fmla="*/ 4761728 h 8153390"/>
              <a:gd name="connsiteX528" fmla="*/ 7201819 w 8372791"/>
              <a:gd name="connsiteY528" fmla="*/ 4998062 h 8153390"/>
              <a:gd name="connsiteX529" fmla="*/ 4483558 w 8372791"/>
              <a:gd name="connsiteY529" fmla="*/ 3525364 h 8153390"/>
              <a:gd name="connsiteX530" fmla="*/ 3659440 w 8372791"/>
              <a:gd name="connsiteY530" fmla="*/ 3792669 h 8153390"/>
              <a:gd name="connsiteX531" fmla="*/ 3399087 w 8372791"/>
              <a:gd name="connsiteY531" fmla="*/ 4668997 h 8153390"/>
              <a:gd name="connsiteX532" fmla="*/ 3408573 w 8372791"/>
              <a:gd name="connsiteY532" fmla="*/ 4675393 h 8153390"/>
              <a:gd name="connsiteX533" fmla="*/ 3421964 w 8372791"/>
              <a:gd name="connsiteY533" fmla="*/ 4695254 h 8153390"/>
              <a:gd name="connsiteX534" fmla="*/ 3422285 w 8372791"/>
              <a:gd name="connsiteY534" fmla="*/ 4696843 h 8153390"/>
              <a:gd name="connsiteX535" fmla="*/ 4963175 w 8372791"/>
              <a:gd name="connsiteY535" fmla="*/ 4211099 h 8153390"/>
              <a:gd name="connsiteX536" fmla="*/ 4959802 w 8372791"/>
              <a:gd name="connsiteY536" fmla="*/ 4193326 h 8153390"/>
              <a:gd name="connsiteX537" fmla="*/ 4978916 w 8372791"/>
              <a:gd name="connsiteY537" fmla="*/ 4144234 h 8153390"/>
              <a:gd name="connsiteX538" fmla="*/ 4980165 w 8372791"/>
              <a:gd name="connsiteY538" fmla="*/ 4143339 h 8153390"/>
              <a:gd name="connsiteX539" fmla="*/ 4973688 w 8372791"/>
              <a:gd name="connsiteY539" fmla="*/ 4143339 h 8153390"/>
              <a:gd name="connsiteX540" fmla="*/ 564792 w 8372791"/>
              <a:gd name="connsiteY540" fmla="*/ 3492464 h 8153390"/>
              <a:gd name="connsiteX541" fmla="*/ 559575 w 8372791"/>
              <a:gd name="connsiteY541" fmla="*/ 3493517 h 8153390"/>
              <a:gd name="connsiteX542" fmla="*/ 559108 w 8372791"/>
              <a:gd name="connsiteY542" fmla="*/ 3493423 h 8153390"/>
              <a:gd name="connsiteX543" fmla="*/ 454346 w 8372791"/>
              <a:gd name="connsiteY543" fmla="*/ 3963377 h 8153390"/>
              <a:gd name="connsiteX544" fmla="*/ 509794 w 8372791"/>
              <a:gd name="connsiteY544" fmla="*/ 4116982 h 8153390"/>
              <a:gd name="connsiteX545" fmla="*/ 544301 w 8372791"/>
              <a:gd name="connsiteY545" fmla="*/ 4110015 h 8153390"/>
              <a:gd name="connsiteX546" fmla="*/ 572126 w 8372791"/>
              <a:gd name="connsiteY546" fmla="*/ 4115633 h 8153390"/>
              <a:gd name="connsiteX547" fmla="*/ 572071 w 8372791"/>
              <a:gd name="connsiteY547" fmla="*/ 4115577 h 8153390"/>
              <a:gd name="connsiteX548" fmla="*/ 656103 w 8372791"/>
              <a:gd name="connsiteY548" fmla="*/ 3798647 h 8153390"/>
              <a:gd name="connsiteX549" fmla="*/ 771937 w 8372791"/>
              <a:gd name="connsiteY549" fmla="*/ 3492158 h 8153390"/>
              <a:gd name="connsiteX550" fmla="*/ 691811 w 8372791"/>
              <a:gd name="connsiteY550" fmla="*/ 3795340 h 8153390"/>
              <a:gd name="connsiteX551" fmla="*/ 774393 w 8372791"/>
              <a:gd name="connsiteY551" fmla="*/ 4071281 h 8153390"/>
              <a:gd name="connsiteX552" fmla="*/ 1363427 w 8372791"/>
              <a:gd name="connsiteY552" fmla="*/ 3715467 h 8153390"/>
              <a:gd name="connsiteX553" fmla="*/ 5485310 w 8372791"/>
              <a:gd name="connsiteY553" fmla="*/ 3485463 h 8153390"/>
              <a:gd name="connsiteX554" fmla="*/ 5070883 w 8372791"/>
              <a:gd name="connsiteY554" fmla="*/ 4143339 h 8153390"/>
              <a:gd name="connsiteX555" fmla="*/ 5069961 w 8372791"/>
              <a:gd name="connsiteY555" fmla="*/ 4143339 h 8153390"/>
              <a:gd name="connsiteX556" fmla="*/ 5071210 w 8372791"/>
              <a:gd name="connsiteY556" fmla="*/ 4144234 h 8153390"/>
              <a:gd name="connsiteX557" fmla="*/ 5090324 w 8372791"/>
              <a:gd name="connsiteY557" fmla="*/ 4193326 h 8153390"/>
              <a:gd name="connsiteX558" fmla="*/ 5087340 w 8372791"/>
              <a:gd name="connsiteY558" fmla="*/ 4209050 h 8153390"/>
              <a:gd name="connsiteX559" fmla="*/ 6497187 w 8372791"/>
              <a:gd name="connsiteY559" fmla="*/ 4682607 h 8153390"/>
              <a:gd name="connsiteX560" fmla="*/ 6501942 w 8372791"/>
              <a:gd name="connsiteY560" fmla="*/ 4675665 h 8153390"/>
              <a:gd name="connsiteX561" fmla="*/ 656978 w 8372791"/>
              <a:gd name="connsiteY561" fmla="*/ 3448757 h 8153390"/>
              <a:gd name="connsiteX562" fmla="*/ 652849 w 8372791"/>
              <a:gd name="connsiteY562" fmla="*/ 3454882 h 8153390"/>
              <a:gd name="connsiteX563" fmla="*/ 610920 w 8372791"/>
              <a:gd name="connsiteY563" fmla="*/ 3483151 h 8153390"/>
              <a:gd name="connsiteX564" fmla="*/ 599097 w 8372791"/>
              <a:gd name="connsiteY564" fmla="*/ 3485538 h 8153390"/>
              <a:gd name="connsiteX565" fmla="*/ 673343 w 8372791"/>
              <a:gd name="connsiteY565" fmla="*/ 3733627 h 8153390"/>
              <a:gd name="connsiteX566" fmla="*/ 740513 w 8372791"/>
              <a:gd name="connsiteY566" fmla="*/ 3480294 h 8153390"/>
              <a:gd name="connsiteX567" fmla="*/ 2030006 w 8372791"/>
              <a:gd name="connsiteY567" fmla="*/ 3396491 h 8153390"/>
              <a:gd name="connsiteX568" fmla="*/ 2017523 w 8372791"/>
              <a:gd name="connsiteY568" fmla="*/ 3399096 h 8153390"/>
              <a:gd name="connsiteX569" fmla="*/ 2009094 w 8372791"/>
              <a:gd name="connsiteY569" fmla="*/ 3397337 h 8153390"/>
              <a:gd name="connsiteX570" fmla="*/ 1949842 w 8372791"/>
              <a:gd name="connsiteY570" fmla="*/ 3913084 h 8153390"/>
              <a:gd name="connsiteX571" fmla="*/ 2378857 w 8372791"/>
              <a:gd name="connsiteY571" fmla="*/ 4079234 h 8153390"/>
              <a:gd name="connsiteX572" fmla="*/ 2379622 w 8372791"/>
              <a:gd name="connsiteY572" fmla="*/ 4075412 h 8153390"/>
              <a:gd name="connsiteX573" fmla="*/ 2506283 w 8372791"/>
              <a:gd name="connsiteY573" fmla="*/ 3990607 h 8153390"/>
              <a:gd name="connsiteX574" fmla="*/ 2632944 w 8372791"/>
              <a:gd name="connsiteY574" fmla="*/ 4075412 h 8153390"/>
              <a:gd name="connsiteX575" fmla="*/ 2635975 w 8372791"/>
              <a:gd name="connsiteY575" fmla="*/ 4090568 h 8153390"/>
              <a:gd name="connsiteX576" fmla="*/ 2697189 w 8372791"/>
              <a:gd name="connsiteY576" fmla="*/ 4070785 h 8153390"/>
              <a:gd name="connsiteX577" fmla="*/ 2558148 w 8372791"/>
              <a:gd name="connsiteY577" fmla="*/ 3930263 h 8153390"/>
              <a:gd name="connsiteX578" fmla="*/ 2552105 w 8372791"/>
              <a:gd name="connsiteY578" fmla="*/ 3990619 h 8153390"/>
              <a:gd name="connsiteX579" fmla="*/ 2518780 w 8372791"/>
              <a:gd name="connsiteY579" fmla="*/ 3990619 h 8153390"/>
              <a:gd name="connsiteX580" fmla="*/ 2528089 w 8372791"/>
              <a:gd name="connsiteY580" fmla="*/ 3899885 h 8153390"/>
              <a:gd name="connsiteX581" fmla="*/ 1975247 w 8372791"/>
              <a:gd name="connsiteY581" fmla="*/ 3385199 h 8153390"/>
              <a:gd name="connsiteX582" fmla="*/ 1427209 w 8372791"/>
              <a:gd name="connsiteY582" fmla="*/ 3710667 h 8153390"/>
              <a:gd name="connsiteX583" fmla="*/ 1919613 w 8372791"/>
              <a:gd name="connsiteY583" fmla="*/ 3901376 h 8153390"/>
              <a:gd name="connsiteX584" fmla="*/ 1977101 w 8372791"/>
              <a:gd name="connsiteY584" fmla="*/ 3386492 h 8153390"/>
              <a:gd name="connsiteX585" fmla="*/ 5385923 w 8372791"/>
              <a:gd name="connsiteY585" fmla="*/ 3369108 h 8153390"/>
              <a:gd name="connsiteX586" fmla="*/ 5375331 w 8372791"/>
              <a:gd name="connsiteY586" fmla="*/ 3376316 h 8153390"/>
              <a:gd name="connsiteX587" fmla="*/ 5318041 w 8372791"/>
              <a:gd name="connsiteY587" fmla="*/ 3387991 h 8153390"/>
              <a:gd name="connsiteX588" fmla="*/ 5263173 w 8372791"/>
              <a:gd name="connsiteY588" fmla="*/ 3376809 h 8153390"/>
              <a:gd name="connsiteX589" fmla="*/ 5042197 w 8372791"/>
              <a:gd name="connsiteY589" fmla="*/ 4127580 h 8153390"/>
              <a:gd name="connsiteX590" fmla="*/ 5050466 w 8372791"/>
              <a:gd name="connsiteY590" fmla="*/ 4129356 h 8153390"/>
              <a:gd name="connsiteX591" fmla="*/ 5057181 w 8372791"/>
              <a:gd name="connsiteY591" fmla="*/ 4134172 h 8153390"/>
              <a:gd name="connsiteX592" fmla="*/ 5472511 w 8372791"/>
              <a:gd name="connsiteY592" fmla="*/ 3470480 h 8153390"/>
              <a:gd name="connsiteX593" fmla="*/ 5183210 w 8372791"/>
              <a:gd name="connsiteY593" fmla="*/ 3298428 h 8153390"/>
              <a:gd name="connsiteX594" fmla="*/ 4500088 w 8372791"/>
              <a:gd name="connsiteY594" fmla="*/ 3520002 h 8153390"/>
              <a:gd name="connsiteX595" fmla="*/ 4988435 w 8372791"/>
              <a:gd name="connsiteY595" fmla="*/ 4137407 h 8153390"/>
              <a:gd name="connsiteX596" fmla="*/ 4999660 w 8372791"/>
              <a:gd name="connsiteY596" fmla="*/ 4129356 h 8153390"/>
              <a:gd name="connsiteX597" fmla="*/ 5023614 w 8372791"/>
              <a:gd name="connsiteY597" fmla="*/ 4124211 h 8153390"/>
              <a:gd name="connsiteX598" fmla="*/ 5242088 w 8372791"/>
              <a:gd name="connsiteY598" fmla="*/ 3363615 h 8153390"/>
              <a:gd name="connsiteX599" fmla="*/ 5213966 w 8372791"/>
              <a:gd name="connsiteY599" fmla="*/ 3344477 h 8153390"/>
              <a:gd name="connsiteX600" fmla="*/ 7536900 w 8372791"/>
              <a:gd name="connsiteY600" fmla="*/ 3235961 h 8153390"/>
              <a:gd name="connsiteX601" fmla="*/ 7536900 w 8372791"/>
              <a:gd name="connsiteY601" fmla="*/ 3243588 h 8153390"/>
              <a:gd name="connsiteX602" fmla="*/ 7341938 w 8372791"/>
              <a:gd name="connsiteY602" fmla="*/ 3554194 h 8153390"/>
              <a:gd name="connsiteX603" fmla="*/ 7225290 w 8372791"/>
              <a:gd name="connsiteY603" fmla="*/ 5008177 h 8153390"/>
              <a:gd name="connsiteX604" fmla="*/ 7440433 w 8372791"/>
              <a:gd name="connsiteY604" fmla="*/ 5100891 h 8153390"/>
              <a:gd name="connsiteX605" fmla="*/ 7688888 w 8372791"/>
              <a:gd name="connsiteY605" fmla="*/ 4808379 h 8153390"/>
              <a:gd name="connsiteX606" fmla="*/ 7596215 w 8372791"/>
              <a:gd name="connsiteY606" fmla="*/ 3246531 h 8153390"/>
              <a:gd name="connsiteX607" fmla="*/ 7582721 w 8372791"/>
              <a:gd name="connsiteY607" fmla="*/ 3249133 h 8153390"/>
              <a:gd name="connsiteX608" fmla="*/ 7546509 w 8372791"/>
              <a:gd name="connsiteY608" fmla="*/ 3242150 h 8153390"/>
              <a:gd name="connsiteX609" fmla="*/ 7637696 w 8372791"/>
              <a:gd name="connsiteY609" fmla="*/ 3230066 h 8153390"/>
              <a:gd name="connsiteX610" fmla="*/ 7618933 w 8372791"/>
              <a:gd name="connsiteY610" fmla="*/ 3242150 h 8153390"/>
              <a:gd name="connsiteX611" fmla="*/ 7615510 w 8372791"/>
              <a:gd name="connsiteY611" fmla="*/ 3242810 h 8153390"/>
              <a:gd name="connsiteX612" fmla="*/ 7715429 w 8372791"/>
              <a:gd name="connsiteY612" fmla="*/ 4777131 h 8153390"/>
              <a:gd name="connsiteX613" fmla="*/ 8189924 w 8372791"/>
              <a:gd name="connsiteY613" fmla="*/ 4218497 h 8153390"/>
              <a:gd name="connsiteX614" fmla="*/ 8184234 w 8372791"/>
              <a:gd name="connsiteY614" fmla="*/ 4215170 h 8153390"/>
              <a:gd name="connsiteX615" fmla="*/ 8142295 w 8372791"/>
              <a:gd name="connsiteY615" fmla="*/ 4129454 h 8153390"/>
              <a:gd name="connsiteX616" fmla="*/ 8176050 w 8372791"/>
              <a:gd name="connsiteY616" fmla="*/ 4050914 h 8153390"/>
              <a:gd name="connsiteX617" fmla="*/ 8187642 w 8372791"/>
              <a:gd name="connsiteY617" fmla="*/ 4043381 h 8153390"/>
              <a:gd name="connsiteX618" fmla="*/ 8181174 w 8372791"/>
              <a:gd name="connsiteY618" fmla="*/ 4043381 h 8153390"/>
              <a:gd name="connsiteX619" fmla="*/ 8181172 w 8372791"/>
              <a:gd name="connsiteY619" fmla="*/ 4043379 h 8153390"/>
              <a:gd name="connsiteX620" fmla="*/ 7663805 w 8372791"/>
              <a:gd name="connsiteY620" fmla="*/ 3201426 h 8153390"/>
              <a:gd name="connsiteX621" fmla="*/ 7661543 w 8372791"/>
              <a:gd name="connsiteY621" fmla="*/ 3204632 h 8153390"/>
              <a:gd name="connsiteX622" fmla="*/ 7725591 w 8372791"/>
              <a:gd name="connsiteY622" fmla="*/ 3301976 h 8153390"/>
              <a:gd name="connsiteX623" fmla="*/ 5653832 w 8372791"/>
              <a:gd name="connsiteY623" fmla="*/ 3180733 h 8153390"/>
              <a:gd name="connsiteX624" fmla="*/ 5462749 w 8372791"/>
              <a:gd name="connsiteY624" fmla="*/ 3222887 h 8153390"/>
              <a:gd name="connsiteX625" fmla="*/ 5465225 w 8372791"/>
              <a:gd name="connsiteY625" fmla="*/ 3239420 h 8153390"/>
              <a:gd name="connsiteX626" fmla="*/ 5422116 w 8372791"/>
              <a:gd name="connsiteY626" fmla="*/ 3344477 h 8153390"/>
              <a:gd name="connsiteX627" fmla="*/ 5418024 w 8372791"/>
              <a:gd name="connsiteY627" fmla="*/ 3347261 h 8153390"/>
              <a:gd name="connsiteX628" fmla="*/ 5494110 w 8372791"/>
              <a:gd name="connsiteY628" fmla="*/ 3435966 h 8153390"/>
              <a:gd name="connsiteX629" fmla="*/ 820293 w 8372791"/>
              <a:gd name="connsiteY629" fmla="*/ 3179399 h 8153390"/>
              <a:gd name="connsiteX630" fmla="*/ 676581 w 8372791"/>
              <a:gd name="connsiteY630" fmla="*/ 3303532 h 8153390"/>
              <a:gd name="connsiteX631" fmla="*/ 681119 w 8372791"/>
              <a:gd name="connsiteY631" fmla="*/ 3310263 h 8153390"/>
              <a:gd name="connsiteX632" fmla="*/ 691485 w 8372791"/>
              <a:gd name="connsiteY632" fmla="*/ 3361608 h 8153390"/>
              <a:gd name="connsiteX633" fmla="*/ 681119 w 8372791"/>
              <a:gd name="connsiteY633" fmla="*/ 3412953 h 8153390"/>
              <a:gd name="connsiteX634" fmla="*/ 676439 w 8372791"/>
              <a:gd name="connsiteY634" fmla="*/ 3419893 h 8153390"/>
              <a:gd name="connsiteX635" fmla="*/ 749069 w 8372791"/>
              <a:gd name="connsiteY635" fmla="*/ 3448023 h 8153390"/>
              <a:gd name="connsiteX636" fmla="*/ 7374685 w 8372791"/>
              <a:gd name="connsiteY636" fmla="*/ 3146004 h 8153390"/>
              <a:gd name="connsiteX637" fmla="*/ 7344957 w 8372791"/>
              <a:gd name="connsiteY637" fmla="*/ 3516552 h 8153390"/>
              <a:gd name="connsiteX638" fmla="*/ 7525426 w 8372791"/>
              <a:gd name="connsiteY638" fmla="*/ 3228572 h 8153390"/>
              <a:gd name="connsiteX639" fmla="*/ 7516938 w 8372791"/>
              <a:gd name="connsiteY639" fmla="*/ 3223105 h 8153390"/>
              <a:gd name="connsiteX640" fmla="*/ 7497001 w 8372791"/>
              <a:gd name="connsiteY640" fmla="*/ 3194858 h 8153390"/>
              <a:gd name="connsiteX641" fmla="*/ 7492687 w 8372791"/>
              <a:gd name="connsiteY641" fmla="*/ 3174446 h 8153390"/>
              <a:gd name="connsiteX642" fmla="*/ 7489691 w 8372791"/>
              <a:gd name="connsiteY642" fmla="*/ 3176942 h 8153390"/>
              <a:gd name="connsiteX643" fmla="*/ 125435 w 8372791"/>
              <a:gd name="connsiteY643" fmla="*/ 3136811 h 8153390"/>
              <a:gd name="connsiteX644" fmla="*/ 124967 w 8372791"/>
              <a:gd name="connsiteY644" fmla="*/ 3136908 h 8153390"/>
              <a:gd name="connsiteX645" fmla="*/ 124967 w 8372791"/>
              <a:gd name="connsiteY645" fmla="*/ 5183101 h 8153390"/>
              <a:gd name="connsiteX646" fmla="*/ 135113 w 8372791"/>
              <a:gd name="connsiteY646" fmla="*/ 5185197 h 8153390"/>
              <a:gd name="connsiteX647" fmla="*/ 419695 w 8372791"/>
              <a:gd name="connsiteY647" fmla="*/ 3952009 h 8153390"/>
              <a:gd name="connsiteX648" fmla="*/ 192209 w 8372791"/>
              <a:gd name="connsiteY648" fmla="*/ 3110298 h 8153390"/>
              <a:gd name="connsiteX649" fmla="*/ 165894 w 8372791"/>
              <a:gd name="connsiteY649" fmla="*/ 3128453 h 8153390"/>
              <a:gd name="connsiteX650" fmla="*/ 153863 w 8372791"/>
              <a:gd name="connsiteY650" fmla="*/ 3130938 h 8153390"/>
              <a:gd name="connsiteX651" fmla="*/ 431609 w 8372791"/>
              <a:gd name="connsiteY651" fmla="*/ 3900386 h 8153390"/>
              <a:gd name="connsiteX652" fmla="*/ 527018 w 8372791"/>
              <a:gd name="connsiteY652" fmla="*/ 3486944 h 8153390"/>
              <a:gd name="connsiteX653" fmla="*/ 508230 w 8372791"/>
              <a:gd name="connsiteY653" fmla="*/ 3483151 h 8153390"/>
              <a:gd name="connsiteX654" fmla="*/ 427665 w 8372791"/>
              <a:gd name="connsiteY654" fmla="*/ 3361608 h 8153390"/>
              <a:gd name="connsiteX655" fmla="*/ 434220 w 8372791"/>
              <a:gd name="connsiteY655" fmla="*/ 3329138 h 8153390"/>
              <a:gd name="connsiteX656" fmla="*/ 6033491 w 8372791"/>
              <a:gd name="connsiteY656" fmla="*/ 3096976 h 8153390"/>
              <a:gd name="connsiteX657" fmla="*/ 5681056 w 8372791"/>
              <a:gd name="connsiteY657" fmla="*/ 3174726 h 8153390"/>
              <a:gd name="connsiteX658" fmla="*/ 5507013 w 8372791"/>
              <a:gd name="connsiteY658" fmla="*/ 3451010 h 8153390"/>
              <a:gd name="connsiteX659" fmla="*/ 6533622 w 8372791"/>
              <a:gd name="connsiteY659" fmla="*/ 4647882 h 8153390"/>
              <a:gd name="connsiteX660" fmla="*/ 6538676 w 8372791"/>
              <a:gd name="connsiteY660" fmla="*/ 4644528 h 8153390"/>
              <a:gd name="connsiteX661" fmla="*/ 6542970 w 8372791"/>
              <a:gd name="connsiteY661" fmla="*/ 4643674 h 8153390"/>
              <a:gd name="connsiteX662" fmla="*/ 6670252 w 8372791"/>
              <a:gd name="connsiteY662" fmla="*/ 2956501 h 8153390"/>
              <a:gd name="connsiteX663" fmla="*/ 6057290 w 8372791"/>
              <a:gd name="connsiteY663" fmla="*/ 3091726 h 8153390"/>
              <a:gd name="connsiteX664" fmla="*/ 6556190 w 8372791"/>
              <a:gd name="connsiteY664" fmla="*/ 4641047 h 8153390"/>
              <a:gd name="connsiteX665" fmla="*/ 6573266 w 8372791"/>
              <a:gd name="connsiteY665" fmla="*/ 4637653 h 8153390"/>
              <a:gd name="connsiteX666" fmla="*/ 6607857 w 8372791"/>
              <a:gd name="connsiteY666" fmla="*/ 4644528 h 8153390"/>
              <a:gd name="connsiteX667" fmla="*/ 6629207 w 8372791"/>
              <a:gd name="connsiteY667" fmla="*/ 4658697 h 8153390"/>
              <a:gd name="connsiteX668" fmla="*/ 7320850 w 8372791"/>
              <a:gd name="connsiteY668" fmla="*/ 3555022 h 8153390"/>
              <a:gd name="connsiteX669" fmla="*/ 7355024 w 8372791"/>
              <a:gd name="connsiteY669" fmla="*/ 3140715 h 8153390"/>
              <a:gd name="connsiteX670" fmla="*/ 3967808 w 8372791"/>
              <a:gd name="connsiteY670" fmla="*/ 2875073 h 8153390"/>
              <a:gd name="connsiteX671" fmla="*/ 3956542 w 8372791"/>
              <a:gd name="connsiteY671" fmla="*/ 2882668 h 8153390"/>
              <a:gd name="connsiteX672" fmla="*/ 3929518 w 8372791"/>
              <a:gd name="connsiteY672" fmla="*/ 2888124 h 8153390"/>
              <a:gd name="connsiteX673" fmla="*/ 3928248 w 8372791"/>
              <a:gd name="connsiteY673" fmla="*/ 2887868 h 8153390"/>
              <a:gd name="connsiteX674" fmla="*/ 3670270 w 8372791"/>
              <a:gd name="connsiteY674" fmla="*/ 3756213 h 8153390"/>
              <a:gd name="connsiteX675" fmla="*/ 4463316 w 8372791"/>
              <a:gd name="connsiteY675" fmla="*/ 3499840 h 8153390"/>
              <a:gd name="connsiteX676" fmla="*/ 7396572 w 8372791"/>
              <a:gd name="connsiteY676" fmla="*/ 2873187 h 8153390"/>
              <a:gd name="connsiteX677" fmla="*/ 7377524 w 8372791"/>
              <a:gd name="connsiteY677" fmla="*/ 3110620 h 8153390"/>
              <a:gd name="connsiteX678" fmla="*/ 7493678 w 8372791"/>
              <a:gd name="connsiteY678" fmla="*/ 3141398 h 8153390"/>
              <a:gd name="connsiteX679" fmla="*/ 7497001 w 8372791"/>
              <a:gd name="connsiteY679" fmla="*/ 3125677 h 8153390"/>
              <a:gd name="connsiteX680" fmla="*/ 7516938 w 8372791"/>
              <a:gd name="connsiteY680" fmla="*/ 3097429 h 8153390"/>
              <a:gd name="connsiteX681" fmla="*/ 7539399 w 8372791"/>
              <a:gd name="connsiteY681" fmla="*/ 3082964 h 8153390"/>
              <a:gd name="connsiteX682" fmla="*/ 7399644 w 8372791"/>
              <a:gd name="connsiteY682" fmla="*/ 2873821 h 8153390"/>
              <a:gd name="connsiteX683" fmla="*/ 7461938 w 8372791"/>
              <a:gd name="connsiteY683" fmla="*/ 2872915 h 8153390"/>
              <a:gd name="connsiteX684" fmla="*/ 7445515 w 8372791"/>
              <a:gd name="connsiteY684" fmla="*/ 2876302 h 8153390"/>
              <a:gd name="connsiteX685" fmla="*/ 7555230 w 8372791"/>
              <a:gd name="connsiteY685" fmla="*/ 3043051 h 8153390"/>
              <a:gd name="connsiteX686" fmla="*/ 7552830 w 8372791"/>
              <a:gd name="connsiteY686" fmla="*/ 3020829 h 8153390"/>
              <a:gd name="connsiteX687" fmla="*/ 3879389 w 8372791"/>
              <a:gd name="connsiteY687" fmla="*/ 2866251 h 8153390"/>
              <a:gd name="connsiteX688" fmla="*/ 2631767 w 8372791"/>
              <a:gd name="connsiteY688" fmla="*/ 3194975 h 8153390"/>
              <a:gd name="connsiteX689" fmla="*/ 2560544 w 8372791"/>
              <a:gd name="connsiteY689" fmla="*/ 3906333 h 8153390"/>
              <a:gd name="connsiteX690" fmla="*/ 2717192 w 8372791"/>
              <a:gd name="connsiteY690" fmla="*/ 4064320 h 8153390"/>
              <a:gd name="connsiteX691" fmla="*/ 3640320 w 8372791"/>
              <a:gd name="connsiteY691" fmla="*/ 3765896 h 8153390"/>
              <a:gd name="connsiteX692" fmla="*/ 3901018 w 8372791"/>
              <a:gd name="connsiteY692" fmla="*/ 2881673 h 8153390"/>
              <a:gd name="connsiteX693" fmla="*/ 3880427 w 8372791"/>
              <a:gd name="connsiteY693" fmla="*/ 2867790 h 8153390"/>
              <a:gd name="connsiteX694" fmla="*/ 7531424 w 8372791"/>
              <a:gd name="connsiteY694" fmla="*/ 2822621 h 8153390"/>
              <a:gd name="connsiteX695" fmla="*/ 7518924 w 8372791"/>
              <a:gd name="connsiteY695" fmla="*/ 2841563 h 8153390"/>
              <a:gd name="connsiteX696" fmla="*/ 7488740 w 8372791"/>
              <a:gd name="connsiteY696" fmla="*/ 2862357 h 8153390"/>
              <a:gd name="connsiteX697" fmla="*/ 7545825 w 8372791"/>
              <a:gd name="connsiteY697" fmla="*/ 2955967 h 8153390"/>
              <a:gd name="connsiteX698" fmla="*/ 5904252 w 8372791"/>
              <a:gd name="connsiteY698" fmla="*/ 2820417 h 8153390"/>
              <a:gd name="connsiteX699" fmla="*/ 5705891 w 8372791"/>
              <a:gd name="connsiteY699" fmla="*/ 3135303 h 8153390"/>
              <a:gd name="connsiteX700" fmla="*/ 6022847 w 8372791"/>
              <a:gd name="connsiteY700" fmla="*/ 3064662 h 8153390"/>
              <a:gd name="connsiteX701" fmla="*/ 5944016 w 8372791"/>
              <a:gd name="connsiteY701" fmla="*/ 2825342 h 8153390"/>
              <a:gd name="connsiteX702" fmla="*/ 5935933 w 8372791"/>
              <a:gd name="connsiteY702" fmla="*/ 2827030 h 8153390"/>
              <a:gd name="connsiteX703" fmla="*/ 7319193 w 8372791"/>
              <a:gd name="connsiteY703" fmla="*/ 2813338 h 8153390"/>
              <a:gd name="connsiteX704" fmla="*/ 6738803 w 8372791"/>
              <a:gd name="connsiteY704" fmla="*/ 2941377 h 8153390"/>
              <a:gd name="connsiteX705" fmla="*/ 7357935 w 8372791"/>
              <a:gd name="connsiteY705" fmla="*/ 3105429 h 8153390"/>
              <a:gd name="connsiteX706" fmla="*/ 7377465 w 8372791"/>
              <a:gd name="connsiteY706" fmla="*/ 2868663 h 8153390"/>
              <a:gd name="connsiteX707" fmla="*/ 7347338 w 8372791"/>
              <a:gd name="connsiteY707" fmla="*/ 2849987 h 8153390"/>
              <a:gd name="connsiteX708" fmla="*/ 5357374 w 8372791"/>
              <a:gd name="connsiteY708" fmla="*/ 2794801 h 8153390"/>
              <a:gd name="connsiteX709" fmla="*/ 4730228 w 8372791"/>
              <a:gd name="connsiteY709" fmla="*/ 2809623 h 8153390"/>
              <a:gd name="connsiteX710" fmla="*/ 5201405 w 8372791"/>
              <a:gd name="connsiteY710" fmla="*/ 3143606 h 8153390"/>
              <a:gd name="connsiteX711" fmla="*/ 5176411 w 8372791"/>
              <a:gd name="connsiteY711" fmla="*/ 3182485 h 8153390"/>
              <a:gd name="connsiteX712" fmla="*/ 4656710 w 8372791"/>
              <a:gd name="connsiteY712" fmla="*/ 2811360 h 8153390"/>
              <a:gd name="connsiteX713" fmla="*/ 3997279 w 8372791"/>
              <a:gd name="connsiteY713" fmla="*/ 2826945 h 8153390"/>
              <a:gd name="connsiteX714" fmla="*/ 3993488 w 8372791"/>
              <a:gd name="connsiteY714" fmla="*/ 2845722 h 8153390"/>
              <a:gd name="connsiteX715" fmla="*/ 3981192 w 8372791"/>
              <a:gd name="connsiteY715" fmla="*/ 2863960 h 8153390"/>
              <a:gd name="connsiteX716" fmla="*/ 4479901 w 8372791"/>
              <a:gd name="connsiteY716" fmla="*/ 3494479 h 8153390"/>
              <a:gd name="connsiteX717" fmla="*/ 5176810 w 8372791"/>
              <a:gd name="connsiteY717" fmla="*/ 3269186 h 8153390"/>
              <a:gd name="connsiteX718" fmla="*/ 5170857 w 8372791"/>
              <a:gd name="connsiteY718" fmla="*/ 3239420 h 8153390"/>
              <a:gd name="connsiteX719" fmla="*/ 5260751 w 8372791"/>
              <a:gd name="connsiteY719" fmla="*/ 3102523 h 8153390"/>
              <a:gd name="connsiteX720" fmla="*/ 5315980 w 8372791"/>
              <a:gd name="connsiteY720" fmla="*/ 3091268 h 8153390"/>
              <a:gd name="connsiteX721" fmla="*/ 5865337 w 8372791"/>
              <a:gd name="connsiteY721" fmla="*/ 2782796 h 8153390"/>
              <a:gd name="connsiteX722" fmla="*/ 5400426 w 8372791"/>
              <a:gd name="connsiteY722" fmla="*/ 2793783 h 8153390"/>
              <a:gd name="connsiteX723" fmla="*/ 5359697 w 8372791"/>
              <a:gd name="connsiteY723" fmla="*/ 3096397 h 8153390"/>
              <a:gd name="connsiteX724" fmla="*/ 5345267 w 8372791"/>
              <a:gd name="connsiteY724" fmla="*/ 3096397 h 8153390"/>
              <a:gd name="connsiteX725" fmla="*/ 5375331 w 8372791"/>
              <a:gd name="connsiteY725" fmla="*/ 3102523 h 8153390"/>
              <a:gd name="connsiteX726" fmla="*/ 5440088 w 8372791"/>
              <a:gd name="connsiteY726" fmla="*/ 3156352 h 8153390"/>
              <a:gd name="connsiteX727" fmla="*/ 5456531 w 8372791"/>
              <a:gd name="connsiteY727" fmla="*/ 3190879 h 8153390"/>
              <a:gd name="connsiteX728" fmla="*/ 5678431 w 8372791"/>
              <a:gd name="connsiteY728" fmla="*/ 3141423 h 8153390"/>
              <a:gd name="connsiteX729" fmla="*/ 5886843 w 8372791"/>
              <a:gd name="connsiteY729" fmla="*/ 2808383 h 8153390"/>
              <a:gd name="connsiteX730" fmla="*/ 5878005 w 8372791"/>
              <a:gd name="connsiteY730" fmla="*/ 2802222 h 8153390"/>
              <a:gd name="connsiteX731" fmla="*/ 6009218 w 8372791"/>
              <a:gd name="connsiteY731" fmla="*/ 2778673 h 8153390"/>
              <a:gd name="connsiteX732" fmla="*/ 5993861 w 8372791"/>
              <a:gd name="connsiteY732" fmla="*/ 2802222 h 8153390"/>
              <a:gd name="connsiteX733" fmla="*/ 5969528 w 8372791"/>
              <a:gd name="connsiteY733" fmla="*/ 2819184 h 8153390"/>
              <a:gd name="connsiteX734" fmla="*/ 6046852 w 8372791"/>
              <a:gd name="connsiteY734" fmla="*/ 3059312 h 8153390"/>
              <a:gd name="connsiteX735" fmla="*/ 6596803 w 8372791"/>
              <a:gd name="connsiteY735" fmla="*/ 2936742 h 8153390"/>
              <a:gd name="connsiteX736" fmla="*/ 1515139 w 8372791"/>
              <a:gd name="connsiteY736" fmla="*/ 2579218 h 8153390"/>
              <a:gd name="connsiteX737" fmla="*/ 864737 w 8372791"/>
              <a:gd name="connsiteY737" fmla="*/ 3141010 h 8153390"/>
              <a:gd name="connsiteX738" fmla="*/ 780394 w 8372791"/>
              <a:gd name="connsiteY738" fmla="*/ 3460154 h 8153390"/>
              <a:gd name="connsiteX739" fmla="*/ 1393185 w 8372791"/>
              <a:gd name="connsiteY739" fmla="*/ 3697490 h 8153390"/>
              <a:gd name="connsiteX740" fmla="*/ 1950726 w 8372791"/>
              <a:gd name="connsiteY740" fmla="*/ 3360689 h 8153390"/>
              <a:gd name="connsiteX741" fmla="*/ 1942038 w 8372791"/>
              <a:gd name="connsiteY741" fmla="*/ 3347367 h 8153390"/>
              <a:gd name="connsiteX742" fmla="*/ 1935600 w 8372791"/>
              <a:gd name="connsiteY742" fmla="*/ 3314398 h 8153390"/>
              <a:gd name="connsiteX743" fmla="*/ 1942038 w 8372791"/>
              <a:gd name="connsiteY743" fmla="*/ 3281428 h 8153390"/>
              <a:gd name="connsiteX744" fmla="*/ 1944674 w 8372791"/>
              <a:gd name="connsiteY744" fmla="*/ 3277386 h 8153390"/>
              <a:gd name="connsiteX745" fmla="*/ 1941154 w 8372791"/>
              <a:gd name="connsiteY745" fmla="*/ 3268586 h 8153390"/>
              <a:gd name="connsiteX746" fmla="*/ 4118331 w 8372791"/>
              <a:gd name="connsiteY746" fmla="*/ 2426896 h 8153390"/>
              <a:gd name="connsiteX747" fmla="*/ 3980343 w 8372791"/>
              <a:gd name="connsiteY747" fmla="*/ 2772177 h 8153390"/>
              <a:gd name="connsiteX748" fmla="*/ 3993488 w 8372791"/>
              <a:gd name="connsiteY748" fmla="*/ 2791674 h 8153390"/>
              <a:gd name="connsiteX749" fmla="*/ 3996532 w 8372791"/>
              <a:gd name="connsiteY749" fmla="*/ 2806751 h 8153390"/>
              <a:gd name="connsiteX750" fmla="*/ 4629667 w 8372791"/>
              <a:gd name="connsiteY750" fmla="*/ 2792048 h 8153390"/>
              <a:gd name="connsiteX751" fmla="*/ 883916 w 8372791"/>
              <a:gd name="connsiteY751" fmla="*/ 2289001 h 8153390"/>
              <a:gd name="connsiteX752" fmla="*/ 221156 w 8372791"/>
              <a:gd name="connsiteY752" fmla="*/ 2955727 h 8153390"/>
              <a:gd name="connsiteX753" fmla="*/ 229442 w 8372791"/>
              <a:gd name="connsiteY753" fmla="*/ 2968304 h 8153390"/>
              <a:gd name="connsiteX754" fmla="*/ 238826 w 8372791"/>
              <a:gd name="connsiteY754" fmla="*/ 3015865 h 8153390"/>
              <a:gd name="connsiteX755" fmla="*/ 229442 w 8372791"/>
              <a:gd name="connsiteY755" fmla="*/ 3063426 h 8153390"/>
              <a:gd name="connsiteX756" fmla="*/ 213688 w 8372791"/>
              <a:gd name="connsiteY756" fmla="*/ 3087336 h 8153390"/>
              <a:gd name="connsiteX757" fmla="*/ 459953 w 8372791"/>
              <a:gd name="connsiteY757" fmla="*/ 3277747 h 8153390"/>
              <a:gd name="connsiteX758" fmla="*/ 466300 w 8372791"/>
              <a:gd name="connsiteY758" fmla="*/ 3268335 h 8153390"/>
              <a:gd name="connsiteX759" fmla="*/ 559575 w 8372791"/>
              <a:gd name="connsiteY759" fmla="*/ 3229697 h 8153390"/>
              <a:gd name="connsiteX760" fmla="*/ 581333 w 8372791"/>
              <a:gd name="connsiteY760" fmla="*/ 3234089 h 8153390"/>
              <a:gd name="connsiteX761" fmla="*/ 5478455 w 8372791"/>
              <a:gd name="connsiteY761" fmla="*/ 2214037 h 8153390"/>
              <a:gd name="connsiteX762" fmla="*/ 5403077 w 8372791"/>
              <a:gd name="connsiteY762" fmla="*/ 2774088 h 8153390"/>
              <a:gd name="connsiteX763" fmla="*/ 5858148 w 8372791"/>
              <a:gd name="connsiteY763" fmla="*/ 2763520 h 8153390"/>
              <a:gd name="connsiteX764" fmla="*/ 5854010 w 8372791"/>
              <a:gd name="connsiteY764" fmla="*/ 2742330 h 8153390"/>
              <a:gd name="connsiteX765" fmla="*/ 5860448 w 8372791"/>
              <a:gd name="connsiteY765" fmla="*/ 2709360 h 8153390"/>
              <a:gd name="connsiteX766" fmla="*/ 5873302 w 8372791"/>
              <a:gd name="connsiteY766" fmla="*/ 2689649 h 8153390"/>
              <a:gd name="connsiteX767" fmla="*/ 1114386 w 8372791"/>
              <a:gd name="connsiteY767" fmla="*/ 2057152 h 8153390"/>
              <a:gd name="connsiteX768" fmla="*/ 947494 w 8372791"/>
              <a:gd name="connsiteY768" fmla="*/ 2225043 h 8153390"/>
              <a:gd name="connsiteX769" fmla="*/ 628716 w 8372791"/>
              <a:gd name="connsiteY769" fmla="*/ 3252062 h 8153390"/>
              <a:gd name="connsiteX770" fmla="*/ 652849 w 8372791"/>
              <a:gd name="connsiteY770" fmla="*/ 3268335 h 8153390"/>
              <a:gd name="connsiteX771" fmla="*/ 653695 w 8372791"/>
              <a:gd name="connsiteY771" fmla="*/ 3269589 h 8153390"/>
              <a:gd name="connsiteX772" fmla="*/ 838479 w 8372791"/>
              <a:gd name="connsiteY772" fmla="*/ 3110810 h 8153390"/>
              <a:gd name="connsiteX773" fmla="*/ 1117377 w 8372791"/>
              <a:gd name="connsiteY773" fmla="*/ 2058924 h 8153390"/>
              <a:gd name="connsiteX774" fmla="*/ 1116802 w 8372791"/>
              <a:gd name="connsiteY774" fmla="*/ 2058806 h 8153390"/>
              <a:gd name="connsiteX775" fmla="*/ 1191933 w 8372791"/>
              <a:gd name="connsiteY775" fmla="*/ 2056213 h 8153390"/>
              <a:gd name="connsiteX776" fmla="*/ 1188145 w 8372791"/>
              <a:gd name="connsiteY776" fmla="*/ 2058806 h 8153390"/>
              <a:gd name="connsiteX777" fmla="*/ 1152474 w 8372791"/>
              <a:gd name="connsiteY777" fmla="*/ 2066117 h 8153390"/>
              <a:gd name="connsiteX778" fmla="*/ 1148995 w 8372791"/>
              <a:gd name="connsiteY778" fmla="*/ 2065404 h 8153390"/>
              <a:gd name="connsiteX779" fmla="*/ 882778 w 8372791"/>
              <a:gd name="connsiteY779" fmla="*/ 3072746 h 8153390"/>
              <a:gd name="connsiteX780" fmla="*/ 1495021 w 8372791"/>
              <a:gd name="connsiteY780" fmla="*/ 2546664 h 8153390"/>
              <a:gd name="connsiteX781" fmla="*/ 7431372 w 8372791"/>
              <a:gd name="connsiteY781" fmla="*/ 1896215 h 8153390"/>
              <a:gd name="connsiteX782" fmla="*/ 7431372 w 8372791"/>
              <a:gd name="connsiteY782" fmla="*/ 2619323 h 8153390"/>
              <a:gd name="connsiteX783" fmla="*/ 7478319 w 8372791"/>
              <a:gd name="connsiteY783" fmla="*/ 2629007 h 8153390"/>
              <a:gd name="connsiteX784" fmla="*/ 7513101 w 8372791"/>
              <a:gd name="connsiteY784" fmla="*/ 2652968 h 8153390"/>
              <a:gd name="connsiteX785" fmla="*/ 2741533 w 8372791"/>
              <a:gd name="connsiteY785" fmla="*/ 1819455 h 8153390"/>
              <a:gd name="connsiteX786" fmla="*/ 2068496 w 8372791"/>
              <a:gd name="connsiteY786" fmla="*/ 3249656 h 8153390"/>
              <a:gd name="connsiteX787" fmla="*/ 2075452 w 8372791"/>
              <a:gd name="connsiteY787" fmla="*/ 3254505 h 8153390"/>
              <a:gd name="connsiteX788" fmla="*/ 2099446 w 8372791"/>
              <a:gd name="connsiteY788" fmla="*/ 3314398 h 8153390"/>
              <a:gd name="connsiteX789" fmla="*/ 2075452 w 8372791"/>
              <a:gd name="connsiteY789" fmla="*/ 3374289 h 8153390"/>
              <a:gd name="connsiteX790" fmla="*/ 2050361 w 8372791"/>
              <a:gd name="connsiteY790" fmla="*/ 3391778 h 8153390"/>
              <a:gd name="connsiteX791" fmla="*/ 2530533 w 8372791"/>
              <a:gd name="connsiteY791" fmla="*/ 3876063 h 8153390"/>
              <a:gd name="connsiteX792" fmla="*/ 2599539 w 8372791"/>
              <a:gd name="connsiteY792" fmla="*/ 3203466 h 8153390"/>
              <a:gd name="connsiteX793" fmla="*/ 2099446 w 8372791"/>
              <a:gd name="connsiteY793" fmla="*/ 3335233 h 8153390"/>
              <a:gd name="connsiteX794" fmla="*/ 2099446 w 8372791"/>
              <a:gd name="connsiteY794" fmla="*/ 3314398 h 8153390"/>
              <a:gd name="connsiteX795" fmla="*/ 2099446 w 8372791"/>
              <a:gd name="connsiteY795" fmla="*/ 3307462 h 8153390"/>
              <a:gd name="connsiteX796" fmla="*/ 2110554 w 8372791"/>
              <a:gd name="connsiteY796" fmla="*/ 3301908 h 8153390"/>
              <a:gd name="connsiteX797" fmla="*/ 2602829 w 8372791"/>
              <a:gd name="connsiteY797" fmla="*/ 3171398 h 8153390"/>
              <a:gd name="connsiteX798" fmla="*/ 7451030 w 8372791"/>
              <a:gd name="connsiteY798" fmla="*/ 1817177 h 8153390"/>
              <a:gd name="connsiteX799" fmla="*/ 7554196 w 8372791"/>
              <a:gd name="connsiteY799" fmla="*/ 2738424 h 8153390"/>
              <a:gd name="connsiteX800" fmla="*/ 7556339 w 8372791"/>
              <a:gd name="connsiteY800" fmla="*/ 2749271 h 8153390"/>
              <a:gd name="connsiteX801" fmla="*/ 7555746 w 8372791"/>
              <a:gd name="connsiteY801" fmla="*/ 2752271 h 8153390"/>
              <a:gd name="connsiteX802" fmla="*/ 7585920 w 8372791"/>
              <a:gd name="connsiteY802" fmla="*/ 3021716 h 8153390"/>
              <a:gd name="connsiteX803" fmla="*/ 7621476 w 8372791"/>
              <a:gd name="connsiteY803" fmla="*/ 3080022 h 8153390"/>
              <a:gd name="connsiteX804" fmla="*/ 7648504 w 8372791"/>
              <a:gd name="connsiteY804" fmla="*/ 3097429 h 8153390"/>
              <a:gd name="connsiteX805" fmla="*/ 7675752 w 8372791"/>
              <a:gd name="connsiteY805" fmla="*/ 3160268 h 8153390"/>
              <a:gd name="connsiteX806" fmla="*/ 7674377 w 8372791"/>
              <a:gd name="connsiteY806" fmla="*/ 3166773 h 8153390"/>
              <a:gd name="connsiteX807" fmla="*/ 8152461 w 8372791"/>
              <a:gd name="connsiteY807" fmla="*/ 3950758 h 8153390"/>
              <a:gd name="connsiteX808" fmla="*/ 8200613 w 8372791"/>
              <a:gd name="connsiteY808" fmla="*/ 4023942 h 8153390"/>
              <a:gd name="connsiteX809" fmla="*/ 8198424 w 8372791"/>
              <a:gd name="connsiteY809" fmla="*/ 4026130 h 8153390"/>
              <a:gd name="connsiteX810" fmla="*/ 8202898 w 8372791"/>
              <a:gd name="connsiteY810" fmla="*/ 4033467 h 8153390"/>
              <a:gd name="connsiteX811" fmla="*/ 8205085 w 8372791"/>
              <a:gd name="connsiteY811" fmla="*/ 4032046 h 8153390"/>
              <a:gd name="connsiteX812" fmla="*/ 2391004 w 8372791"/>
              <a:gd name="connsiteY812" fmla="*/ 1776773 h 8153390"/>
              <a:gd name="connsiteX813" fmla="*/ 1239750 w 8372791"/>
              <a:gd name="connsiteY813" fmla="*/ 1995043 h 8153390"/>
              <a:gd name="connsiteX814" fmla="*/ 1236915 w 8372791"/>
              <a:gd name="connsiteY814" fmla="*/ 2009298 h 8153390"/>
              <a:gd name="connsiteX815" fmla="*/ 1217275 w 8372791"/>
              <a:gd name="connsiteY815" fmla="*/ 2038869 h 8153390"/>
              <a:gd name="connsiteX816" fmla="*/ 1211812 w 8372791"/>
              <a:gd name="connsiteY816" fmla="*/ 2042608 h 8153390"/>
              <a:gd name="connsiteX817" fmla="*/ 1517057 w 8372791"/>
              <a:gd name="connsiteY817" fmla="*/ 2527729 h 8153390"/>
              <a:gd name="connsiteX818" fmla="*/ 2816669 w 8372791"/>
              <a:gd name="connsiteY818" fmla="*/ 1752701 h 8153390"/>
              <a:gd name="connsiteX819" fmla="*/ 2810321 w 8372791"/>
              <a:gd name="connsiteY819" fmla="*/ 1756981 h 8153390"/>
              <a:gd name="connsiteX820" fmla="*/ 2778433 w 8372791"/>
              <a:gd name="connsiteY820" fmla="*/ 1763419 h 8153390"/>
              <a:gd name="connsiteX821" fmla="*/ 2775166 w 8372791"/>
              <a:gd name="connsiteY821" fmla="*/ 1762759 h 8153390"/>
              <a:gd name="connsiteX822" fmla="*/ 2634982 w 8372791"/>
              <a:gd name="connsiteY822" fmla="*/ 3162874 h 8153390"/>
              <a:gd name="connsiteX823" fmla="*/ 3863806 w 8372791"/>
              <a:gd name="connsiteY823" fmla="*/ 2837095 h 8153390"/>
              <a:gd name="connsiteX824" fmla="*/ 3860092 w 8372791"/>
              <a:gd name="connsiteY824" fmla="*/ 2818698 h 8153390"/>
              <a:gd name="connsiteX825" fmla="*/ 3865548 w 8372791"/>
              <a:gd name="connsiteY825" fmla="*/ 2791674 h 8153390"/>
              <a:gd name="connsiteX826" fmla="*/ 3866939 w 8372791"/>
              <a:gd name="connsiteY826" fmla="*/ 2789611 h 8153390"/>
              <a:gd name="connsiteX827" fmla="*/ 2705487 w 8372791"/>
              <a:gd name="connsiteY827" fmla="*/ 1717150 h 8153390"/>
              <a:gd name="connsiteX828" fmla="*/ 2459100 w 8372791"/>
              <a:gd name="connsiteY828" fmla="*/ 1763863 h 8153390"/>
              <a:gd name="connsiteX829" fmla="*/ 1537372 w 8372791"/>
              <a:gd name="connsiteY829" fmla="*/ 2560015 h 8153390"/>
              <a:gd name="connsiteX830" fmla="*/ 1969855 w 8372791"/>
              <a:gd name="connsiteY830" fmla="*/ 3247352 h 8153390"/>
              <a:gd name="connsiteX831" fmla="*/ 1985635 w 8372791"/>
              <a:gd name="connsiteY831" fmla="*/ 3236353 h 8153390"/>
              <a:gd name="connsiteX832" fmla="*/ 2017523 w 8372791"/>
              <a:gd name="connsiteY832" fmla="*/ 3229697 h 8153390"/>
              <a:gd name="connsiteX833" fmla="*/ 2037332 w 8372791"/>
              <a:gd name="connsiteY833" fmla="*/ 3233832 h 8153390"/>
              <a:gd name="connsiteX834" fmla="*/ 2747031 w 8372791"/>
              <a:gd name="connsiteY834" fmla="*/ 1765862 h 8153390"/>
              <a:gd name="connsiteX835" fmla="*/ 2747914 w 8372791"/>
              <a:gd name="connsiteY835" fmla="*/ 1757258 h 8153390"/>
              <a:gd name="connsiteX836" fmla="*/ 2746545 w 8372791"/>
              <a:gd name="connsiteY836" fmla="*/ 1756981 h 8153390"/>
              <a:gd name="connsiteX837" fmla="*/ 2720505 w 8372791"/>
              <a:gd name="connsiteY837" fmla="*/ 1739425 h 8153390"/>
              <a:gd name="connsiteX838" fmla="*/ 6393047 w 8372791"/>
              <a:gd name="connsiteY838" fmla="*/ 1649208 h 8153390"/>
              <a:gd name="connsiteX839" fmla="*/ 5980555 w 8372791"/>
              <a:gd name="connsiteY839" fmla="*/ 2673162 h 8153390"/>
              <a:gd name="connsiteX840" fmla="*/ 5993861 w 8372791"/>
              <a:gd name="connsiteY840" fmla="*/ 2682438 h 8153390"/>
              <a:gd name="connsiteX841" fmla="*/ 6017856 w 8372791"/>
              <a:gd name="connsiteY841" fmla="*/ 2742330 h 8153390"/>
              <a:gd name="connsiteX842" fmla="*/ 6016367 w 8372791"/>
              <a:gd name="connsiteY842" fmla="*/ 2749953 h 8153390"/>
              <a:gd name="connsiteX843" fmla="*/ 6664427 w 8372791"/>
              <a:gd name="connsiteY843" fmla="*/ 2921670 h 8153390"/>
              <a:gd name="connsiteX844" fmla="*/ 7307332 w 8372791"/>
              <a:gd name="connsiteY844" fmla="*/ 2778384 h 8153390"/>
              <a:gd name="connsiteX845" fmla="*/ 7300851 w 8372791"/>
              <a:gd name="connsiteY845" fmla="*/ 2749271 h 8153390"/>
              <a:gd name="connsiteX846" fmla="*/ 7305043 w 8372791"/>
              <a:gd name="connsiteY846" fmla="*/ 2728059 h 8153390"/>
              <a:gd name="connsiteX847" fmla="*/ 7300851 w 8372791"/>
              <a:gd name="connsiteY847" fmla="*/ 2735394 h 8153390"/>
              <a:gd name="connsiteX848" fmla="*/ 7110256 w 8372791"/>
              <a:gd name="connsiteY848" fmla="*/ 2451447 h 8153390"/>
              <a:gd name="connsiteX849" fmla="*/ 3023835 w 8372791"/>
              <a:gd name="connsiteY849" fmla="*/ 1645301 h 8153390"/>
              <a:gd name="connsiteX850" fmla="*/ 2858600 w 8372791"/>
              <a:gd name="connsiteY850" fmla="*/ 1690193 h 8153390"/>
              <a:gd name="connsiteX851" fmla="*/ 2853918 w 8372791"/>
              <a:gd name="connsiteY851" fmla="*/ 1713384 h 8153390"/>
              <a:gd name="connsiteX852" fmla="*/ 2836530 w 8372791"/>
              <a:gd name="connsiteY852" fmla="*/ 1739175 h 8153390"/>
              <a:gd name="connsiteX853" fmla="*/ 3890179 w 8372791"/>
              <a:gd name="connsiteY853" fmla="*/ 2763031 h 8153390"/>
              <a:gd name="connsiteX854" fmla="*/ 3902494 w 8372791"/>
              <a:gd name="connsiteY854" fmla="*/ 2754728 h 8153390"/>
              <a:gd name="connsiteX855" fmla="*/ 3929518 w 8372791"/>
              <a:gd name="connsiteY855" fmla="*/ 2749272 h 8153390"/>
              <a:gd name="connsiteX856" fmla="*/ 3956542 w 8372791"/>
              <a:gd name="connsiteY856" fmla="*/ 2754728 h 8153390"/>
              <a:gd name="connsiteX857" fmla="*/ 3958959 w 8372791"/>
              <a:gd name="connsiteY857" fmla="*/ 2756358 h 8153390"/>
              <a:gd name="connsiteX858" fmla="*/ 4097737 w 8372791"/>
              <a:gd name="connsiteY858" fmla="*/ 2412189 h 8153390"/>
              <a:gd name="connsiteX859" fmla="*/ 6489124 w 8372791"/>
              <a:gd name="connsiteY859" fmla="*/ 1526085 h 8153390"/>
              <a:gd name="connsiteX860" fmla="*/ 6455241 w 8372791"/>
              <a:gd name="connsiteY860" fmla="*/ 1532926 h 8153390"/>
              <a:gd name="connsiteX861" fmla="*/ 6441045 w 8372791"/>
              <a:gd name="connsiteY861" fmla="*/ 1530060 h 8153390"/>
              <a:gd name="connsiteX862" fmla="*/ 6410044 w 8372791"/>
              <a:gd name="connsiteY862" fmla="*/ 1607015 h 8153390"/>
              <a:gd name="connsiteX863" fmla="*/ 6949093 w 8372791"/>
              <a:gd name="connsiteY863" fmla="*/ 2211347 h 8153390"/>
              <a:gd name="connsiteX864" fmla="*/ 6534586 w 8372791"/>
              <a:gd name="connsiteY864" fmla="*/ 1487662 h 8153390"/>
              <a:gd name="connsiteX865" fmla="*/ 6522987 w 8372791"/>
              <a:gd name="connsiteY865" fmla="*/ 1504864 h 8153390"/>
              <a:gd name="connsiteX866" fmla="*/ 6514689 w 8372791"/>
              <a:gd name="connsiteY866" fmla="*/ 1510459 h 8153390"/>
              <a:gd name="connsiteX867" fmla="*/ 7061789 w 8372791"/>
              <a:gd name="connsiteY867" fmla="*/ 2337690 h 8153390"/>
              <a:gd name="connsiteX868" fmla="*/ 7339730 w 8372791"/>
              <a:gd name="connsiteY868" fmla="*/ 2649292 h 8153390"/>
              <a:gd name="connsiteX869" fmla="*/ 7311959 w 8372791"/>
              <a:gd name="connsiteY869" fmla="*/ 2677063 h 8153390"/>
              <a:gd name="connsiteX870" fmla="*/ 7213115 w 8372791"/>
              <a:gd name="connsiteY870" fmla="*/ 2566500 h 8153390"/>
              <a:gd name="connsiteX871" fmla="*/ 7308475 w 8372791"/>
              <a:gd name="connsiteY871" fmla="*/ 2710687 h 8153390"/>
              <a:gd name="connsiteX872" fmla="*/ 7310890 w 8372791"/>
              <a:gd name="connsiteY872" fmla="*/ 2698466 h 8153390"/>
              <a:gd name="connsiteX873" fmla="*/ 7378871 w 8372791"/>
              <a:gd name="connsiteY873" fmla="*/ 2629007 h 8153390"/>
              <a:gd name="connsiteX874" fmla="*/ 7398047 w 8372791"/>
              <a:gd name="connsiteY874" fmla="*/ 2625052 h 8153390"/>
              <a:gd name="connsiteX875" fmla="*/ 7398047 w 8372791"/>
              <a:gd name="connsiteY875" fmla="*/ 1710377 h 8153390"/>
              <a:gd name="connsiteX876" fmla="*/ 7353496 w 8372791"/>
              <a:gd name="connsiteY876" fmla="*/ 1701382 h 8153390"/>
              <a:gd name="connsiteX877" fmla="*/ 7290686 w 8372791"/>
              <a:gd name="connsiteY877" fmla="*/ 1638573 h 8153390"/>
              <a:gd name="connsiteX878" fmla="*/ 7286233 w 8372791"/>
              <a:gd name="connsiteY878" fmla="*/ 1616515 h 8153390"/>
              <a:gd name="connsiteX879" fmla="*/ 6245843 w 8372791"/>
              <a:gd name="connsiteY879" fmla="*/ 1422927 h 8153390"/>
              <a:gd name="connsiteX880" fmla="*/ 6392425 w 8372791"/>
              <a:gd name="connsiteY880" fmla="*/ 1587262 h 8153390"/>
              <a:gd name="connsiteX881" fmla="*/ 6417822 w 8372791"/>
              <a:gd name="connsiteY881" fmla="*/ 1525312 h 8153390"/>
              <a:gd name="connsiteX882" fmla="*/ 6387495 w 8372791"/>
              <a:gd name="connsiteY882" fmla="*/ 1504864 h 8153390"/>
              <a:gd name="connsiteX883" fmla="*/ 6366962 w 8372791"/>
              <a:gd name="connsiteY883" fmla="*/ 1474411 h 8153390"/>
              <a:gd name="connsiteX884" fmla="*/ 6359885 w 8372791"/>
              <a:gd name="connsiteY884" fmla="*/ 1439355 h 8153390"/>
              <a:gd name="connsiteX885" fmla="*/ 5597502 w 8372791"/>
              <a:gd name="connsiteY885" fmla="*/ 1329532 h 8153390"/>
              <a:gd name="connsiteX886" fmla="*/ 5483522 w 8372791"/>
              <a:gd name="connsiteY886" fmla="*/ 2176393 h 8153390"/>
              <a:gd name="connsiteX887" fmla="*/ 5895223 w 8372791"/>
              <a:gd name="connsiteY887" fmla="*/ 2670435 h 8153390"/>
              <a:gd name="connsiteX888" fmla="*/ 5904045 w 8372791"/>
              <a:gd name="connsiteY888" fmla="*/ 2664286 h 8153390"/>
              <a:gd name="connsiteX889" fmla="*/ 5935933 w 8372791"/>
              <a:gd name="connsiteY889" fmla="*/ 2657629 h 8153390"/>
              <a:gd name="connsiteX890" fmla="*/ 5952231 w 8372791"/>
              <a:gd name="connsiteY890" fmla="*/ 2661031 h 8153390"/>
              <a:gd name="connsiteX891" fmla="*/ 6375210 w 8372791"/>
              <a:gd name="connsiteY891" fmla="*/ 1629256 h 8153390"/>
              <a:gd name="connsiteX892" fmla="*/ 6182606 w 8372791"/>
              <a:gd name="connsiteY892" fmla="*/ 1413818 h 8153390"/>
              <a:gd name="connsiteX893" fmla="*/ 1225757 w 8372791"/>
              <a:gd name="connsiteY893" fmla="*/ 1328551 h 8153390"/>
              <a:gd name="connsiteX894" fmla="*/ 964670 w 8372791"/>
              <a:gd name="connsiteY894" fmla="*/ 2169705 h 8153390"/>
              <a:gd name="connsiteX895" fmla="*/ 1091417 w 8372791"/>
              <a:gd name="connsiteY895" fmla="*/ 2041432 h 8153390"/>
              <a:gd name="connsiteX896" fmla="*/ 1087673 w 8372791"/>
              <a:gd name="connsiteY896" fmla="*/ 2038869 h 8153390"/>
              <a:gd name="connsiteX897" fmla="*/ 1060831 w 8372791"/>
              <a:gd name="connsiteY897" fmla="*/ 1973086 h 8153390"/>
              <a:gd name="connsiteX898" fmla="*/ 1152474 w 8372791"/>
              <a:gd name="connsiteY898" fmla="*/ 1880055 h 8153390"/>
              <a:gd name="connsiteX899" fmla="*/ 1169393 w 8372791"/>
              <a:gd name="connsiteY899" fmla="*/ 1883522 h 8153390"/>
              <a:gd name="connsiteX900" fmla="*/ 1211330 w 8372791"/>
              <a:gd name="connsiteY900" fmla="*/ 1266355 h 8153390"/>
              <a:gd name="connsiteX901" fmla="*/ 212706 w 8372791"/>
              <a:gd name="connsiteY901" fmla="*/ 2930728 h 8153390"/>
              <a:gd name="connsiteX902" fmla="*/ 901710 w 8372791"/>
              <a:gd name="connsiteY902" fmla="*/ 2233424 h 8153390"/>
              <a:gd name="connsiteX903" fmla="*/ 4673952 w 8372791"/>
              <a:gd name="connsiteY903" fmla="*/ 1244975 h 8153390"/>
              <a:gd name="connsiteX904" fmla="*/ 4657290 w 8372791"/>
              <a:gd name="connsiteY904" fmla="*/ 1256571 h 8153390"/>
              <a:gd name="connsiteX905" fmla="*/ 4623780 w 8372791"/>
              <a:gd name="connsiteY905" fmla="*/ 1263555 h 8153390"/>
              <a:gd name="connsiteX906" fmla="*/ 4590270 w 8372791"/>
              <a:gd name="connsiteY906" fmla="*/ 1256571 h 8153390"/>
              <a:gd name="connsiteX907" fmla="*/ 4586962 w 8372791"/>
              <a:gd name="connsiteY907" fmla="*/ 1254268 h 8153390"/>
              <a:gd name="connsiteX908" fmla="*/ 4134216 w 8372791"/>
              <a:gd name="connsiteY908" fmla="*/ 2387151 h 8153390"/>
              <a:gd name="connsiteX909" fmla="*/ 4703031 w 8372791"/>
              <a:gd name="connsiteY909" fmla="*/ 2790344 h 8153390"/>
              <a:gd name="connsiteX910" fmla="*/ 5360126 w 8372791"/>
              <a:gd name="connsiteY910" fmla="*/ 2775085 h 8153390"/>
              <a:gd name="connsiteX911" fmla="*/ 5444219 w 8372791"/>
              <a:gd name="connsiteY911" fmla="*/ 2172798 h 8153390"/>
              <a:gd name="connsiteX912" fmla="*/ 4551576 w 8372791"/>
              <a:gd name="connsiteY912" fmla="*/ 1220180 h 8153390"/>
              <a:gd name="connsiteX913" fmla="*/ 4551576 w 8372791"/>
              <a:gd name="connsiteY913" fmla="*/ 1230237 h 8153390"/>
              <a:gd name="connsiteX914" fmla="*/ 3069957 w 8372791"/>
              <a:gd name="connsiteY914" fmla="*/ 1632771 h 8153390"/>
              <a:gd name="connsiteX915" fmla="*/ 4113697 w 8372791"/>
              <a:gd name="connsiteY915" fmla="*/ 2372606 h 8153390"/>
              <a:gd name="connsiteX916" fmla="*/ 4569531 w 8372791"/>
              <a:gd name="connsiteY916" fmla="*/ 1242138 h 8153390"/>
              <a:gd name="connsiteX917" fmla="*/ 4562906 w 8372791"/>
              <a:gd name="connsiteY917" fmla="*/ 1237526 h 8153390"/>
              <a:gd name="connsiteX918" fmla="*/ 1372538 w 8372791"/>
              <a:gd name="connsiteY918" fmla="*/ 1182438 h 8153390"/>
              <a:gd name="connsiteX919" fmla="*/ 1351247 w 8372791"/>
              <a:gd name="connsiteY919" fmla="*/ 1213207 h 8153390"/>
              <a:gd name="connsiteX920" fmla="*/ 1274664 w 8372791"/>
              <a:gd name="connsiteY920" fmla="*/ 1244115 h 8153390"/>
              <a:gd name="connsiteX921" fmla="*/ 1253271 w 8372791"/>
              <a:gd name="connsiteY921" fmla="*/ 1239907 h 8153390"/>
              <a:gd name="connsiteX922" fmla="*/ 1244202 w 8372791"/>
              <a:gd name="connsiteY922" fmla="*/ 1269125 h 8153390"/>
              <a:gd name="connsiteX923" fmla="*/ 1193203 w 8372791"/>
              <a:gd name="connsiteY923" fmla="*/ 1890828 h 8153390"/>
              <a:gd name="connsiteX924" fmla="*/ 1215264 w 8372791"/>
              <a:gd name="connsiteY924" fmla="*/ 1905926 h 8153390"/>
              <a:gd name="connsiteX925" fmla="*/ 1918096 w 8372791"/>
              <a:gd name="connsiteY925" fmla="*/ 1301137 h 8153390"/>
              <a:gd name="connsiteX926" fmla="*/ 4430577 w 8372791"/>
              <a:gd name="connsiteY926" fmla="*/ 1105207 h 8153390"/>
              <a:gd name="connsiteX927" fmla="*/ 2921058 w 8372791"/>
              <a:gd name="connsiteY927" fmla="*/ 1461773 h 8153390"/>
              <a:gd name="connsiteX928" fmla="*/ 2921451 w 8372791"/>
              <a:gd name="connsiteY928" fmla="*/ 1463501 h 8153390"/>
              <a:gd name="connsiteX929" fmla="*/ 2911849 w 8372791"/>
              <a:gd name="connsiteY929" fmla="*/ 1511063 h 8153390"/>
              <a:gd name="connsiteX930" fmla="*/ 2907453 w 8372791"/>
              <a:gd name="connsiteY930" fmla="*/ 1517583 h 8153390"/>
              <a:gd name="connsiteX931" fmla="*/ 3027762 w 8372791"/>
              <a:gd name="connsiteY931" fmla="*/ 1602862 h 8153390"/>
              <a:gd name="connsiteX932" fmla="*/ 4541484 w 8372791"/>
              <a:gd name="connsiteY932" fmla="*/ 1194084 h 8153390"/>
              <a:gd name="connsiteX933" fmla="*/ 4537691 w 8372791"/>
              <a:gd name="connsiteY933" fmla="*/ 1174689 h 8153390"/>
              <a:gd name="connsiteX934" fmla="*/ 4542330 w 8372791"/>
              <a:gd name="connsiteY934" fmla="*/ 1150969 h 8153390"/>
              <a:gd name="connsiteX935" fmla="*/ 4703174 w 8372791"/>
              <a:gd name="connsiteY935" fmla="*/ 1040816 h 8153390"/>
              <a:gd name="connsiteX936" fmla="*/ 4485750 w 8372791"/>
              <a:gd name="connsiteY936" fmla="*/ 1092174 h 8153390"/>
              <a:gd name="connsiteX937" fmla="*/ 4551577 w 8372791"/>
              <a:gd name="connsiteY937" fmla="*/ 1119156 h 8153390"/>
              <a:gd name="connsiteX938" fmla="*/ 4551577 w 8372791"/>
              <a:gd name="connsiteY938" fmla="*/ 1119156 h 8153390"/>
              <a:gd name="connsiteX939" fmla="*/ 4549330 w 8372791"/>
              <a:gd name="connsiteY939" fmla="*/ 1132635 h 8153390"/>
              <a:gd name="connsiteX940" fmla="*/ 4562906 w 8372791"/>
              <a:gd name="connsiteY940" fmla="*/ 1111851 h 8153390"/>
              <a:gd name="connsiteX941" fmla="*/ 4623780 w 8372791"/>
              <a:gd name="connsiteY941" fmla="*/ 1085823 h 8153390"/>
              <a:gd name="connsiteX942" fmla="*/ 4657290 w 8372791"/>
              <a:gd name="connsiteY942" fmla="*/ 1092806 h 8153390"/>
              <a:gd name="connsiteX943" fmla="*/ 4663115 w 8372791"/>
              <a:gd name="connsiteY943" fmla="*/ 1096861 h 8153390"/>
              <a:gd name="connsiteX944" fmla="*/ 6020133 w 8372791"/>
              <a:gd name="connsiteY944" fmla="*/ 982411 h 8153390"/>
              <a:gd name="connsiteX945" fmla="*/ 6392709 w 8372791"/>
              <a:gd name="connsiteY945" fmla="*/ 1365856 h 8153390"/>
              <a:gd name="connsiteX946" fmla="*/ 6417948 w 8372791"/>
              <a:gd name="connsiteY946" fmla="*/ 1348839 h 8153390"/>
              <a:gd name="connsiteX947" fmla="*/ 6455241 w 8372791"/>
              <a:gd name="connsiteY947" fmla="*/ 1341310 h 8153390"/>
              <a:gd name="connsiteX948" fmla="*/ 6551049 w 8372791"/>
              <a:gd name="connsiteY948" fmla="*/ 1437118 h 8153390"/>
              <a:gd name="connsiteX949" fmla="*/ 6544932 w 8372791"/>
              <a:gd name="connsiteY949" fmla="*/ 1467414 h 8153390"/>
              <a:gd name="connsiteX950" fmla="*/ 7284960 w 8372791"/>
              <a:gd name="connsiteY950" fmla="*/ 1575054 h 8153390"/>
              <a:gd name="connsiteX951" fmla="*/ 7285898 w 8372791"/>
              <a:gd name="connsiteY951" fmla="*/ 1570408 h 8153390"/>
              <a:gd name="connsiteX952" fmla="*/ 5711141 w 8372791"/>
              <a:gd name="connsiteY952" fmla="*/ 886457 h 8153390"/>
              <a:gd name="connsiteX953" fmla="*/ 5693294 w 8372791"/>
              <a:gd name="connsiteY953" fmla="*/ 898490 h 8153390"/>
              <a:gd name="connsiteX954" fmla="*/ 5654461 w 8372791"/>
              <a:gd name="connsiteY954" fmla="*/ 906330 h 8153390"/>
              <a:gd name="connsiteX955" fmla="*/ 5600752 w 8372791"/>
              <a:gd name="connsiteY955" fmla="*/ 1305384 h 8153390"/>
              <a:gd name="connsiteX956" fmla="*/ 6161200 w 8372791"/>
              <a:gd name="connsiteY956" fmla="*/ 1389874 h 8153390"/>
              <a:gd name="connsiteX957" fmla="*/ 5744291 w 8372791"/>
              <a:gd name="connsiteY957" fmla="*/ 854272 h 8153390"/>
              <a:gd name="connsiteX958" fmla="*/ 5741848 w 8372791"/>
              <a:gd name="connsiteY958" fmla="*/ 857895 h 8153390"/>
              <a:gd name="connsiteX959" fmla="*/ 6224929 w 8372791"/>
              <a:gd name="connsiteY959" fmla="*/ 1399481 h 8153390"/>
              <a:gd name="connsiteX960" fmla="*/ 6362834 w 8372791"/>
              <a:gd name="connsiteY960" fmla="*/ 1420271 h 8153390"/>
              <a:gd name="connsiteX961" fmla="*/ 6366962 w 8372791"/>
              <a:gd name="connsiteY961" fmla="*/ 1399825 h 8153390"/>
              <a:gd name="connsiteX962" fmla="*/ 6374268 w 8372791"/>
              <a:gd name="connsiteY962" fmla="*/ 1388989 h 8153390"/>
              <a:gd name="connsiteX963" fmla="*/ 5952028 w 8372791"/>
              <a:gd name="connsiteY963" fmla="*/ 950773 h 8153390"/>
              <a:gd name="connsiteX964" fmla="*/ 5539718 w 8372791"/>
              <a:gd name="connsiteY964" fmla="*/ 843214 h 8153390"/>
              <a:gd name="connsiteX965" fmla="*/ 4764166 w 8372791"/>
              <a:gd name="connsiteY965" fmla="*/ 1026409 h 8153390"/>
              <a:gd name="connsiteX966" fmla="*/ 4693685 w 8372791"/>
              <a:gd name="connsiteY966" fmla="*/ 1125678 h 8153390"/>
              <a:gd name="connsiteX967" fmla="*/ 4703104 w 8372791"/>
              <a:gd name="connsiteY967" fmla="*/ 1140098 h 8153390"/>
              <a:gd name="connsiteX968" fmla="*/ 4709869 w 8372791"/>
              <a:gd name="connsiteY968" fmla="*/ 1174689 h 8153390"/>
              <a:gd name="connsiteX969" fmla="*/ 4703104 w 8372791"/>
              <a:gd name="connsiteY969" fmla="*/ 1209279 h 8153390"/>
              <a:gd name="connsiteX970" fmla="*/ 4691895 w 8372791"/>
              <a:gd name="connsiteY970" fmla="*/ 1226440 h 8153390"/>
              <a:gd name="connsiteX971" fmla="*/ 5449429 w 8372791"/>
              <a:gd name="connsiteY971" fmla="*/ 2135482 h 8153390"/>
              <a:gd name="connsiteX972" fmla="*/ 5562659 w 8372791"/>
              <a:gd name="connsiteY972" fmla="*/ 1324513 h 8153390"/>
              <a:gd name="connsiteX973" fmla="*/ 4715422 w 8372791"/>
              <a:gd name="connsiteY973" fmla="*/ 1202465 h 8153390"/>
              <a:gd name="connsiteX974" fmla="*/ 4715422 w 8372791"/>
              <a:gd name="connsiteY974" fmla="*/ 1171918 h 8153390"/>
              <a:gd name="connsiteX975" fmla="*/ 5566060 w 8372791"/>
              <a:gd name="connsiteY975" fmla="*/ 1300155 h 8153390"/>
              <a:gd name="connsiteX976" fmla="*/ 5621484 w 8372791"/>
              <a:gd name="connsiteY976" fmla="*/ 903197 h 8153390"/>
              <a:gd name="connsiteX977" fmla="*/ 5598170 w 8372791"/>
              <a:gd name="connsiteY977" fmla="*/ 898490 h 8153390"/>
              <a:gd name="connsiteX978" fmla="*/ 5559331 w 8372791"/>
              <a:gd name="connsiteY978" fmla="*/ 872303 h 8153390"/>
              <a:gd name="connsiteX979" fmla="*/ 5761230 w 8372791"/>
              <a:gd name="connsiteY979" fmla="*/ 752757 h 8153390"/>
              <a:gd name="connsiteX980" fmla="*/ 5767922 w 8372791"/>
              <a:gd name="connsiteY980" fmla="*/ 785902 h 8153390"/>
              <a:gd name="connsiteX981" fmla="*/ 5761936 w 8372791"/>
              <a:gd name="connsiteY981" fmla="*/ 815550 h 8153390"/>
              <a:gd name="connsiteX982" fmla="*/ 5872234 w 8372791"/>
              <a:gd name="connsiteY982" fmla="*/ 867961 h 8153390"/>
              <a:gd name="connsiteX983" fmla="*/ 5049156 w 8372791"/>
              <a:gd name="connsiteY983" fmla="*/ 625016 h 8153390"/>
              <a:gd name="connsiteX984" fmla="*/ 4793973 w 8372791"/>
              <a:gd name="connsiteY984" fmla="*/ 984427 h 8153390"/>
              <a:gd name="connsiteX985" fmla="*/ 5528884 w 8372791"/>
              <a:gd name="connsiteY985" fmla="*/ 812362 h 8153390"/>
              <a:gd name="connsiteX986" fmla="*/ 5523542 w 8372791"/>
              <a:gd name="connsiteY986" fmla="*/ 785902 h 8153390"/>
              <a:gd name="connsiteX987" fmla="*/ 5525411 w 8372791"/>
              <a:gd name="connsiteY987" fmla="*/ 776643 h 8153390"/>
              <a:gd name="connsiteX988" fmla="*/ 3233041 w 8372791"/>
              <a:gd name="connsiteY988" fmla="*/ 614829 h 8153390"/>
              <a:gd name="connsiteX989" fmla="*/ 2864090 w 8372791"/>
              <a:gd name="connsiteY989" fmla="*/ 1361389 h 8153390"/>
              <a:gd name="connsiteX990" fmla="*/ 2876985 w 8372791"/>
              <a:gd name="connsiteY990" fmla="*/ 1369213 h 8153390"/>
              <a:gd name="connsiteX991" fmla="*/ 2909402 w 8372791"/>
              <a:gd name="connsiteY991" fmla="*/ 1410526 h 8153390"/>
              <a:gd name="connsiteX992" fmla="*/ 2912671 w 8372791"/>
              <a:gd name="connsiteY992" fmla="*/ 1424898 h 8153390"/>
              <a:gd name="connsiteX993" fmla="*/ 4375113 w 8372791"/>
              <a:gd name="connsiteY993" fmla="*/ 1082495 h 8153390"/>
              <a:gd name="connsiteX994" fmla="*/ 2866474 w 8372791"/>
              <a:gd name="connsiteY994" fmla="*/ 526035 h 8153390"/>
              <a:gd name="connsiteX995" fmla="*/ 1997723 w 8372791"/>
              <a:gd name="connsiteY995" fmla="*/ 1277386 h 8153390"/>
              <a:gd name="connsiteX996" fmla="*/ 2677071 w 8372791"/>
              <a:gd name="connsiteY996" fmla="*/ 1427391 h 8153390"/>
              <a:gd name="connsiteX997" fmla="*/ 2677071 w 8372791"/>
              <a:gd name="connsiteY997" fmla="*/ 1463501 h 8153390"/>
              <a:gd name="connsiteX998" fmla="*/ 2677071 w 8372791"/>
              <a:gd name="connsiteY998" fmla="*/ 1466270 h 8153390"/>
              <a:gd name="connsiteX999" fmla="*/ 1959776 w 8372791"/>
              <a:gd name="connsiteY999" fmla="*/ 1310206 h 8153390"/>
              <a:gd name="connsiteX1000" fmla="*/ 1236286 w 8372791"/>
              <a:gd name="connsiteY1000" fmla="*/ 1935927 h 8153390"/>
              <a:gd name="connsiteX1001" fmla="*/ 1236915 w 8372791"/>
              <a:gd name="connsiteY1001" fmla="*/ 1936874 h 8153390"/>
              <a:gd name="connsiteX1002" fmla="*/ 1243376 w 8372791"/>
              <a:gd name="connsiteY1002" fmla="*/ 1969362 h 8153390"/>
              <a:gd name="connsiteX1003" fmla="*/ 2428326 w 8372791"/>
              <a:gd name="connsiteY1003" fmla="*/ 1744704 h 8153390"/>
              <a:gd name="connsiteX1004" fmla="*/ 2690956 w 8372791"/>
              <a:gd name="connsiteY1004" fmla="*/ 1519034 h 8153390"/>
              <a:gd name="connsiteX1005" fmla="*/ 2710395 w 8372791"/>
              <a:gd name="connsiteY1005" fmla="*/ 1546804 h 8153390"/>
              <a:gd name="connsiteX1006" fmla="*/ 2496173 w 8372791"/>
              <a:gd name="connsiteY1006" fmla="*/ 1731841 h 8153390"/>
              <a:gd name="connsiteX1007" fmla="*/ 2698914 w 8372791"/>
              <a:gd name="connsiteY1007" fmla="*/ 1693402 h 8153390"/>
              <a:gd name="connsiteX1008" fmla="*/ 2696510 w 8372791"/>
              <a:gd name="connsiteY1008" fmla="*/ 1681496 h 8153390"/>
              <a:gd name="connsiteX1009" fmla="*/ 2746545 w 8372791"/>
              <a:gd name="connsiteY1009" fmla="*/ 1606011 h 8153390"/>
              <a:gd name="connsiteX1010" fmla="*/ 2777045 w 8372791"/>
              <a:gd name="connsiteY1010" fmla="*/ 1599853 h 8153390"/>
              <a:gd name="connsiteX1011" fmla="*/ 2777045 w 8372791"/>
              <a:gd name="connsiteY1011" fmla="*/ 1585698 h 8153390"/>
              <a:gd name="connsiteX1012" fmla="*/ 2807592 w 8372791"/>
              <a:gd name="connsiteY1012" fmla="*/ 1585698 h 8153390"/>
              <a:gd name="connsiteX1013" fmla="*/ 2807592 w 8372791"/>
              <a:gd name="connsiteY1013" fmla="*/ 1605460 h 8153390"/>
              <a:gd name="connsiteX1014" fmla="*/ 2810321 w 8372791"/>
              <a:gd name="connsiteY1014" fmla="*/ 1606011 h 8153390"/>
              <a:gd name="connsiteX1015" fmla="*/ 2853918 w 8372791"/>
              <a:gd name="connsiteY1015" fmla="*/ 1649608 h 8153390"/>
              <a:gd name="connsiteX1016" fmla="*/ 2854802 w 8372791"/>
              <a:gd name="connsiteY1016" fmla="*/ 1653986 h 8153390"/>
              <a:gd name="connsiteX1017" fmla="*/ 2854802 w 8372791"/>
              <a:gd name="connsiteY1017" fmla="*/ 1649570 h 8153390"/>
              <a:gd name="connsiteX1018" fmla="*/ 2981790 w 8372791"/>
              <a:gd name="connsiteY1018" fmla="*/ 1615277 h 8153390"/>
              <a:gd name="connsiteX1019" fmla="*/ 2887151 w 8372791"/>
              <a:gd name="connsiteY1019" fmla="*/ 1547694 h 8153390"/>
              <a:gd name="connsiteX1020" fmla="*/ 2885663 w 8372791"/>
              <a:gd name="connsiteY1020" fmla="*/ 1549902 h 8153390"/>
              <a:gd name="connsiteX1021" fmla="*/ 2799261 w 8372791"/>
              <a:gd name="connsiteY1021" fmla="*/ 1585690 h 8153390"/>
              <a:gd name="connsiteX1022" fmla="*/ 2677071 w 8372791"/>
              <a:gd name="connsiteY1022" fmla="*/ 1463501 h 8153390"/>
              <a:gd name="connsiteX1023" fmla="*/ 2799261 w 8372791"/>
              <a:gd name="connsiteY1023" fmla="*/ 1341311 h 8153390"/>
              <a:gd name="connsiteX1024" fmla="*/ 2810004 w 8372791"/>
              <a:gd name="connsiteY1024" fmla="*/ 1343480 h 8153390"/>
              <a:gd name="connsiteX1025" fmla="*/ 2886252 w 8372791"/>
              <a:gd name="connsiteY1025" fmla="*/ 533677 h 8153390"/>
              <a:gd name="connsiteX1026" fmla="*/ 2874438 w 8372791"/>
              <a:gd name="connsiteY1026" fmla="*/ 531327 h 8153390"/>
              <a:gd name="connsiteX1027" fmla="*/ 2826462 w 8372791"/>
              <a:gd name="connsiteY1027" fmla="*/ 519486 h 8153390"/>
              <a:gd name="connsiteX1028" fmla="*/ 1714001 w 8372791"/>
              <a:gd name="connsiteY1028" fmla="*/ 959938 h 8153390"/>
              <a:gd name="connsiteX1029" fmla="*/ 1378621 w 8372791"/>
              <a:gd name="connsiteY1029" fmla="*/ 1117603 h 8153390"/>
              <a:gd name="connsiteX1030" fmla="*/ 1382969 w 8372791"/>
              <a:gd name="connsiteY1030" fmla="*/ 1138587 h 8153390"/>
              <a:gd name="connsiteX1031" fmla="*/ 1382363 w 8372791"/>
              <a:gd name="connsiteY1031" fmla="*/ 1141511 h 8153390"/>
              <a:gd name="connsiteX1032" fmla="*/ 1956321 w 8372791"/>
              <a:gd name="connsiteY1032" fmla="*/ 1268245 h 8153390"/>
              <a:gd name="connsiteX1033" fmla="*/ 2979528 w 8372791"/>
              <a:gd name="connsiteY1033" fmla="*/ 511018 h 8153390"/>
              <a:gd name="connsiteX1034" fmla="*/ 2979477 w 8372791"/>
              <a:gd name="connsiteY1034" fmla="*/ 511092 h 8153390"/>
              <a:gd name="connsiteX1035" fmla="*/ 2911731 w 8372791"/>
              <a:gd name="connsiteY1035" fmla="*/ 538747 h 8153390"/>
              <a:gd name="connsiteX1036" fmla="*/ 2900389 w 8372791"/>
              <a:gd name="connsiteY1036" fmla="*/ 536490 h 8153390"/>
              <a:gd name="connsiteX1037" fmla="*/ 2843508 w 8372791"/>
              <a:gd name="connsiteY1037" fmla="*/ 1332820 h 8153390"/>
              <a:gd name="connsiteX1038" fmla="*/ 3201972 w 8372791"/>
              <a:gd name="connsiteY1038" fmla="*/ 602106 h 8153390"/>
              <a:gd name="connsiteX1039" fmla="*/ 2840917 w 8372791"/>
              <a:gd name="connsiteY1039" fmla="*/ 506608 h 8153390"/>
              <a:gd name="connsiteX1040" fmla="*/ 2840917 w 8372791"/>
              <a:gd name="connsiteY1040" fmla="*/ 507047 h 8153390"/>
              <a:gd name="connsiteX1041" fmla="*/ 2841106 w 8372791"/>
              <a:gd name="connsiteY1041" fmla="*/ 506884 h 8153390"/>
              <a:gd name="connsiteX1042" fmla="*/ 2816470 w 8372791"/>
              <a:gd name="connsiteY1042" fmla="*/ 441658 h 8153390"/>
              <a:gd name="connsiteX1043" fmla="*/ 2111490 w 8372791"/>
              <a:gd name="connsiteY1043" fmla="*/ 773075 h 8153390"/>
              <a:gd name="connsiteX1044" fmla="*/ 2822096 w 8372791"/>
              <a:gd name="connsiteY1044" fmla="*/ 474462 h 8153390"/>
              <a:gd name="connsiteX1045" fmla="*/ 2815923 w 8372791"/>
              <a:gd name="connsiteY1045" fmla="*/ 444327 h 8153390"/>
              <a:gd name="connsiteX1046" fmla="*/ 3285397 w 8372791"/>
              <a:gd name="connsiteY1046" fmla="*/ 432047 h 8153390"/>
              <a:gd name="connsiteX1047" fmla="*/ 3005455 w 8372791"/>
              <a:gd name="connsiteY1047" fmla="*/ 454498 h 8153390"/>
              <a:gd name="connsiteX1048" fmla="*/ 3000010 w 8372791"/>
              <a:gd name="connsiteY1048" fmla="*/ 481079 h 8153390"/>
              <a:gd name="connsiteX1049" fmla="*/ 2998888 w 8372791"/>
              <a:gd name="connsiteY1049" fmla="*/ 482720 h 8153390"/>
              <a:gd name="connsiteX1050" fmla="*/ 3216734 w 8372791"/>
              <a:gd name="connsiteY1050" fmla="*/ 572013 h 8153390"/>
              <a:gd name="connsiteX1051" fmla="*/ 5419164 w 8372791"/>
              <a:gd name="connsiteY1051" fmla="*/ 397748 h 8153390"/>
              <a:gd name="connsiteX1052" fmla="*/ 5598104 w 8372791"/>
              <a:gd name="connsiteY1052" fmla="*/ 674634 h 8153390"/>
              <a:gd name="connsiteX1053" fmla="*/ 5609396 w 8372791"/>
              <a:gd name="connsiteY1053" fmla="*/ 669206 h 8153390"/>
              <a:gd name="connsiteX1054" fmla="*/ 5645732 w 8372791"/>
              <a:gd name="connsiteY1054" fmla="*/ 663712 h 8153390"/>
              <a:gd name="connsiteX1055" fmla="*/ 5682605 w 8372791"/>
              <a:gd name="connsiteY1055" fmla="*/ 671156 h 8153390"/>
              <a:gd name="connsiteX1056" fmla="*/ 5440266 w 8372791"/>
              <a:gd name="connsiteY1056" fmla="*/ 385627 h 8153390"/>
              <a:gd name="connsiteX1057" fmla="*/ 5940400 w 8372791"/>
              <a:gd name="connsiteY1057" fmla="*/ 900351 h 8153390"/>
              <a:gd name="connsiteX1058" fmla="*/ 7116084 w 8372791"/>
              <a:gd name="connsiteY1058" fmla="*/ 1459009 h 8153390"/>
              <a:gd name="connsiteX1059" fmla="*/ 4210105 w 8372791"/>
              <a:gd name="connsiteY1059" fmla="*/ 357885 h 8153390"/>
              <a:gd name="connsiteX1060" fmla="*/ 3324939 w 8372791"/>
              <a:gd name="connsiteY1060" fmla="*/ 428875 h 8153390"/>
              <a:gd name="connsiteX1061" fmla="*/ 3247889 w 8372791"/>
              <a:gd name="connsiteY1061" fmla="*/ 584784 h 8153390"/>
              <a:gd name="connsiteX1062" fmla="*/ 4430500 w 8372791"/>
              <a:gd name="connsiteY1062" fmla="*/ 1069527 h 8153390"/>
              <a:gd name="connsiteX1063" fmla="*/ 4733330 w 8372791"/>
              <a:gd name="connsiteY1063" fmla="*/ 998626 h 8153390"/>
              <a:gd name="connsiteX1064" fmla="*/ 5009417 w 8372791"/>
              <a:gd name="connsiteY1064" fmla="*/ 612364 h 8153390"/>
              <a:gd name="connsiteX1065" fmla="*/ 5258242 w 8372791"/>
              <a:gd name="connsiteY1065" fmla="*/ 330528 h 8153390"/>
              <a:gd name="connsiteX1066" fmla="*/ 5066507 w 8372791"/>
              <a:gd name="connsiteY1066" fmla="*/ 600577 h 8153390"/>
              <a:gd name="connsiteX1067" fmla="*/ 5531714 w 8372791"/>
              <a:gd name="connsiteY1067" fmla="*/ 745423 h 8153390"/>
              <a:gd name="connsiteX1068" fmla="*/ 5533144 w 8372791"/>
              <a:gd name="connsiteY1068" fmla="*/ 738340 h 8153390"/>
              <a:gd name="connsiteX1069" fmla="*/ 5551444 w 8372791"/>
              <a:gd name="connsiteY1069" fmla="*/ 708178 h 8153390"/>
              <a:gd name="connsiteX1070" fmla="*/ 5564637 w 8372791"/>
              <a:gd name="connsiteY1070" fmla="*/ 696190 h 8153390"/>
              <a:gd name="connsiteX1071" fmla="*/ 5325370 w 8372791"/>
              <a:gd name="connsiteY1071" fmla="*/ 337289 h 8153390"/>
              <a:gd name="connsiteX1072" fmla="*/ 5304156 w 8372791"/>
              <a:gd name="connsiteY1072" fmla="*/ 341572 h 8153390"/>
              <a:gd name="connsiteX1073" fmla="*/ 5261999 w 8372791"/>
              <a:gd name="connsiteY1073" fmla="*/ 333061 h 8153390"/>
              <a:gd name="connsiteX1074" fmla="*/ 5206103 w 8372791"/>
              <a:gd name="connsiteY1074" fmla="*/ 278006 h 8153390"/>
              <a:gd name="connsiteX1075" fmla="*/ 4271291 w 8372791"/>
              <a:gd name="connsiteY1075" fmla="*/ 352978 h 8153390"/>
              <a:gd name="connsiteX1076" fmla="*/ 5026701 w 8372791"/>
              <a:gd name="connsiteY1076" fmla="*/ 588182 h 8153390"/>
              <a:gd name="connsiteX1077" fmla="*/ 5226636 w 8372791"/>
              <a:gd name="connsiteY1077" fmla="*/ 308461 h 8153390"/>
              <a:gd name="connsiteX1078" fmla="*/ 3340980 w 8372791"/>
              <a:gd name="connsiteY1078" fmla="*/ 195081 h 8153390"/>
              <a:gd name="connsiteX1079" fmla="*/ 2968429 w 8372791"/>
              <a:gd name="connsiteY1079" fmla="*/ 370221 h 8153390"/>
              <a:gd name="connsiteX1080" fmla="*/ 2979477 w 8372791"/>
              <a:gd name="connsiteY1080" fmla="*/ 377562 h 8153390"/>
              <a:gd name="connsiteX1081" fmla="*/ 2988209 w 8372791"/>
              <a:gd name="connsiteY1081" fmla="*/ 390325 h 8153390"/>
              <a:gd name="connsiteX1082" fmla="*/ 3398117 w 8372791"/>
              <a:gd name="connsiteY1082" fmla="*/ 188673 h 8153390"/>
              <a:gd name="connsiteX1083" fmla="*/ 3002003 w 8372791"/>
              <a:gd name="connsiteY1083" fmla="*/ 417301 h 8153390"/>
              <a:gd name="connsiteX1084" fmla="*/ 3002844 w 8372791"/>
              <a:gd name="connsiteY1084" fmla="*/ 421406 h 8153390"/>
              <a:gd name="connsiteX1085" fmla="*/ 3302020 w 8372791"/>
              <a:gd name="connsiteY1085" fmla="*/ 398162 h 8153390"/>
              <a:gd name="connsiteX1086" fmla="*/ 3402420 w 8372791"/>
              <a:gd name="connsiteY1086" fmla="*/ 193500 h 8153390"/>
              <a:gd name="connsiteX1087" fmla="*/ 3400277 w 8372791"/>
              <a:gd name="connsiteY1087" fmla="*/ 192000 h 8153390"/>
              <a:gd name="connsiteX1088" fmla="*/ 3576661 w 8372791"/>
              <a:gd name="connsiteY1088" fmla="*/ 156214 h 8153390"/>
              <a:gd name="connsiteX1089" fmla="*/ 3576654 w 8372791"/>
              <a:gd name="connsiteY1089" fmla="*/ 156250 h 8153390"/>
              <a:gd name="connsiteX1090" fmla="*/ 3476860 w 8372791"/>
              <a:gd name="connsiteY1090" fmla="*/ 224942 h 8153390"/>
              <a:gd name="connsiteX1091" fmla="*/ 3434703 w 8372791"/>
              <a:gd name="connsiteY1091" fmla="*/ 216103 h 8153390"/>
              <a:gd name="connsiteX1092" fmla="*/ 3431277 w 8372791"/>
              <a:gd name="connsiteY1092" fmla="*/ 213704 h 8153390"/>
              <a:gd name="connsiteX1093" fmla="*/ 3341639 w 8372791"/>
              <a:gd name="connsiteY1093" fmla="*/ 395084 h 8153390"/>
              <a:gd name="connsiteX1094" fmla="*/ 4133664 w 8372791"/>
              <a:gd name="connsiteY1094" fmla="*/ 333548 h 8153390"/>
              <a:gd name="connsiteX1095" fmla="*/ 3610668 w 8372791"/>
              <a:gd name="connsiteY1095" fmla="*/ 147286 h 8153390"/>
              <a:gd name="connsiteX1096" fmla="*/ 4193866 w 8372791"/>
              <a:gd name="connsiteY1096" fmla="*/ 328871 h 8153390"/>
              <a:gd name="connsiteX1097" fmla="*/ 5199380 w 8372791"/>
              <a:gd name="connsiteY1097" fmla="*/ 250749 h 8153390"/>
              <a:gd name="connsiteX1098" fmla="*/ 5199076 w 8372791"/>
              <a:gd name="connsiteY1098" fmla="*/ 249245 h 8153390"/>
              <a:gd name="connsiteX1099" fmla="*/ 3476860 w 8372791"/>
              <a:gd name="connsiteY1099" fmla="*/ 0 h 8153390"/>
              <a:gd name="connsiteX1100" fmla="*/ 3576654 w 8372791"/>
              <a:gd name="connsiteY1100" fmla="*/ 68692 h 8153390"/>
              <a:gd name="connsiteX1101" fmla="*/ 3585156 w 8372791"/>
              <a:gd name="connsiteY1101" fmla="*/ 112423 h 8153390"/>
              <a:gd name="connsiteX1102" fmla="*/ 5197701 w 8372791"/>
              <a:gd name="connsiteY1102" fmla="*/ 224102 h 8153390"/>
              <a:gd name="connsiteX1103" fmla="*/ 5204362 w 8372791"/>
              <a:gd name="connsiteY1103" fmla="*/ 191110 h 8153390"/>
              <a:gd name="connsiteX1104" fmla="*/ 5304156 w 8372791"/>
              <a:gd name="connsiteY1104" fmla="*/ 124962 h 8153390"/>
              <a:gd name="connsiteX1105" fmla="*/ 5412461 w 8372791"/>
              <a:gd name="connsiteY1105" fmla="*/ 233267 h 8153390"/>
              <a:gd name="connsiteX1106" fmla="*/ 5403950 w 8372791"/>
              <a:gd name="connsiteY1106" fmla="*/ 275424 h 8153390"/>
              <a:gd name="connsiteX1107" fmla="*/ 5388389 w 8372791"/>
              <a:gd name="connsiteY1107" fmla="*/ 298503 h 8153390"/>
              <a:gd name="connsiteX1108" fmla="*/ 7279483 w 8372791"/>
              <a:gd name="connsiteY1108" fmla="*/ 1536653 h 8153390"/>
              <a:gd name="connsiteX1109" fmla="*/ 7292907 w 8372791"/>
              <a:gd name="connsiteY1109" fmla="*/ 1543031 h 8153390"/>
              <a:gd name="connsiteX1110" fmla="*/ 7308362 w 8372791"/>
              <a:gd name="connsiteY1110" fmla="*/ 1517558 h 8153390"/>
              <a:gd name="connsiteX1111" fmla="*/ 7399436 w 8372791"/>
              <a:gd name="connsiteY1111" fmla="*/ 1474607 h 8153390"/>
              <a:gd name="connsiteX1112" fmla="*/ 7517461 w 8372791"/>
              <a:gd name="connsiteY1112" fmla="*/ 1592632 h 8153390"/>
              <a:gd name="connsiteX1113" fmla="*/ 7482892 w 8372791"/>
              <a:gd name="connsiteY1113" fmla="*/ 1676088 h 8153390"/>
              <a:gd name="connsiteX1114" fmla="*/ 7457957 w 8372791"/>
              <a:gd name="connsiteY1114" fmla="*/ 1692900 h 8153390"/>
              <a:gd name="connsiteX1115" fmla="*/ 8245696 w 8372791"/>
              <a:gd name="connsiteY1115" fmla="*/ 4020685 h 8153390"/>
              <a:gd name="connsiteX1116" fmla="*/ 8257543 w 8372791"/>
              <a:gd name="connsiteY1116" fmla="*/ 4018380 h 8153390"/>
              <a:gd name="connsiteX1117" fmla="*/ 8372791 w 8372791"/>
              <a:gd name="connsiteY1117" fmla="*/ 4129454 h 8153390"/>
              <a:gd name="connsiteX1118" fmla="*/ 8302403 w 8372791"/>
              <a:gd name="connsiteY1118" fmla="*/ 4231807 h 8153390"/>
              <a:gd name="connsiteX1119" fmla="*/ 8258851 w 8372791"/>
              <a:gd name="connsiteY1119" fmla="*/ 4240282 h 8153390"/>
              <a:gd name="connsiteX1120" fmla="*/ 7465224 w 8372791"/>
              <a:gd name="connsiteY1120" fmla="*/ 6574480 h 8153390"/>
              <a:gd name="connsiteX1121" fmla="*/ 7485739 w 8372791"/>
              <a:gd name="connsiteY1121" fmla="*/ 6588312 h 8153390"/>
              <a:gd name="connsiteX1122" fmla="*/ 7517461 w 8372791"/>
              <a:gd name="connsiteY1122" fmla="*/ 6664895 h 8153390"/>
              <a:gd name="connsiteX1123" fmla="*/ 7409156 w 8372791"/>
              <a:gd name="connsiteY1123" fmla="*/ 6773200 h 8153390"/>
              <a:gd name="connsiteX1124" fmla="*/ 7366999 w 8372791"/>
              <a:gd name="connsiteY1124" fmla="*/ 6764689 h 8153390"/>
              <a:gd name="connsiteX1125" fmla="*/ 7353519 w 8372791"/>
              <a:gd name="connsiteY1125" fmla="*/ 6755601 h 8153390"/>
              <a:gd name="connsiteX1126" fmla="*/ 5434675 w 8372791"/>
              <a:gd name="connsiteY1126" fmla="*/ 8022092 h 8153390"/>
              <a:gd name="connsiteX1127" fmla="*/ 5440231 w 8372791"/>
              <a:gd name="connsiteY1127" fmla="*/ 8049251 h 8153390"/>
              <a:gd name="connsiteX1128" fmla="*/ 5334703 w 8372791"/>
              <a:gd name="connsiteY1128" fmla="*/ 8153390 h 8153390"/>
              <a:gd name="connsiteX1129" fmla="*/ 5260083 w 8372791"/>
              <a:gd name="connsiteY1129" fmla="*/ 8122888 h 8153390"/>
              <a:gd name="connsiteX1130" fmla="*/ 5254361 w 8372791"/>
              <a:gd name="connsiteY1130" fmla="*/ 8114512 h 8153390"/>
              <a:gd name="connsiteX1131" fmla="*/ 3473990 w 8372791"/>
              <a:gd name="connsiteY1131" fmla="*/ 8114512 h 8153390"/>
              <a:gd name="connsiteX1132" fmla="*/ 3472909 w 8372791"/>
              <a:gd name="connsiteY1132" fmla="*/ 8116115 h 8153390"/>
              <a:gd name="connsiteX1133" fmla="*/ 3396326 w 8372791"/>
              <a:gd name="connsiteY1133" fmla="*/ 8147837 h 8153390"/>
              <a:gd name="connsiteX1134" fmla="*/ 3296532 w 8372791"/>
              <a:gd name="connsiteY1134" fmla="*/ 8081689 h 8153390"/>
              <a:gd name="connsiteX1135" fmla="*/ 3290604 w 8372791"/>
              <a:gd name="connsiteY1135" fmla="*/ 8052324 h 8153390"/>
              <a:gd name="connsiteX1136" fmla="*/ 3005776 w 8372791"/>
              <a:gd name="connsiteY1136" fmla="*/ 7954816 h 8153390"/>
              <a:gd name="connsiteX1137" fmla="*/ 2993840 w 8372791"/>
              <a:gd name="connsiteY1137" fmla="*/ 7963123 h 8153390"/>
              <a:gd name="connsiteX1138" fmla="*/ 2960330 w 8372791"/>
              <a:gd name="connsiteY1138" fmla="*/ 7970106 h 8153390"/>
              <a:gd name="connsiteX1139" fmla="*/ 2881006 w 8372791"/>
              <a:gd name="connsiteY1139" fmla="*/ 7915831 h 8153390"/>
              <a:gd name="connsiteX1140" fmla="*/ 2879566 w 8372791"/>
              <a:gd name="connsiteY1140" fmla="*/ 7908469 h 8153390"/>
              <a:gd name="connsiteX1141" fmla="*/ 1447699 w 8372791"/>
              <a:gd name="connsiteY1141" fmla="*/ 7353311 h 8153390"/>
              <a:gd name="connsiteX1142" fmla="*/ 1421501 w 8372791"/>
              <a:gd name="connsiteY1142" fmla="*/ 7370303 h 8153390"/>
              <a:gd name="connsiteX1143" fmla="*/ 1378803 w 8372791"/>
              <a:gd name="connsiteY1143" fmla="*/ 7378596 h 8153390"/>
              <a:gd name="connsiteX1144" fmla="*/ 1269109 w 8372791"/>
              <a:gd name="connsiteY1144" fmla="*/ 7273068 h 8153390"/>
              <a:gd name="connsiteX1145" fmla="*/ 1287843 w 8372791"/>
              <a:gd name="connsiteY1145" fmla="*/ 7214066 h 8153390"/>
              <a:gd name="connsiteX1146" fmla="*/ 1292073 w 8372791"/>
              <a:gd name="connsiteY1146" fmla="*/ 7209588 h 8153390"/>
              <a:gd name="connsiteX1147" fmla="*/ 152219 w 8372791"/>
              <a:gd name="connsiteY1147" fmla="*/ 5419556 h 8153390"/>
              <a:gd name="connsiteX1148" fmla="*/ 119413 w 8372791"/>
              <a:gd name="connsiteY1148" fmla="*/ 5426333 h 8153390"/>
              <a:gd name="connsiteX1149" fmla="*/ 0 w 8372791"/>
              <a:gd name="connsiteY1149" fmla="*/ 5304143 h 8153390"/>
              <a:gd name="connsiteX1150" fmla="*/ 72932 w 8372791"/>
              <a:gd name="connsiteY1150" fmla="*/ 5191556 h 8153390"/>
              <a:gd name="connsiteX1151" fmla="*/ 99974 w 8372791"/>
              <a:gd name="connsiteY1151" fmla="*/ 5185969 h 8153390"/>
              <a:gd name="connsiteX1152" fmla="*/ 99974 w 8372791"/>
              <a:gd name="connsiteY1152" fmla="*/ 3134039 h 8153390"/>
              <a:gd name="connsiteX1153" fmla="*/ 72932 w 8372791"/>
              <a:gd name="connsiteY1153" fmla="*/ 3128453 h 8153390"/>
              <a:gd name="connsiteX1154" fmla="*/ 0 w 8372791"/>
              <a:gd name="connsiteY1154" fmla="*/ 3015865 h 8153390"/>
              <a:gd name="connsiteX1155" fmla="*/ 119413 w 8372791"/>
              <a:gd name="connsiteY1155" fmla="*/ 2893675 h 8153390"/>
              <a:gd name="connsiteX1156" fmla="*/ 165894 w 8372791"/>
              <a:gd name="connsiteY1156" fmla="*/ 2903278 h 8153390"/>
              <a:gd name="connsiteX1157" fmla="*/ 173138 w 8372791"/>
              <a:gd name="connsiteY1157" fmla="*/ 2908276 h 8153390"/>
              <a:gd name="connsiteX1158" fmla="*/ 1205671 w 8372791"/>
              <a:gd name="connsiteY1158" fmla="*/ 1219909 h 8153390"/>
              <a:gd name="connsiteX1159" fmla="*/ 1184856 w 8372791"/>
              <a:gd name="connsiteY1159" fmla="*/ 1197589 h 8153390"/>
              <a:gd name="connsiteX1160" fmla="*/ 1166359 w 8372791"/>
              <a:gd name="connsiteY1160" fmla="*/ 1138587 h 8153390"/>
              <a:gd name="connsiteX1161" fmla="*/ 1274664 w 8372791"/>
              <a:gd name="connsiteY1161" fmla="*/ 1033059 h 8153390"/>
              <a:gd name="connsiteX1162" fmla="*/ 1351247 w 8372791"/>
              <a:gd name="connsiteY1162" fmla="*/ 1063967 h 8153390"/>
              <a:gd name="connsiteX1163" fmla="*/ 1360246 w 8372791"/>
              <a:gd name="connsiteY1163" fmla="*/ 1076972 h 8153390"/>
              <a:gd name="connsiteX1164" fmla="*/ 2837895 w 8372791"/>
              <a:gd name="connsiteY1164" fmla="*/ 386463 h 8153390"/>
              <a:gd name="connsiteX1165" fmla="*/ 2843985 w 8372791"/>
              <a:gd name="connsiteY1165" fmla="*/ 377562 h 8153390"/>
              <a:gd name="connsiteX1166" fmla="*/ 2911731 w 8372791"/>
              <a:gd name="connsiteY1166" fmla="*/ 349907 h 8153390"/>
              <a:gd name="connsiteX1167" fmla="*/ 2914811 w 8372791"/>
              <a:gd name="connsiteY1167" fmla="*/ 350520 h 8153390"/>
              <a:gd name="connsiteX1168" fmla="*/ 3373191 w 8372791"/>
              <a:gd name="connsiteY1168" fmla="*/ 136317 h 8153390"/>
              <a:gd name="connsiteX1169" fmla="*/ 3368555 w 8372791"/>
              <a:gd name="connsiteY1169" fmla="*/ 112471 h 8153390"/>
              <a:gd name="connsiteX1170" fmla="*/ 3476860 w 8372791"/>
              <a:gd name="connsiteY1170" fmla="*/ 0 h 81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</a:cxnLst>
            <a:rect l="l" t="t" r="r" b="b"/>
            <a:pathLst>
              <a:path w="8372791" h="8153390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SpPr/>
          <p:nvPr/>
        </p:nvSpPr>
        <p:spPr bwMode="auto">
          <a:xfrm>
            <a:off x="857250" y="4627245"/>
            <a:ext cx="511810" cy="493395"/>
          </a:xfrm>
          <a:custGeom>
            <a:avLst/>
            <a:gdLst>
              <a:gd name="connsiteX0" fmla="*/ 4017359 w 8372791"/>
              <a:gd name="connsiteY0" fmla="*/ 7963975 h 8153390"/>
              <a:gd name="connsiteX1" fmla="*/ 3497515 w 8372791"/>
              <a:gd name="connsiteY1" fmla="*/ 8074782 h 8153390"/>
              <a:gd name="connsiteX2" fmla="*/ 3497343 w 8372791"/>
              <a:gd name="connsiteY2" fmla="*/ 8075633 h 8153390"/>
              <a:gd name="connsiteX3" fmla="*/ 5234572 w 8372791"/>
              <a:gd name="connsiteY3" fmla="*/ 8075633 h 8153390"/>
              <a:gd name="connsiteX4" fmla="*/ 5229175 w 8372791"/>
              <a:gd name="connsiteY4" fmla="*/ 8049251 h 8153390"/>
              <a:gd name="connsiteX5" fmla="*/ 5229647 w 8372791"/>
              <a:gd name="connsiteY5" fmla="*/ 8046945 h 8153390"/>
              <a:gd name="connsiteX6" fmla="*/ 3499582 w 8372791"/>
              <a:gd name="connsiteY6" fmla="*/ 7928538 h 8153390"/>
              <a:gd name="connsiteX7" fmla="*/ 3477821 w 8372791"/>
              <a:gd name="connsiteY7" fmla="*/ 7968752 h 8153390"/>
              <a:gd name="connsiteX8" fmla="*/ 3479899 w 8372791"/>
              <a:gd name="connsiteY8" fmla="*/ 7970640 h 8153390"/>
              <a:gd name="connsiteX9" fmla="*/ 3496120 w 8372791"/>
              <a:gd name="connsiteY9" fmla="*/ 7997375 h 8153390"/>
              <a:gd name="connsiteX10" fmla="*/ 3502525 w 8372791"/>
              <a:gd name="connsiteY10" fmla="*/ 8029099 h 8153390"/>
              <a:gd name="connsiteX11" fmla="*/ 3865329 w 8372791"/>
              <a:gd name="connsiteY11" fmla="*/ 7953570 h 8153390"/>
              <a:gd name="connsiteX12" fmla="*/ 3234719 w 8372791"/>
              <a:gd name="connsiteY12" fmla="*/ 7910410 h 8153390"/>
              <a:gd name="connsiteX13" fmla="*/ 3308220 w 8372791"/>
              <a:gd name="connsiteY13" fmla="*/ 7978111 h 8153390"/>
              <a:gd name="connsiteX14" fmla="*/ 3312753 w 8372791"/>
              <a:gd name="connsiteY14" fmla="*/ 7970640 h 8153390"/>
              <a:gd name="connsiteX15" fmla="*/ 3396326 w 8372791"/>
              <a:gd name="connsiteY15" fmla="*/ 7931227 h 8153390"/>
              <a:gd name="connsiteX16" fmla="*/ 3428533 w 8372791"/>
              <a:gd name="connsiteY16" fmla="*/ 7936096 h 8153390"/>
              <a:gd name="connsiteX17" fmla="*/ 3451308 w 8372791"/>
              <a:gd name="connsiteY17" fmla="*/ 7947045 h 8153390"/>
              <a:gd name="connsiteX18" fmla="*/ 3462757 w 8372791"/>
              <a:gd name="connsiteY18" fmla="*/ 7926017 h 8153390"/>
              <a:gd name="connsiteX19" fmla="*/ 3129015 w 8372791"/>
              <a:gd name="connsiteY19" fmla="*/ 7840938 h 8153390"/>
              <a:gd name="connsiteX20" fmla="*/ 3043388 w 8372791"/>
              <a:gd name="connsiteY20" fmla="*/ 7865742 h 8153390"/>
              <a:gd name="connsiteX21" fmla="*/ 3046419 w 8372791"/>
              <a:gd name="connsiteY21" fmla="*/ 7881240 h 8153390"/>
              <a:gd name="connsiteX22" fmla="*/ 3039654 w 8372791"/>
              <a:gd name="connsiteY22" fmla="*/ 7915831 h 8153390"/>
              <a:gd name="connsiteX23" fmla="*/ 3034578 w 8372791"/>
              <a:gd name="connsiteY23" fmla="*/ 7923603 h 8153390"/>
              <a:gd name="connsiteX24" fmla="*/ 3293342 w 8372791"/>
              <a:gd name="connsiteY24" fmla="*/ 8013175 h 8153390"/>
              <a:gd name="connsiteX25" fmla="*/ 3296532 w 8372791"/>
              <a:gd name="connsiteY25" fmla="*/ 7997375 h 8153390"/>
              <a:gd name="connsiteX26" fmla="*/ 3298245 w 8372791"/>
              <a:gd name="connsiteY26" fmla="*/ 7994551 h 8153390"/>
              <a:gd name="connsiteX27" fmla="*/ 3203171 w 8372791"/>
              <a:gd name="connsiteY27" fmla="*/ 7908251 h 8153390"/>
              <a:gd name="connsiteX28" fmla="*/ 3051972 w 8372791"/>
              <a:gd name="connsiteY28" fmla="*/ 7897903 h 8153390"/>
              <a:gd name="connsiteX29" fmla="*/ 3051972 w 8372791"/>
              <a:gd name="connsiteY29" fmla="*/ 7878463 h 8153390"/>
              <a:gd name="connsiteX30" fmla="*/ 3179623 w 8372791"/>
              <a:gd name="connsiteY30" fmla="*/ 7886876 h 8153390"/>
              <a:gd name="connsiteX31" fmla="*/ 4971773 w 8372791"/>
              <a:gd name="connsiteY31" fmla="*/ 7760537 h 8153390"/>
              <a:gd name="connsiteX32" fmla="*/ 4095788 w 8372791"/>
              <a:gd name="connsiteY32" fmla="*/ 7947257 h 8153390"/>
              <a:gd name="connsiteX33" fmla="*/ 5234685 w 8372791"/>
              <a:gd name="connsiteY33" fmla="*/ 8022318 h 8153390"/>
              <a:gd name="connsiteX34" fmla="*/ 5237468 w 8372791"/>
              <a:gd name="connsiteY34" fmla="*/ 8008716 h 8153390"/>
              <a:gd name="connsiteX35" fmla="*/ 5241591 w 8372791"/>
              <a:gd name="connsiteY35" fmla="*/ 8002681 h 8153390"/>
              <a:gd name="connsiteX36" fmla="*/ 2987680 w 8372791"/>
              <a:gd name="connsiteY36" fmla="*/ 7712647 h 8153390"/>
              <a:gd name="connsiteX37" fmla="*/ 2985661 w 8372791"/>
              <a:gd name="connsiteY37" fmla="*/ 7797653 h 8153390"/>
              <a:gd name="connsiteX38" fmla="*/ 2993840 w 8372791"/>
              <a:gd name="connsiteY38" fmla="*/ 7799358 h 8153390"/>
              <a:gd name="connsiteX39" fmla="*/ 3021204 w 8372791"/>
              <a:gd name="connsiteY39" fmla="*/ 7818403 h 8153390"/>
              <a:gd name="connsiteX40" fmla="*/ 3027888 w 8372791"/>
              <a:gd name="connsiteY40" fmla="*/ 7828635 h 8153390"/>
              <a:gd name="connsiteX41" fmla="*/ 3094630 w 8372791"/>
              <a:gd name="connsiteY41" fmla="*/ 7809727 h 8153390"/>
              <a:gd name="connsiteX42" fmla="*/ 3580239 w 8372791"/>
              <a:gd name="connsiteY42" fmla="*/ 7710233 h 8153390"/>
              <a:gd name="connsiteX43" fmla="*/ 3152051 w 8372791"/>
              <a:gd name="connsiteY43" fmla="*/ 7834266 h 8153390"/>
              <a:gd name="connsiteX44" fmla="*/ 3211446 w 8372791"/>
              <a:gd name="connsiteY44" fmla="*/ 7888974 h 8153390"/>
              <a:gd name="connsiteX45" fmla="*/ 3473521 w 8372791"/>
              <a:gd name="connsiteY45" fmla="*/ 7906246 h 8153390"/>
              <a:gd name="connsiteX46" fmla="*/ 5655428 w 8372791"/>
              <a:gd name="connsiteY46" fmla="*/ 7614813 h 8153390"/>
              <a:gd name="connsiteX47" fmla="*/ 4999640 w 8372791"/>
              <a:gd name="connsiteY47" fmla="*/ 7754598 h 8153390"/>
              <a:gd name="connsiteX48" fmla="*/ 5248614 w 8372791"/>
              <a:gd name="connsiteY48" fmla="*/ 7975660 h 8153390"/>
              <a:gd name="connsiteX49" fmla="*/ 5248614 w 8372791"/>
              <a:gd name="connsiteY49" fmla="*/ 7992401 h 8153390"/>
              <a:gd name="connsiteX50" fmla="*/ 5260083 w 8372791"/>
              <a:gd name="connsiteY50" fmla="*/ 7975614 h 8153390"/>
              <a:gd name="connsiteX51" fmla="*/ 5334703 w 8372791"/>
              <a:gd name="connsiteY51" fmla="*/ 7945112 h 8153390"/>
              <a:gd name="connsiteX52" fmla="*/ 5375779 w 8372791"/>
              <a:gd name="connsiteY52" fmla="*/ 7953296 h 8153390"/>
              <a:gd name="connsiteX53" fmla="*/ 5382355 w 8372791"/>
              <a:gd name="connsiteY53" fmla="*/ 7957671 h 8153390"/>
              <a:gd name="connsiteX54" fmla="*/ 5765698 w 8372791"/>
              <a:gd name="connsiteY54" fmla="*/ 7591309 h 8153390"/>
              <a:gd name="connsiteX55" fmla="*/ 5700833 w 8372791"/>
              <a:gd name="connsiteY55" fmla="*/ 7605135 h 8153390"/>
              <a:gd name="connsiteX56" fmla="*/ 5470859 w 8372791"/>
              <a:gd name="connsiteY56" fmla="*/ 7900625 h 8153390"/>
              <a:gd name="connsiteX57" fmla="*/ 5785873 w 8372791"/>
              <a:gd name="connsiteY57" fmla="*/ 7619438 h 8153390"/>
              <a:gd name="connsiteX58" fmla="*/ 5784132 w 8372791"/>
              <a:gd name="connsiteY58" fmla="*/ 7618280 h 8153390"/>
              <a:gd name="connsiteX59" fmla="*/ 5756767 w 8372791"/>
              <a:gd name="connsiteY59" fmla="*/ 7533266 h 8153390"/>
              <a:gd name="connsiteX60" fmla="*/ 5732119 w 8372791"/>
              <a:gd name="connsiteY60" fmla="*/ 7564936 h 8153390"/>
              <a:gd name="connsiteX61" fmla="*/ 5756739 w 8372791"/>
              <a:gd name="connsiteY61" fmla="*/ 7559811 h 8153390"/>
              <a:gd name="connsiteX62" fmla="*/ 5754037 w 8372791"/>
              <a:gd name="connsiteY62" fmla="*/ 7546606 h 8153390"/>
              <a:gd name="connsiteX63" fmla="*/ 4504359 w 8372791"/>
              <a:gd name="connsiteY63" fmla="*/ 7442546 h 8153390"/>
              <a:gd name="connsiteX64" fmla="*/ 3624680 w 8372791"/>
              <a:gd name="connsiteY64" fmla="*/ 7697360 h 8153390"/>
              <a:gd name="connsiteX65" fmla="*/ 3510332 w 8372791"/>
              <a:gd name="connsiteY65" fmla="*/ 7908672 h 8153390"/>
              <a:gd name="connsiteX66" fmla="*/ 3943774 w 8372791"/>
              <a:gd name="connsiteY66" fmla="*/ 7937239 h 8153390"/>
              <a:gd name="connsiteX67" fmla="*/ 4938027 w 8372791"/>
              <a:gd name="connsiteY67" fmla="*/ 7730252 h 8153390"/>
              <a:gd name="connsiteX68" fmla="*/ 4628988 w 8372791"/>
              <a:gd name="connsiteY68" fmla="*/ 7452910 h 8153390"/>
              <a:gd name="connsiteX69" fmla="*/ 4604526 w 8372791"/>
              <a:gd name="connsiteY69" fmla="*/ 7469136 h 8153390"/>
              <a:gd name="connsiteX70" fmla="*/ 4571016 w 8372791"/>
              <a:gd name="connsiteY70" fmla="*/ 7475792 h 8153390"/>
              <a:gd name="connsiteX71" fmla="*/ 4510142 w 8372791"/>
              <a:gd name="connsiteY71" fmla="*/ 7450984 h 8153390"/>
              <a:gd name="connsiteX72" fmla="*/ 5323087 w 8372791"/>
              <a:gd name="connsiteY72" fmla="*/ 7139773 h 8153390"/>
              <a:gd name="connsiteX73" fmla="*/ 4656734 w 8372791"/>
              <a:gd name="connsiteY73" fmla="*/ 7392900 h 8153390"/>
              <a:gd name="connsiteX74" fmla="*/ 4650340 w 8372791"/>
              <a:gd name="connsiteY74" fmla="*/ 7424062 h 8153390"/>
              <a:gd name="connsiteX75" fmla="*/ 4641650 w 8372791"/>
              <a:gd name="connsiteY75" fmla="*/ 7436742 h 8153390"/>
              <a:gd name="connsiteX76" fmla="*/ 4965726 w 8372791"/>
              <a:gd name="connsiteY76" fmla="*/ 7724486 h 8153390"/>
              <a:gd name="connsiteX77" fmla="*/ 5687806 w 8372791"/>
              <a:gd name="connsiteY77" fmla="*/ 7574161 h 8153390"/>
              <a:gd name="connsiteX78" fmla="*/ 5760684 w 8372791"/>
              <a:gd name="connsiteY78" fmla="*/ 7482659 h 8153390"/>
              <a:gd name="connsiteX79" fmla="*/ 3951061 w 8372791"/>
              <a:gd name="connsiteY79" fmla="*/ 7094218 h 8153390"/>
              <a:gd name="connsiteX80" fmla="*/ 3648837 w 8372791"/>
              <a:gd name="connsiteY80" fmla="*/ 7652719 h 8153390"/>
              <a:gd name="connsiteX81" fmla="*/ 4489729 w 8372791"/>
              <a:gd name="connsiteY81" fmla="*/ 7414493 h 8153390"/>
              <a:gd name="connsiteX82" fmla="*/ 4484927 w 8372791"/>
              <a:gd name="connsiteY82" fmla="*/ 7391092 h 8153390"/>
              <a:gd name="connsiteX83" fmla="*/ 4485516 w 8372791"/>
              <a:gd name="connsiteY83" fmla="*/ 7388221 h 8153390"/>
              <a:gd name="connsiteX84" fmla="*/ 6342076 w 8372791"/>
              <a:gd name="connsiteY84" fmla="*/ 6752690 h 8153390"/>
              <a:gd name="connsiteX85" fmla="*/ 5354774 w 8372791"/>
              <a:gd name="connsiteY85" fmla="*/ 7127736 h 8153390"/>
              <a:gd name="connsiteX86" fmla="*/ 5777068 w 8372791"/>
              <a:gd name="connsiteY86" fmla="*/ 7462088 h 8153390"/>
              <a:gd name="connsiteX87" fmla="*/ 6364620 w 8372791"/>
              <a:gd name="connsiteY87" fmla="*/ 6752247 h 8153390"/>
              <a:gd name="connsiteX88" fmla="*/ 5819492 w 8372791"/>
              <a:gd name="connsiteY88" fmla="*/ 7452672 h 8153390"/>
              <a:gd name="connsiteX89" fmla="*/ 5856788 w 8372791"/>
              <a:gd name="connsiteY89" fmla="*/ 7445244 h 8153390"/>
              <a:gd name="connsiteX90" fmla="*/ 5896783 w 8372791"/>
              <a:gd name="connsiteY90" fmla="*/ 7453210 h 8153390"/>
              <a:gd name="connsiteX91" fmla="*/ 5904345 w 8372791"/>
              <a:gd name="connsiteY91" fmla="*/ 7458239 h 8153390"/>
              <a:gd name="connsiteX92" fmla="*/ 6364875 w 8372791"/>
              <a:gd name="connsiteY92" fmla="*/ 6752632 h 8153390"/>
              <a:gd name="connsiteX93" fmla="*/ 6353879 w 8372791"/>
              <a:gd name="connsiteY93" fmla="*/ 6736059 h 8153390"/>
              <a:gd name="connsiteX94" fmla="*/ 6353879 w 8372791"/>
              <a:gd name="connsiteY94" fmla="*/ 6737870 h 8153390"/>
              <a:gd name="connsiteX95" fmla="*/ 6354534 w 8372791"/>
              <a:gd name="connsiteY95" fmla="*/ 6737047 h 8153390"/>
              <a:gd name="connsiteX96" fmla="*/ 7324324 w 8372791"/>
              <a:gd name="connsiteY96" fmla="*/ 6729243 h 8153390"/>
              <a:gd name="connsiteX97" fmla="*/ 5952742 w 8372791"/>
              <a:gd name="connsiteY97" fmla="*/ 7513394 h 8153390"/>
              <a:gd name="connsiteX98" fmla="*/ 5959539 w 8372791"/>
              <a:gd name="connsiteY98" fmla="*/ 7546606 h 8153390"/>
              <a:gd name="connsiteX99" fmla="*/ 5856788 w 8372791"/>
              <a:gd name="connsiteY99" fmla="*/ 7647968 h 8153390"/>
              <a:gd name="connsiteX100" fmla="*/ 5816793 w 8372791"/>
              <a:gd name="connsiteY100" fmla="*/ 7640003 h 8153390"/>
              <a:gd name="connsiteX101" fmla="*/ 5800375 w 8372791"/>
              <a:gd name="connsiteY101" fmla="*/ 7629084 h 8153390"/>
              <a:gd name="connsiteX102" fmla="*/ 5419778 w 8372791"/>
              <a:gd name="connsiteY102" fmla="*/ 7990918 h 8153390"/>
              <a:gd name="connsiteX103" fmla="*/ 5425990 w 8372791"/>
              <a:gd name="connsiteY103" fmla="*/ 8000009 h 8153390"/>
              <a:gd name="connsiteX104" fmla="*/ 7329734 w 8372791"/>
              <a:gd name="connsiteY104" fmla="*/ 6737267 h 8153390"/>
              <a:gd name="connsiteX105" fmla="*/ 4765513 w 8372791"/>
              <a:gd name="connsiteY105" fmla="*/ 6702876 h 8153390"/>
              <a:gd name="connsiteX106" fmla="*/ 4620101 w 8372791"/>
              <a:gd name="connsiteY106" fmla="*/ 7323380 h 8153390"/>
              <a:gd name="connsiteX107" fmla="*/ 4631890 w 8372791"/>
              <a:gd name="connsiteY107" fmla="*/ 7331200 h 8153390"/>
              <a:gd name="connsiteX108" fmla="*/ 4649441 w 8372791"/>
              <a:gd name="connsiteY108" fmla="*/ 7356812 h 8153390"/>
              <a:gd name="connsiteX109" fmla="*/ 5291479 w 8372791"/>
              <a:gd name="connsiteY109" fmla="*/ 7115006 h 8153390"/>
              <a:gd name="connsiteX110" fmla="*/ 1413515 w 8372791"/>
              <a:gd name="connsiteY110" fmla="*/ 6616861 h 8153390"/>
              <a:gd name="connsiteX111" fmla="*/ 1413515 w 8372791"/>
              <a:gd name="connsiteY111" fmla="*/ 7174282 h 8153390"/>
              <a:gd name="connsiteX112" fmla="*/ 1421501 w 8372791"/>
              <a:gd name="connsiteY112" fmla="*/ 7175833 h 8153390"/>
              <a:gd name="connsiteX113" fmla="*/ 1488497 w 8372791"/>
              <a:gd name="connsiteY113" fmla="*/ 7273068 h 8153390"/>
              <a:gd name="connsiteX114" fmla="*/ 1479876 w 8372791"/>
              <a:gd name="connsiteY114" fmla="*/ 7314145 h 8153390"/>
              <a:gd name="connsiteX115" fmla="*/ 1472446 w 8372791"/>
              <a:gd name="connsiteY115" fmla="*/ 7324747 h 8153390"/>
              <a:gd name="connsiteX116" fmla="*/ 2878238 w 8372791"/>
              <a:gd name="connsiteY116" fmla="*/ 7860807 h 8153390"/>
              <a:gd name="connsiteX117" fmla="*/ 2878406 w 8372791"/>
              <a:gd name="connsiteY117" fmla="*/ 7859947 h 8153390"/>
              <a:gd name="connsiteX118" fmla="*/ 1245372 w 8372791"/>
              <a:gd name="connsiteY118" fmla="*/ 6474178 h 8153390"/>
              <a:gd name="connsiteX119" fmla="*/ 1243071 w 8372791"/>
              <a:gd name="connsiteY119" fmla="*/ 6475729 h 8153390"/>
              <a:gd name="connsiteX120" fmla="*/ 1369877 w 8372791"/>
              <a:gd name="connsiteY120" fmla="*/ 7169274 h 8153390"/>
              <a:gd name="connsiteX121" fmla="*/ 1378803 w 8372791"/>
              <a:gd name="connsiteY121" fmla="*/ 7167540 h 8153390"/>
              <a:gd name="connsiteX122" fmla="*/ 1388522 w 8372791"/>
              <a:gd name="connsiteY122" fmla="*/ 7169428 h 8153390"/>
              <a:gd name="connsiteX123" fmla="*/ 1388522 w 8372791"/>
              <a:gd name="connsiteY123" fmla="*/ 6595653 h 8153390"/>
              <a:gd name="connsiteX124" fmla="*/ 1413515 w 8372791"/>
              <a:gd name="connsiteY124" fmla="*/ 6456812 h 8153390"/>
              <a:gd name="connsiteX125" fmla="*/ 1413515 w 8372791"/>
              <a:gd name="connsiteY125" fmla="*/ 6575090 h 8153390"/>
              <a:gd name="connsiteX126" fmla="*/ 2893079 w 8372791"/>
              <a:gd name="connsiteY126" fmla="*/ 7828166 h 8153390"/>
              <a:gd name="connsiteX127" fmla="*/ 2899456 w 8372791"/>
              <a:gd name="connsiteY127" fmla="*/ 7818403 h 8153390"/>
              <a:gd name="connsiteX128" fmla="*/ 2926820 w 8372791"/>
              <a:gd name="connsiteY128" fmla="*/ 7799358 h 8153390"/>
              <a:gd name="connsiteX129" fmla="*/ 2955265 w 8372791"/>
              <a:gd name="connsiteY129" fmla="*/ 7793430 h 8153390"/>
              <a:gd name="connsiteX130" fmla="*/ 2958124 w 8372791"/>
              <a:gd name="connsiteY130" fmla="*/ 7685819 h 8153390"/>
              <a:gd name="connsiteX131" fmla="*/ 1621433 w 8372791"/>
              <a:gd name="connsiteY131" fmla="*/ 6472485 h 8153390"/>
              <a:gd name="connsiteX132" fmla="*/ 1277449 w 8372791"/>
              <a:gd name="connsiteY132" fmla="*/ 6446556 h 8153390"/>
              <a:gd name="connsiteX133" fmla="*/ 1271742 w 8372791"/>
              <a:gd name="connsiteY133" fmla="*/ 6455020 h 8153390"/>
              <a:gd name="connsiteX134" fmla="*/ 1388522 w 8372791"/>
              <a:gd name="connsiteY134" fmla="*/ 6553923 h 8153390"/>
              <a:gd name="connsiteX135" fmla="*/ 1388522 w 8372791"/>
              <a:gd name="connsiteY135" fmla="*/ 6454929 h 8153390"/>
              <a:gd name="connsiteX136" fmla="*/ 4438294 w 8372791"/>
              <a:gd name="connsiteY136" fmla="*/ 6446478 h 8153390"/>
              <a:gd name="connsiteX137" fmla="*/ 4432339 w 8372791"/>
              <a:gd name="connsiteY137" fmla="*/ 6455570 h 8153390"/>
              <a:gd name="connsiteX138" fmla="*/ 4332191 w 8372791"/>
              <a:gd name="connsiteY138" fmla="*/ 6498272 h 8153390"/>
              <a:gd name="connsiteX139" fmla="*/ 4290075 w 8372791"/>
              <a:gd name="connsiteY139" fmla="*/ 6491718 h 8153390"/>
              <a:gd name="connsiteX140" fmla="*/ 4279836 w 8372791"/>
              <a:gd name="connsiteY140" fmla="*/ 6486651 h 8153390"/>
              <a:gd name="connsiteX141" fmla="*/ 3969626 w 8372791"/>
              <a:gd name="connsiteY141" fmla="*/ 7059911 h 8153390"/>
              <a:gd name="connsiteX142" fmla="*/ 4497205 w 8372791"/>
              <a:gd name="connsiteY142" fmla="*/ 7350079 h 8153390"/>
              <a:gd name="connsiteX143" fmla="*/ 4510142 w 8372791"/>
              <a:gd name="connsiteY143" fmla="*/ 7331200 h 8153390"/>
              <a:gd name="connsiteX144" fmla="*/ 4571016 w 8372791"/>
              <a:gd name="connsiteY144" fmla="*/ 7306392 h 8153390"/>
              <a:gd name="connsiteX145" fmla="*/ 4603219 w 8372791"/>
              <a:gd name="connsiteY145" fmla="*/ 7312789 h 8153390"/>
              <a:gd name="connsiteX146" fmla="*/ 4751273 w 8372791"/>
              <a:gd name="connsiteY146" fmla="*/ 6691718 h 8153390"/>
              <a:gd name="connsiteX147" fmla="*/ 1476612 w 8372791"/>
              <a:gd name="connsiteY147" fmla="*/ 6341028 h 8153390"/>
              <a:gd name="connsiteX148" fmla="*/ 1474771 w 8372791"/>
              <a:gd name="connsiteY148" fmla="*/ 6342683 h 8153390"/>
              <a:gd name="connsiteX149" fmla="*/ 1440245 w 8372791"/>
              <a:gd name="connsiteY149" fmla="*/ 6359106 h 8153390"/>
              <a:gd name="connsiteX150" fmla="*/ 1413515 w 8372791"/>
              <a:gd name="connsiteY150" fmla="*/ 6363105 h 8153390"/>
              <a:gd name="connsiteX151" fmla="*/ 1413515 w 8372791"/>
              <a:gd name="connsiteY151" fmla="*/ 6424744 h 8153390"/>
              <a:gd name="connsiteX152" fmla="*/ 1584626 w 8372791"/>
              <a:gd name="connsiteY152" fmla="*/ 6439075 h 8153390"/>
              <a:gd name="connsiteX153" fmla="*/ 3068573 w 8372791"/>
              <a:gd name="connsiteY153" fmla="*/ 6323631 h 8153390"/>
              <a:gd name="connsiteX154" fmla="*/ 3040465 w 8372791"/>
              <a:gd name="connsiteY154" fmla="*/ 6466730 h 8153390"/>
              <a:gd name="connsiteX155" fmla="*/ 3061302 w 8372791"/>
              <a:gd name="connsiteY155" fmla="*/ 6481018 h 8153390"/>
              <a:gd name="connsiteX156" fmla="*/ 3078859 w 8372791"/>
              <a:gd name="connsiteY156" fmla="*/ 6507499 h 8153390"/>
              <a:gd name="connsiteX157" fmla="*/ 3081853 w 8372791"/>
              <a:gd name="connsiteY157" fmla="*/ 6522580 h 8153390"/>
              <a:gd name="connsiteX158" fmla="*/ 3631272 w 8372791"/>
              <a:gd name="connsiteY158" fmla="*/ 6343914 h 8153390"/>
              <a:gd name="connsiteX159" fmla="*/ 2810435 w 8372791"/>
              <a:gd name="connsiteY159" fmla="*/ 6314326 h 8153390"/>
              <a:gd name="connsiteX160" fmla="*/ 2952469 w 8372791"/>
              <a:gd name="connsiteY160" fmla="*/ 6476202 h 8153390"/>
              <a:gd name="connsiteX161" fmla="*/ 2971486 w 8372791"/>
              <a:gd name="connsiteY161" fmla="*/ 6463163 h 8153390"/>
              <a:gd name="connsiteX162" fmla="*/ 3003374 w 8372791"/>
              <a:gd name="connsiteY162" fmla="*/ 6456616 h 8153390"/>
              <a:gd name="connsiteX163" fmla="*/ 3017003 w 8372791"/>
              <a:gd name="connsiteY163" fmla="*/ 6459414 h 8153390"/>
              <a:gd name="connsiteX164" fmla="*/ 3044509 w 8372791"/>
              <a:gd name="connsiteY164" fmla="*/ 6322764 h 8153390"/>
              <a:gd name="connsiteX165" fmla="*/ 1526078 w 8372791"/>
              <a:gd name="connsiteY165" fmla="*/ 6268031 h 8153390"/>
              <a:gd name="connsiteX166" fmla="*/ 1522563 w 8372791"/>
              <a:gd name="connsiteY166" fmla="*/ 6285258 h 8153390"/>
              <a:gd name="connsiteX167" fmla="*/ 1503715 w 8372791"/>
              <a:gd name="connsiteY167" fmla="*/ 6315996 h 8153390"/>
              <a:gd name="connsiteX168" fmla="*/ 1642609 w 8372791"/>
              <a:gd name="connsiteY168" fmla="*/ 6443931 h 8153390"/>
              <a:gd name="connsiteX169" fmla="*/ 2921451 w 8372791"/>
              <a:gd name="connsiteY169" fmla="*/ 6551036 h 8153390"/>
              <a:gd name="connsiteX170" fmla="*/ 2921451 w 8372791"/>
              <a:gd name="connsiteY170" fmla="*/ 6570475 h 8153390"/>
              <a:gd name="connsiteX171" fmla="*/ 1678259 w 8372791"/>
              <a:gd name="connsiteY171" fmla="*/ 6476768 h 8153390"/>
              <a:gd name="connsiteX172" fmla="*/ 2958907 w 8372791"/>
              <a:gd name="connsiteY172" fmla="*/ 7656362 h 8153390"/>
              <a:gd name="connsiteX173" fmla="*/ 2985324 w 8372791"/>
              <a:gd name="connsiteY173" fmla="*/ 6662118 h 8153390"/>
              <a:gd name="connsiteX174" fmla="*/ 3013094 w 8372791"/>
              <a:gd name="connsiteY174" fmla="*/ 6642678 h 8153390"/>
              <a:gd name="connsiteX175" fmla="*/ 2988372 w 8372791"/>
              <a:gd name="connsiteY175" fmla="*/ 7683502 h 8153390"/>
              <a:gd name="connsiteX176" fmla="*/ 3118170 w 8372791"/>
              <a:gd name="connsiteY176" fmla="*/ 7803058 h 8153390"/>
              <a:gd name="connsiteX177" fmla="*/ 3604753 w 8372791"/>
              <a:gd name="connsiteY177" fmla="*/ 7665208 h 8153390"/>
              <a:gd name="connsiteX178" fmla="*/ 3923792 w 8372791"/>
              <a:gd name="connsiteY178" fmla="*/ 7079218 h 8153390"/>
              <a:gd name="connsiteX179" fmla="*/ 3079743 w 8372791"/>
              <a:gd name="connsiteY179" fmla="*/ 6614908 h 8153390"/>
              <a:gd name="connsiteX180" fmla="*/ 3079743 w 8372791"/>
              <a:gd name="connsiteY180" fmla="*/ 6570475 h 8153390"/>
              <a:gd name="connsiteX181" fmla="*/ 3942443 w 8372791"/>
              <a:gd name="connsiteY181" fmla="*/ 7044960 h 8153390"/>
              <a:gd name="connsiteX182" fmla="*/ 4253506 w 8372791"/>
              <a:gd name="connsiteY182" fmla="*/ 6473621 h 8153390"/>
              <a:gd name="connsiteX183" fmla="*/ 4253005 w 8372791"/>
              <a:gd name="connsiteY183" fmla="*/ 6473373 h 8153390"/>
              <a:gd name="connsiteX184" fmla="*/ 4201691 w 8372791"/>
              <a:gd name="connsiteY184" fmla="*/ 6409227 h 8153390"/>
              <a:gd name="connsiteX185" fmla="*/ 4192851 w 8372791"/>
              <a:gd name="connsiteY185" fmla="*/ 6364156 h 8153390"/>
              <a:gd name="connsiteX186" fmla="*/ 3705503 w 8372791"/>
              <a:gd name="connsiteY186" fmla="*/ 6346589 h 8153390"/>
              <a:gd name="connsiteX187" fmla="*/ 3083324 w 8372791"/>
              <a:gd name="connsiteY187" fmla="*/ 6549866 h 8153390"/>
              <a:gd name="connsiteX188" fmla="*/ 3078859 w 8372791"/>
              <a:gd name="connsiteY188" fmla="*/ 6572357 h 8153390"/>
              <a:gd name="connsiteX189" fmla="*/ 3003374 w 8372791"/>
              <a:gd name="connsiteY189" fmla="*/ 6623240 h 8153390"/>
              <a:gd name="connsiteX190" fmla="*/ 2921451 w 8372791"/>
              <a:gd name="connsiteY190" fmla="*/ 6539928 h 8153390"/>
              <a:gd name="connsiteX191" fmla="*/ 2945446 w 8372791"/>
              <a:gd name="connsiteY191" fmla="*/ 6481018 h 8153390"/>
              <a:gd name="connsiteX192" fmla="*/ 2948633 w 8372791"/>
              <a:gd name="connsiteY192" fmla="*/ 6478832 h 8153390"/>
              <a:gd name="connsiteX193" fmla="*/ 2932560 w 8372791"/>
              <a:gd name="connsiteY193" fmla="*/ 6478832 h 8153390"/>
              <a:gd name="connsiteX194" fmla="*/ 2783373 w 8372791"/>
              <a:gd name="connsiteY194" fmla="*/ 6313351 h 8153390"/>
              <a:gd name="connsiteX195" fmla="*/ 4865115 w 8372791"/>
              <a:gd name="connsiteY195" fmla="*/ 6214162 h 8153390"/>
              <a:gd name="connsiteX196" fmla="*/ 4472037 w 8372791"/>
              <a:gd name="connsiteY196" fmla="*/ 6343381 h 8153390"/>
              <a:gd name="connsiteX197" fmla="*/ 4473821 w 8372791"/>
              <a:gd name="connsiteY197" fmla="*/ 6352477 h 8153390"/>
              <a:gd name="connsiteX198" fmla="*/ 4462691 w 8372791"/>
              <a:gd name="connsiteY198" fmla="*/ 6409227 h 8153390"/>
              <a:gd name="connsiteX199" fmla="*/ 4457429 w 8372791"/>
              <a:gd name="connsiteY199" fmla="*/ 6417261 h 8153390"/>
              <a:gd name="connsiteX200" fmla="*/ 4759656 w 8372791"/>
              <a:gd name="connsiteY200" fmla="*/ 6656550 h 8153390"/>
              <a:gd name="connsiteX201" fmla="*/ 4169928 w 8372791"/>
              <a:gd name="connsiteY201" fmla="*/ 6194854 h 8153390"/>
              <a:gd name="connsiteX202" fmla="*/ 3791345 w 8372791"/>
              <a:gd name="connsiteY202" fmla="*/ 6318543 h 8153390"/>
              <a:gd name="connsiteX203" fmla="*/ 4194772 w 8372791"/>
              <a:gd name="connsiteY203" fmla="*/ 6331008 h 8153390"/>
              <a:gd name="connsiteX204" fmla="*/ 4201691 w 8372791"/>
              <a:gd name="connsiteY204" fmla="*/ 6295727 h 8153390"/>
              <a:gd name="connsiteX205" fmla="*/ 4222892 w 8372791"/>
              <a:gd name="connsiteY205" fmla="*/ 6259755 h 8153390"/>
              <a:gd name="connsiteX206" fmla="*/ 4402185 w 8372791"/>
              <a:gd name="connsiteY206" fmla="*/ 6118971 h 8153390"/>
              <a:gd name="connsiteX207" fmla="*/ 4205307 w 8372791"/>
              <a:gd name="connsiteY207" fmla="*/ 6183295 h 8153390"/>
              <a:gd name="connsiteX208" fmla="*/ 4248236 w 8372791"/>
              <a:gd name="connsiteY208" fmla="*/ 6236042 h 8153390"/>
              <a:gd name="connsiteX209" fmla="*/ 4253005 w 8372791"/>
              <a:gd name="connsiteY209" fmla="*/ 6231582 h 8153390"/>
              <a:gd name="connsiteX210" fmla="*/ 4332191 w 8372791"/>
              <a:gd name="connsiteY210" fmla="*/ 6206682 h 8153390"/>
              <a:gd name="connsiteX211" fmla="*/ 4373174 w 8372791"/>
              <a:gd name="connsiteY211" fmla="*/ 6213061 h 8153390"/>
              <a:gd name="connsiteX212" fmla="*/ 5226991 w 8372791"/>
              <a:gd name="connsiteY212" fmla="*/ 6095199 h 8153390"/>
              <a:gd name="connsiteX213" fmla="*/ 4881286 w 8372791"/>
              <a:gd name="connsiteY213" fmla="*/ 6208846 h 8153390"/>
              <a:gd name="connsiteX214" fmla="*/ 4773753 w 8372791"/>
              <a:gd name="connsiteY214" fmla="*/ 6667711 h 8153390"/>
              <a:gd name="connsiteX215" fmla="*/ 5323475 w 8372791"/>
              <a:gd name="connsiteY215" fmla="*/ 7102955 h 8153390"/>
              <a:gd name="connsiteX216" fmla="*/ 6345323 w 8372791"/>
              <a:gd name="connsiteY216" fmla="*/ 6718104 h 8153390"/>
              <a:gd name="connsiteX217" fmla="*/ 6339993 w 8372791"/>
              <a:gd name="connsiteY217" fmla="*/ 6691277 h 8153390"/>
              <a:gd name="connsiteX218" fmla="*/ 6341270 w 8372791"/>
              <a:gd name="connsiteY218" fmla="*/ 6684848 h 8153390"/>
              <a:gd name="connsiteX219" fmla="*/ 1114846 w 8372791"/>
              <a:gd name="connsiteY219" fmla="*/ 6060671 h 8153390"/>
              <a:gd name="connsiteX220" fmla="*/ 1188668 w 8372791"/>
              <a:gd name="connsiteY220" fmla="*/ 6304447 h 8153390"/>
              <a:gd name="connsiteX221" fmla="*/ 1205238 w 8372791"/>
              <a:gd name="connsiteY221" fmla="*/ 6301102 h 8153390"/>
              <a:gd name="connsiteX222" fmla="*/ 1296881 w 8372791"/>
              <a:gd name="connsiteY222" fmla="*/ 6392745 h 8153390"/>
              <a:gd name="connsiteX223" fmla="*/ 1292467 w 8372791"/>
              <a:gd name="connsiteY223" fmla="*/ 6414606 h 8153390"/>
              <a:gd name="connsiteX224" fmla="*/ 1388522 w 8372791"/>
              <a:gd name="connsiteY224" fmla="*/ 6422651 h 8153390"/>
              <a:gd name="connsiteX225" fmla="*/ 1388522 w 8372791"/>
              <a:gd name="connsiteY225" fmla="*/ 6362478 h 8153390"/>
              <a:gd name="connsiteX226" fmla="*/ 1349673 w 8372791"/>
              <a:gd name="connsiteY226" fmla="*/ 6354717 h 8153390"/>
              <a:gd name="connsiteX227" fmla="*/ 1269109 w 8372791"/>
              <a:gd name="connsiteY227" fmla="*/ 6234453 h 8153390"/>
              <a:gd name="connsiteX228" fmla="*/ 1279424 w 8372791"/>
              <a:gd name="connsiteY228" fmla="*/ 6183899 h 8153390"/>
              <a:gd name="connsiteX229" fmla="*/ 4977535 w 8372791"/>
              <a:gd name="connsiteY229" fmla="*/ 5963193 h 8153390"/>
              <a:gd name="connsiteX230" fmla="*/ 4974826 w 8372791"/>
              <a:gd name="connsiteY230" fmla="*/ 5967032 h 8153390"/>
              <a:gd name="connsiteX231" fmla="*/ 4954965 w 8372791"/>
              <a:gd name="connsiteY231" fmla="*/ 5979828 h 8153390"/>
              <a:gd name="connsiteX232" fmla="*/ 4934007 w 8372791"/>
              <a:gd name="connsiteY232" fmla="*/ 5983871 h 8153390"/>
              <a:gd name="connsiteX233" fmla="*/ 4889975 w 8372791"/>
              <a:gd name="connsiteY233" fmla="*/ 6171764 h 8153390"/>
              <a:gd name="connsiteX234" fmla="*/ 5186365 w 8372791"/>
              <a:gd name="connsiteY234" fmla="*/ 6073701 h 8153390"/>
              <a:gd name="connsiteX235" fmla="*/ 4882858 w 8372791"/>
              <a:gd name="connsiteY235" fmla="*/ 5961927 h 8153390"/>
              <a:gd name="connsiteX236" fmla="*/ 4439274 w 8372791"/>
              <a:gd name="connsiteY236" fmla="*/ 6106854 h 8153390"/>
              <a:gd name="connsiteX237" fmla="*/ 4402191 w 8372791"/>
              <a:gd name="connsiteY237" fmla="*/ 6227036 h 8153390"/>
              <a:gd name="connsiteX238" fmla="*/ 4411377 w 8372791"/>
              <a:gd name="connsiteY238" fmla="*/ 6231582 h 8153390"/>
              <a:gd name="connsiteX239" fmla="*/ 4462691 w 8372791"/>
              <a:gd name="connsiteY239" fmla="*/ 6295727 h 8153390"/>
              <a:gd name="connsiteX240" fmla="*/ 4465897 w 8372791"/>
              <a:gd name="connsiteY240" fmla="*/ 6312074 h 8153390"/>
              <a:gd name="connsiteX241" fmla="*/ 4873958 w 8372791"/>
              <a:gd name="connsiteY241" fmla="*/ 6177064 h 8153390"/>
              <a:gd name="connsiteX242" fmla="*/ 4920332 w 8372791"/>
              <a:gd name="connsiteY242" fmla="*/ 5982531 h 8153390"/>
              <a:gd name="connsiteX243" fmla="*/ 4906321 w 8372791"/>
              <a:gd name="connsiteY243" fmla="*/ 5979828 h 8153390"/>
              <a:gd name="connsiteX244" fmla="*/ 4886460 w 8372791"/>
              <a:gd name="connsiteY244" fmla="*/ 5967032 h 8153390"/>
              <a:gd name="connsiteX245" fmla="*/ 4568144 w 8372791"/>
              <a:gd name="connsiteY245" fmla="*/ 5689195 h 8153390"/>
              <a:gd name="connsiteX246" fmla="*/ 4448086 w 8372791"/>
              <a:gd name="connsiteY246" fmla="*/ 6078293 h 8153390"/>
              <a:gd name="connsiteX247" fmla="*/ 4871495 w 8372791"/>
              <a:gd name="connsiteY247" fmla="*/ 5940604 h 8153390"/>
              <a:gd name="connsiteX248" fmla="*/ 4868159 w 8372791"/>
              <a:gd name="connsiteY248" fmla="*/ 5924813 h 8153390"/>
              <a:gd name="connsiteX249" fmla="*/ 4868471 w 8372791"/>
              <a:gd name="connsiteY249" fmla="*/ 5923338 h 8153390"/>
              <a:gd name="connsiteX250" fmla="*/ 6497830 w 8372791"/>
              <a:gd name="connsiteY250" fmla="*/ 5677426 h 8153390"/>
              <a:gd name="connsiteX251" fmla="*/ 5263136 w 8372791"/>
              <a:gd name="connsiteY251" fmla="*/ 6083317 h 8153390"/>
              <a:gd name="connsiteX252" fmla="*/ 6345933 w 8372791"/>
              <a:gd name="connsiteY252" fmla="*/ 6661383 h 8153390"/>
              <a:gd name="connsiteX253" fmla="*/ 6346758 w 8372791"/>
              <a:gd name="connsiteY253" fmla="*/ 6657227 h 8153390"/>
              <a:gd name="connsiteX254" fmla="*/ 6426082 w 8372791"/>
              <a:gd name="connsiteY254" fmla="*/ 6603800 h 8153390"/>
              <a:gd name="connsiteX255" fmla="*/ 6427938 w 8372791"/>
              <a:gd name="connsiteY255" fmla="*/ 6604181 h 8153390"/>
              <a:gd name="connsiteX256" fmla="*/ 7135855 w 8372791"/>
              <a:gd name="connsiteY256" fmla="*/ 5542565 h 8153390"/>
              <a:gd name="connsiteX257" fmla="*/ 6464751 w 8372791"/>
              <a:gd name="connsiteY257" fmla="*/ 6614210 h 8153390"/>
              <a:gd name="connsiteX258" fmla="*/ 6486956 w 8372791"/>
              <a:gd name="connsiteY258" fmla="*/ 6629422 h 8153390"/>
              <a:gd name="connsiteX259" fmla="*/ 6505406 w 8372791"/>
              <a:gd name="connsiteY259" fmla="*/ 6657227 h 8153390"/>
              <a:gd name="connsiteX260" fmla="*/ 6512170 w 8372791"/>
              <a:gd name="connsiteY260" fmla="*/ 6691272 h 8153390"/>
              <a:gd name="connsiteX261" fmla="*/ 6512170 w 8372791"/>
              <a:gd name="connsiteY261" fmla="*/ 6681558 h 8153390"/>
              <a:gd name="connsiteX262" fmla="*/ 7300851 w 8372791"/>
              <a:gd name="connsiteY262" fmla="*/ 6662118 h 8153390"/>
              <a:gd name="connsiteX263" fmla="*/ 7300851 w 8372791"/>
              <a:gd name="connsiteY263" fmla="*/ 6664895 h 8153390"/>
              <a:gd name="connsiteX264" fmla="*/ 7300851 w 8372791"/>
              <a:gd name="connsiteY264" fmla="*/ 6681558 h 8153390"/>
              <a:gd name="connsiteX265" fmla="*/ 6512170 w 8372791"/>
              <a:gd name="connsiteY265" fmla="*/ 6714882 h 8153390"/>
              <a:gd name="connsiteX266" fmla="*/ 6512170 w 8372791"/>
              <a:gd name="connsiteY266" fmla="*/ 6691282 h 8153390"/>
              <a:gd name="connsiteX267" fmla="*/ 6505406 w 8372791"/>
              <a:gd name="connsiteY267" fmla="*/ 6725327 h 8153390"/>
              <a:gd name="connsiteX268" fmla="*/ 6426082 w 8372791"/>
              <a:gd name="connsiteY268" fmla="*/ 6778754 h 8153390"/>
              <a:gd name="connsiteX269" fmla="*/ 6392572 w 8372791"/>
              <a:gd name="connsiteY269" fmla="*/ 6771880 h 8153390"/>
              <a:gd name="connsiteX270" fmla="*/ 6382461 w 8372791"/>
              <a:gd name="connsiteY270" fmla="*/ 6764953 h 8153390"/>
              <a:gd name="connsiteX271" fmla="*/ 5938136 w 8372791"/>
              <a:gd name="connsiteY271" fmla="*/ 7487650 h 8153390"/>
              <a:gd name="connsiteX272" fmla="*/ 5941379 w 8372791"/>
              <a:gd name="connsiteY272" fmla="*/ 7492395 h 8153390"/>
              <a:gd name="connsiteX273" fmla="*/ 7306913 w 8372791"/>
              <a:gd name="connsiteY273" fmla="*/ 6694924 h 8153390"/>
              <a:gd name="connsiteX274" fmla="*/ 7300851 w 8372791"/>
              <a:gd name="connsiteY274" fmla="*/ 6664895 h 8153390"/>
              <a:gd name="connsiteX275" fmla="*/ 7366999 w 8372791"/>
              <a:gd name="connsiteY275" fmla="*/ 6565101 h 8153390"/>
              <a:gd name="connsiteX276" fmla="*/ 7370968 w 8372791"/>
              <a:gd name="connsiteY276" fmla="*/ 6564300 h 8153390"/>
              <a:gd name="connsiteX277" fmla="*/ 7236059 w 8372791"/>
              <a:gd name="connsiteY277" fmla="*/ 5805682 h 8153390"/>
              <a:gd name="connsiteX278" fmla="*/ 6489953 w 8372791"/>
              <a:gd name="connsiteY278" fmla="*/ 6628793 h 8153390"/>
              <a:gd name="connsiteX279" fmla="*/ 6470514 w 8372791"/>
              <a:gd name="connsiteY279" fmla="*/ 6614908 h 8153390"/>
              <a:gd name="connsiteX280" fmla="*/ 7232105 w 8372791"/>
              <a:gd name="connsiteY280" fmla="*/ 5783447 h 8153390"/>
              <a:gd name="connsiteX281" fmla="*/ 7190396 w 8372791"/>
              <a:gd name="connsiteY281" fmla="*/ 5548906 h 8153390"/>
              <a:gd name="connsiteX282" fmla="*/ 7178661 w 8372791"/>
              <a:gd name="connsiteY282" fmla="*/ 5551301 h 8153390"/>
              <a:gd name="connsiteX283" fmla="*/ 7071827 w 8372791"/>
              <a:gd name="connsiteY283" fmla="*/ 5488732 h 8153390"/>
              <a:gd name="connsiteX284" fmla="*/ 6523458 w 8372791"/>
              <a:gd name="connsiteY284" fmla="*/ 5669001 h 8153390"/>
              <a:gd name="connsiteX285" fmla="*/ 6454288 w 8372791"/>
              <a:gd name="connsiteY285" fmla="*/ 6586183 h 8153390"/>
              <a:gd name="connsiteX286" fmla="*/ 7108726 w 8372791"/>
              <a:gd name="connsiteY286" fmla="*/ 5527378 h 8153390"/>
              <a:gd name="connsiteX287" fmla="*/ 7088332 w 8372791"/>
              <a:gd name="connsiteY287" fmla="*/ 5513479 h 8153390"/>
              <a:gd name="connsiteX288" fmla="*/ 180293 w 8372791"/>
              <a:gd name="connsiteY288" fmla="*/ 5406797 h 8153390"/>
              <a:gd name="connsiteX289" fmla="*/ 178342 w 8372791"/>
              <a:gd name="connsiteY289" fmla="*/ 5408143 h 8153390"/>
              <a:gd name="connsiteX290" fmla="*/ 1321543 w 8372791"/>
              <a:gd name="connsiteY290" fmla="*/ 7184333 h 8153390"/>
              <a:gd name="connsiteX291" fmla="*/ 1336105 w 8372791"/>
              <a:gd name="connsiteY291" fmla="*/ 7175833 h 8153390"/>
              <a:gd name="connsiteX292" fmla="*/ 1350702 w 8372791"/>
              <a:gd name="connsiteY292" fmla="*/ 7172998 h 8153390"/>
              <a:gd name="connsiteX293" fmla="*/ 1211689 w 8372791"/>
              <a:gd name="connsiteY293" fmla="*/ 6483086 h 8153390"/>
              <a:gd name="connsiteX294" fmla="*/ 1205238 w 8372791"/>
              <a:gd name="connsiteY294" fmla="*/ 6484388 h 8153390"/>
              <a:gd name="connsiteX295" fmla="*/ 1113595 w 8372791"/>
              <a:gd name="connsiteY295" fmla="*/ 6392745 h 8153390"/>
              <a:gd name="connsiteX296" fmla="*/ 1120137 w 8372791"/>
              <a:gd name="connsiteY296" fmla="*/ 6360341 h 8153390"/>
              <a:gd name="connsiteX297" fmla="*/ 209140 w 8372791"/>
              <a:gd name="connsiteY297" fmla="*/ 5382518 h 8153390"/>
              <a:gd name="connsiteX298" fmla="*/ 208943 w 8372791"/>
              <a:gd name="connsiteY298" fmla="*/ 5382817 h 8153390"/>
              <a:gd name="connsiteX299" fmla="*/ 1140469 w 8372791"/>
              <a:gd name="connsiteY299" fmla="*/ 6327922 h 8153390"/>
              <a:gd name="connsiteX300" fmla="*/ 1161071 w 8372791"/>
              <a:gd name="connsiteY300" fmla="*/ 6314032 h 8153390"/>
              <a:gd name="connsiteX301" fmla="*/ 1076385 w 8372791"/>
              <a:gd name="connsiteY301" fmla="*/ 6031873 h 8153390"/>
              <a:gd name="connsiteX302" fmla="*/ 1908360 w 8372791"/>
              <a:gd name="connsiteY302" fmla="*/ 5342767 h 8153390"/>
              <a:gd name="connsiteX303" fmla="*/ 1499604 w 8372791"/>
              <a:gd name="connsiteY303" fmla="*/ 6142810 h 8153390"/>
              <a:gd name="connsiteX304" fmla="*/ 1494736 w 8372791"/>
              <a:gd name="connsiteY304" fmla="*/ 6142810 h 8153390"/>
              <a:gd name="connsiteX305" fmla="*/ 1522563 w 8372791"/>
              <a:gd name="connsiteY305" fmla="*/ 6183649 h 8153390"/>
              <a:gd name="connsiteX306" fmla="*/ 1532929 w 8372791"/>
              <a:gd name="connsiteY306" fmla="*/ 6234453 h 8153390"/>
              <a:gd name="connsiteX307" fmla="*/ 1530027 w 8372791"/>
              <a:gd name="connsiteY307" fmla="*/ 6248678 h 8153390"/>
              <a:gd name="connsiteX308" fmla="*/ 2759308 w 8372791"/>
              <a:gd name="connsiteY308" fmla="*/ 6286658 h 8153390"/>
              <a:gd name="connsiteX309" fmla="*/ 7692147 w 8372791"/>
              <a:gd name="connsiteY309" fmla="*/ 5302521 h 8153390"/>
              <a:gd name="connsiteX310" fmla="*/ 7260482 w 8372791"/>
              <a:gd name="connsiteY310" fmla="*/ 5778738 h 8153390"/>
              <a:gd name="connsiteX311" fmla="*/ 7403048 w 8372791"/>
              <a:gd name="connsiteY311" fmla="*/ 6557823 h 8153390"/>
              <a:gd name="connsiteX312" fmla="*/ 7409156 w 8372791"/>
              <a:gd name="connsiteY312" fmla="*/ 6556590 h 8153390"/>
              <a:gd name="connsiteX313" fmla="*/ 7434324 w 8372791"/>
              <a:gd name="connsiteY313" fmla="*/ 6561672 h 8153390"/>
              <a:gd name="connsiteX314" fmla="*/ 7693200 w 8372791"/>
              <a:gd name="connsiteY314" fmla="*/ 5302727 h 8153390"/>
              <a:gd name="connsiteX315" fmla="*/ 1802817 w 8372791"/>
              <a:gd name="connsiteY315" fmla="*/ 5225696 h 8153390"/>
              <a:gd name="connsiteX316" fmla="*/ 1785640 w 8372791"/>
              <a:gd name="connsiteY316" fmla="*/ 5229164 h 8153390"/>
              <a:gd name="connsiteX317" fmla="*/ 1775938 w 8372791"/>
              <a:gd name="connsiteY317" fmla="*/ 5227206 h 8153390"/>
              <a:gd name="connsiteX318" fmla="*/ 1777309 w 8372791"/>
              <a:gd name="connsiteY318" fmla="*/ 5229164 h 8153390"/>
              <a:gd name="connsiteX319" fmla="*/ 1468358 w 8372791"/>
              <a:gd name="connsiteY319" fmla="*/ 6124859 h 8153390"/>
              <a:gd name="connsiteX320" fmla="*/ 1473685 w 8372791"/>
              <a:gd name="connsiteY320" fmla="*/ 6128413 h 8153390"/>
              <a:gd name="connsiteX321" fmla="*/ 1888899 w 8372791"/>
              <a:gd name="connsiteY321" fmla="*/ 5321181 h 8153390"/>
              <a:gd name="connsiteX322" fmla="*/ 7446348 w 8372791"/>
              <a:gd name="connsiteY322" fmla="*/ 5146623 h 8153390"/>
              <a:gd name="connsiteX323" fmla="*/ 7281411 w 8372791"/>
              <a:gd name="connsiteY323" fmla="*/ 5340245 h 8153390"/>
              <a:gd name="connsiteX324" fmla="*/ 7266408 w 8372791"/>
              <a:gd name="connsiteY324" fmla="*/ 5329743 h 8153390"/>
              <a:gd name="connsiteX325" fmla="*/ 7284588 w 8372791"/>
              <a:gd name="connsiteY325" fmla="*/ 5349969 h 8153390"/>
              <a:gd name="connsiteX326" fmla="*/ 7306405 w 8372791"/>
              <a:gd name="connsiteY326" fmla="*/ 5422168 h 8153390"/>
              <a:gd name="connsiteX327" fmla="*/ 7228385 w 8372791"/>
              <a:gd name="connsiteY327" fmla="*/ 5541153 h 8153390"/>
              <a:gd name="connsiteX328" fmla="*/ 7217416 w 8372791"/>
              <a:gd name="connsiteY328" fmla="*/ 5543392 h 8153390"/>
              <a:gd name="connsiteX329" fmla="*/ 7256475 w 8372791"/>
              <a:gd name="connsiteY329" fmla="*/ 5756841 h 8153390"/>
              <a:gd name="connsiteX330" fmla="*/ 7676472 w 8372791"/>
              <a:gd name="connsiteY330" fmla="*/ 5298313 h 8153390"/>
              <a:gd name="connsiteX331" fmla="*/ 7649830 w 8372791"/>
              <a:gd name="connsiteY331" fmla="*/ 5280894 h 8153390"/>
              <a:gd name="connsiteX332" fmla="*/ 7630190 w 8372791"/>
              <a:gd name="connsiteY332" fmla="*/ 5252647 h 8153390"/>
              <a:gd name="connsiteX333" fmla="*/ 7624963 w 8372791"/>
              <a:gd name="connsiteY333" fmla="*/ 5227543 h 8153390"/>
              <a:gd name="connsiteX334" fmla="*/ 3302627 w 8372791"/>
              <a:gd name="connsiteY334" fmla="*/ 5132086 h 8153390"/>
              <a:gd name="connsiteX335" fmla="*/ 3073927 w 8372791"/>
              <a:gd name="connsiteY335" fmla="*/ 6296378 h 8153390"/>
              <a:gd name="connsiteX336" fmla="*/ 3716408 w 8372791"/>
              <a:gd name="connsiteY336" fmla="*/ 6316228 h 8153390"/>
              <a:gd name="connsiteX337" fmla="*/ 4153091 w 8372791"/>
              <a:gd name="connsiteY337" fmla="*/ 6174223 h 8153390"/>
              <a:gd name="connsiteX338" fmla="*/ 1990344 w 8372791"/>
              <a:gd name="connsiteY338" fmla="*/ 5123959 h 8153390"/>
              <a:gd name="connsiteX339" fmla="*/ 1874505 w 8372791"/>
              <a:gd name="connsiteY339" fmla="*/ 5156960 h 8153390"/>
              <a:gd name="connsiteX340" fmla="*/ 1874505 w 8372791"/>
              <a:gd name="connsiteY340" fmla="*/ 5140303 h 8153390"/>
              <a:gd name="connsiteX341" fmla="*/ 1867522 w 8372791"/>
              <a:gd name="connsiteY341" fmla="*/ 5174889 h 8153390"/>
              <a:gd name="connsiteX342" fmla="*/ 1848478 w 8372791"/>
              <a:gd name="connsiteY342" fmla="*/ 5203136 h 8153390"/>
              <a:gd name="connsiteX343" fmla="*/ 1840295 w 8372791"/>
              <a:gd name="connsiteY343" fmla="*/ 5208653 h 8153390"/>
              <a:gd name="connsiteX344" fmla="*/ 1907426 w 8372791"/>
              <a:gd name="connsiteY344" fmla="*/ 5285163 h 8153390"/>
              <a:gd name="connsiteX345" fmla="*/ 7222325 w 8372791"/>
              <a:gd name="connsiteY345" fmla="*/ 5045132 h 8153390"/>
              <a:gd name="connsiteX346" fmla="*/ 7202054 w 8372791"/>
              <a:gd name="connsiteY346" fmla="*/ 5297809 h 8153390"/>
              <a:gd name="connsiteX347" fmla="*/ 7228385 w 8372791"/>
              <a:gd name="connsiteY347" fmla="*/ 5303183 h 8153390"/>
              <a:gd name="connsiteX348" fmla="*/ 7254832 w 8372791"/>
              <a:gd name="connsiteY348" fmla="*/ 5319404 h 8153390"/>
              <a:gd name="connsiteX349" fmla="*/ 7414027 w 8372791"/>
              <a:gd name="connsiteY349" fmla="*/ 5131980 h 8153390"/>
              <a:gd name="connsiteX350" fmla="*/ 7691857 w 8372791"/>
              <a:gd name="connsiteY350" fmla="*/ 4858418 h 8153390"/>
              <a:gd name="connsiteX351" fmla="*/ 7473256 w 8372791"/>
              <a:gd name="connsiteY351" fmla="*/ 5115036 h 8153390"/>
              <a:gd name="connsiteX352" fmla="*/ 7628542 w 8372791"/>
              <a:gd name="connsiteY352" fmla="*/ 5181954 h 8153390"/>
              <a:gd name="connsiteX353" fmla="*/ 7628542 w 8372791"/>
              <a:gd name="connsiteY353" fmla="*/ 5191380 h 8153390"/>
              <a:gd name="connsiteX354" fmla="*/ 7630190 w 8372791"/>
              <a:gd name="connsiteY354" fmla="*/ 5183466 h 8153390"/>
              <a:gd name="connsiteX355" fmla="*/ 7678959 w 8372791"/>
              <a:gd name="connsiteY355" fmla="*/ 5136174 h 8153390"/>
              <a:gd name="connsiteX356" fmla="*/ 7708000 w 8372791"/>
              <a:gd name="connsiteY356" fmla="*/ 5130488 h 8153390"/>
              <a:gd name="connsiteX357" fmla="*/ 3049708 w 8372791"/>
              <a:gd name="connsiteY357" fmla="*/ 4822164 h 8153390"/>
              <a:gd name="connsiteX358" fmla="*/ 2025231 w 8372791"/>
              <a:gd name="connsiteY358" fmla="*/ 5114021 h 8153390"/>
              <a:gd name="connsiteX359" fmla="*/ 1926617 w 8372791"/>
              <a:gd name="connsiteY359" fmla="*/ 5307034 h 8153390"/>
              <a:gd name="connsiteX360" fmla="*/ 2786906 w 8372791"/>
              <a:gd name="connsiteY360" fmla="*/ 6287510 h 8153390"/>
              <a:gd name="connsiteX361" fmla="*/ 3049969 w 8372791"/>
              <a:gd name="connsiteY361" fmla="*/ 6295638 h 8153390"/>
              <a:gd name="connsiteX362" fmla="*/ 3287829 w 8372791"/>
              <a:gd name="connsiteY362" fmla="*/ 5113952 h 8153390"/>
              <a:gd name="connsiteX363" fmla="*/ 6536014 w 8372791"/>
              <a:gd name="connsiteY363" fmla="*/ 4803966 h 8153390"/>
              <a:gd name="connsiteX364" fmla="*/ 4990820 w 8372791"/>
              <a:gd name="connsiteY364" fmla="*/ 5913894 h 8153390"/>
              <a:gd name="connsiteX365" fmla="*/ 4993127 w 8372791"/>
              <a:gd name="connsiteY365" fmla="*/ 5924813 h 8153390"/>
              <a:gd name="connsiteX366" fmla="*/ 4990401 w 8372791"/>
              <a:gd name="connsiteY366" fmla="*/ 5937713 h 8153390"/>
              <a:gd name="connsiteX367" fmla="*/ 5222642 w 8372791"/>
              <a:gd name="connsiteY367" fmla="*/ 6061699 h 8153390"/>
              <a:gd name="connsiteX368" fmla="*/ 6500740 w 8372791"/>
              <a:gd name="connsiteY368" fmla="*/ 5638829 h 8153390"/>
              <a:gd name="connsiteX369" fmla="*/ 6563201 w 8372791"/>
              <a:gd name="connsiteY369" fmla="*/ 4810607 h 8153390"/>
              <a:gd name="connsiteX370" fmla="*/ 6538676 w 8372791"/>
              <a:gd name="connsiteY370" fmla="*/ 4805733 h 8153390"/>
              <a:gd name="connsiteX371" fmla="*/ 6615196 w 8372791"/>
              <a:gd name="connsiteY371" fmla="*/ 4800862 h 8153390"/>
              <a:gd name="connsiteX372" fmla="*/ 6607857 w 8372791"/>
              <a:gd name="connsiteY372" fmla="*/ 4805733 h 8153390"/>
              <a:gd name="connsiteX373" fmla="*/ 6588268 w 8372791"/>
              <a:gd name="connsiteY373" fmla="*/ 4809626 h 8153390"/>
              <a:gd name="connsiteX374" fmla="*/ 6526373 w 8372791"/>
              <a:gd name="connsiteY374" fmla="*/ 5630348 h 8153390"/>
              <a:gd name="connsiteX375" fmla="*/ 7057404 w 8372791"/>
              <a:gd name="connsiteY375" fmla="*/ 5454651 h 8153390"/>
              <a:gd name="connsiteX376" fmla="*/ 7050917 w 8372791"/>
              <a:gd name="connsiteY376" fmla="*/ 5422168 h 8153390"/>
              <a:gd name="connsiteX377" fmla="*/ 7072734 w 8372791"/>
              <a:gd name="connsiteY377" fmla="*/ 5349969 h 8153390"/>
              <a:gd name="connsiteX378" fmla="*/ 7080028 w 8372791"/>
              <a:gd name="connsiteY378" fmla="*/ 5341854 h 8153390"/>
              <a:gd name="connsiteX379" fmla="*/ 6653690 w 8372791"/>
              <a:gd name="connsiteY379" fmla="*/ 4787518 h 8153390"/>
              <a:gd name="connsiteX380" fmla="*/ 7106651 w 8372791"/>
              <a:gd name="connsiteY380" fmla="*/ 5316851 h 8153390"/>
              <a:gd name="connsiteX381" fmla="*/ 7128937 w 8372791"/>
              <a:gd name="connsiteY381" fmla="*/ 5303183 h 8153390"/>
              <a:gd name="connsiteX382" fmla="*/ 7177467 w 8372791"/>
              <a:gd name="connsiteY382" fmla="*/ 5293279 h 8153390"/>
              <a:gd name="connsiteX383" fmla="*/ 7198815 w 8372791"/>
              <a:gd name="connsiteY383" fmla="*/ 5034481 h 8153390"/>
              <a:gd name="connsiteX384" fmla="*/ 3393854 w 8372791"/>
              <a:gd name="connsiteY384" fmla="*/ 4773683 h 8153390"/>
              <a:gd name="connsiteX385" fmla="*/ 3388712 w 8372791"/>
              <a:gd name="connsiteY385" fmla="*/ 4777150 h 8153390"/>
              <a:gd name="connsiteX386" fmla="*/ 3371671 w 8372791"/>
              <a:gd name="connsiteY386" fmla="*/ 4780590 h 8153390"/>
              <a:gd name="connsiteX387" fmla="*/ 3311793 w 8372791"/>
              <a:gd name="connsiteY387" fmla="*/ 5085422 h 8153390"/>
              <a:gd name="connsiteX388" fmla="*/ 4188541 w 8372791"/>
              <a:gd name="connsiteY388" fmla="*/ 6162695 h 8153390"/>
              <a:gd name="connsiteX389" fmla="*/ 4411010 w 8372791"/>
              <a:gd name="connsiteY389" fmla="*/ 6090350 h 8153390"/>
              <a:gd name="connsiteX390" fmla="*/ 4541181 w 8372791"/>
              <a:gd name="connsiteY390" fmla="*/ 5668173 h 8153390"/>
              <a:gd name="connsiteX391" fmla="*/ 3307460 w 8372791"/>
              <a:gd name="connsiteY391" fmla="*/ 4744852 h 8153390"/>
              <a:gd name="connsiteX392" fmla="*/ 3307460 w 8372791"/>
              <a:gd name="connsiteY392" fmla="*/ 4748734 h 8153390"/>
              <a:gd name="connsiteX393" fmla="*/ 3088536 w 8372791"/>
              <a:gd name="connsiteY393" fmla="*/ 4811102 h 8153390"/>
              <a:gd name="connsiteX394" fmla="*/ 3297185 w 8372791"/>
              <a:gd name="connsiteY394" fmla="*/ 5067472 h 8153390"/>
              <a:gd name="connsiteX395" fmla="*/ 3355016 w 8372791"/>
              <a:gd name="connsiteY395" fmla="*/ 4780168 h 8153390"/>
              <a:gd name="connsiteX396" fmla="*/ 3340069 w 8372791"/>
              <a:gd name="connsiteY396" fmla="*/ 4777150 h 8153390"/>
              <a:gd name="connsiteX397" fmla="*/ 3320207 w 8372791"/>
              <a:gd name="connsiteY397" fmla="*/ 4763759 h 8153390"/>
              <a:gd name="connsiteX398" fmla="*/ 908742 w 8372791"/>
              <a:gd name="connsiteY398" fmla="*/ 4520206 h 8153390"/>
              <a:gd name="connsiteX399" fmla="*/ 1383737 w 8372791"/>
              <a:gd name="connsiteY399" fmla="*/ 6107384 h 8153390"/>
              <a:gd name="connsiteX400" fmla="*/ 1401019 w 8372791"/>
              <a:gd name="connsiteY400" fmla="*/ 6103932 h 8153390"/>
              <a:gd name="connsiteX401" fmla="*/ 1433414 w 8372791"/>
              <a:gd name="connsiteY401" fmla="*/ 6110404 h 8153390"/>
              <a:gd name="connsiteX402" fmla="*/ 1750566 w 8372791"/>
              <a:gd name="connsiteY402" fmla="*/ 5221855 h 8153390"/>
              <a:gd name="connsiteX403" fmla="*/ 1722802 w 8372791"/>
              <a:gd name="connsiteY403" fmla="*/ 5203136 h 8153390"/>
              <a:gd name="connsiteX404" fmla="*/ 1696774 w 8372791"/>
              <a:gd name="connsiteY404" fmla="*/ 5140298 h 8153390"/>
              <a:gd name="connsiteX405" fmla="*/ 1699831 w 8372791"/>
              <a:gd name="connsiteY405" fmla="*/ 5125156 h 8153390"/>
              <a:gd name="connsiteX406" fmla="*/ 8185138 w 8372791"/>
              <a:gd name="connsiteY406" fmla="*/ 4359069 h 8153390"/>
              <a:gd name="connsiteX407" fmla="*/ 7789852 w 8372791"/>
              <a:gd name="connsiteY407" fmla="*/ 5170204 h 8153390"/>
              <a:gd name="connsiteX408" fmla="*/ 7799072 w 8372791"/>
              <a:gd name="connsiteY408" fmla="*/ 5183466 h 8153390"/>
              <a:gd name="connsiteX409" fmla="*/ 7806274 w 8372791"/>
              <a:gd name="connsiteY409" fmla="*/ 5218056 h 8153390"/>
              <a:gd name="connsiteX410" fmla="*/ 7714631 w 8372791"/>
              <a:gd name="connsiteY410" fmla="*/ 5306922 h 8153390"/>
              <a:gd name="connsiteX411" fmla="*/ 7712025 w 8372791"/>
              <a:gd name="connsiteY411" fmla="*/ 5306412 h 8153390"/>
              <a:gd name="connsiteX412" fmla="*/ 7509409 w 8372791"/>
              <a:gd name="connsiteY412" fmla="*/ 6346509 h 8153390"/>
              <a:gd name="connsiteX413" fmla="*/ 529310 w 8372791"/>
              <a:gd name="connsiteY413" fmla="*/ 4284721 h 8153390"/>
              <a:gd name="connsiteX414" fmla="*/ 197313 w 8372791"/>
              <a:gd name="connsiteY414" fmla="*/ 5213231 h 8153390"/>
              <a:gd name="connsiteX415" fmla="*/ 203851 w 8372791"/>
              <a:gd name="connsiteY415" fmla="*/ 5217742 h 8153390"/>
              <a:gd name="connsiteX416" fmla="*/ 238826 w 8372791"/>
              <a:gd name="connsiteY416" fmla="*/ 5304143 h 8153390"/>
              <a:gd name="connsiteX417" fmla="*/ 229442 w 8372791"/>
              <a:gd name="connsiteY417" fmla="*/ 5351705 h 8153390"/>
              <a:gd name="connsiteX418" fmla="*/ 226043 w 8372791"/>
              <a:gd name="connsiteY418" fmla="*/ 5356864 h 8153390"/>
              <a:gd name="connsiteX419" fmla="*/ 1058176 w 8372791"/>
              <a:gd name="connsiteY419" fmla="*/ 5971204 h 8153390"/>
              <a:gd name="connsiteX420" fmla="*/ 552421 w 8372791"/>
              <a:gd name="connsiteY420" fmla="*/ 4286108 h 8153390"/>
              <a:gd name="connsiteX421" fmla="*/ 544301 w 8372791"/>
              <a:gd name="connsiteY421" fmla="*/ 4287747 h 8153390"/>
              <a:gd name="connsiteX422" fmla="*/ 587784 w 8372791"/>
              <a:gd name="connsiteY422" fmla="*/ 4274768 h 8153390"/>
              <a:gd name="connsiteX423" fmla="*/ 578891 w 8372791"/>
              <a:gd name="connsiteY423" fmla="*/ 4280764 h 8153390"/>
              <a:gd name="connsiteX424" fmla="*/ 576019 w 8372791"/>
              <a:gd name="connsiteY424" fmla="*/ 4281343 h 8153390"/>
              <a:gd name="connsiteX425" fmla="*/ 1096270 w 8372791"/>
              <a:gd name="connsiteY425" fmla="*/ 5999327 h 8153390"/>
              <a:gd name="connsiteX426" fmla="*/ 1301719 w 8372791"/>
              <a:gd name="connsiteY426" fmla="*/ 6151004 h 8153390"/>
              <a:gd name="connsiteX427" fmla="*/ 1307744 w 8372791"/>
              <a:gd name="connsiteY427" fmla="*/ 6142161 h 8153390"/>
              <a:gd name="connsiteX428" fmla="*/ 1347162 w 8372791"/>
              <a:gd name="connsiteY428" fmla="*/ 6115865 h 8153390"/>
              <a:gd name="connsiteX429" fmla="*/ 860229 w 8372791"/>
              <a:gd name="connsiteY429" fmla="*/ 4483107 h 8153390"/>
              <a:gd name="connsiteX430" fmla="*/ 8196582 w 8372791"/>
              <a:gd name="connsiteY430" fmla="*/ 4265915 h 8153390"/>
              <a:gd name="connsiteX431" fmla="*/ 7718673 w 8372791"/>
              <a:gd name="connsiteY431" fmla="*/ 4826938 h 8153390"/>
              <a:gd name="connsiteX432" fmla="*/ 7738663 w 8372791"/>
              <a:gd name="connsiteY432" fmla="*/ 5133895 h 8153390"/>
              <a:gd name="connsiteX433" fmla="*/ 7750303 w 8372791"/>
              <a:gd name="connsiteY433" fmla="*/ 5136174 h 8153390"/>
              <a:gd name="connsiteX434" fmla="*/ 7761581 w 8372791"/>
              <a:gd name="connsiteY434" fmla="*/ 5143548 h 8153390"/>
              <a:gd name="connsiteX435" fmla="*/ 5009324 w 8372791"/>
              <a:gd name="connsiteY435" fmla="*/ 4259372 h 8153390"/>
              <a:gd name="connsiteX436" fmla="*/ 4578129 w 8372791"/>
              <a:gd name="connsiteY436" fmla="*/ 5656834 h 8153390"/>
              <a:gd name="connsiteX437" fmla="*/ 4879227 w 8372791"/>
              <a:gd name="connsiteY437" fmla="*/ 5892845 h 8153390"/>
              <a:gd name="connsiteX438" fmla="*/ 4886460 w 8372791"/>
              <a:gd name="connsiteY438" fmla="*/ 5882594 h 8153390"/>
              <a:gd name="connsiteX439" fmla="*/ 4930643 w 8372791"/>
              <a:gd name="connsiteY439" fmla="*/ 5865106 h 8153390"/>
              <a:gd name="connsiteX440" fmla="*/ 4932738 w 8372791"/>
              <a:gd name="connsiteY440" fmla="*/ 5865510 h 8153390"/>
              <a:gd name="connsiteX441" fmla="*/ 5016760 w 8372791"/>
              <a:gd name="connsiteY441" fmla="*/ 4260969 h 8153390"/>
              <a:gd name="connsiteX442" fmla="*/ 2578445 w 8372791"/>
              <a:gd name="connsiteY442" fmla="*/ 4244690 h 8153390"/>
              <a:gd name="connsiteX443" fmla="*/ 2559790 w 8372791"/>
              <a:gd name="connsiteY443" fmla="*/ 4257394 h 8153390"/>
              <a:gd name="connsiteX444" fmla="*/ 2506283 w 8372791"/>
              <a:gd name="connsiteY444" fmla="*/ 4268306 h 8153390"/>
              <a:gd name="connsiteX445" fmla="*/ 2461941 w 8372791"/>
              <a:gd name="connsiteY445" fmla="*/ 4259263 h 8153390"/>
              <a:gd name="connsiteX446" fmla="*/ 2041256 w 8372791"/>
              <a:gd name="connsiteY446" fmla="*/ 5082655 h 8153390"/>
              <a:gd name="connsiteX447" fmla="*/ 3035790 w 8372791"/>
              <a:gd name="connsiteY447" fmla="*/ 4805110 h 8153390"/>
              <a:gd name="connsiteX448" fmla="*/ 4977355 w 8372791"/>
              <a:gd name="connsiteY448" fmla="*/ 4239954 h 8153390"/>
              <a:gd name="connsiteX449" fmla="*/ 3424902 w 8372791"/>
              <a:gd name="connsiteY449" fmla="*/ 4729342 h 8153390"/>
              <a:gd name="connsiteX450" fmla="*/ 3421964 w 8372791"/>
              <a:gd name="connsiteY450" fmla="*/ 4743898 h 8153390"/>
              <a:gd name="connsiteX451" fmla="*/ 3419011 w 8372791"/>
              <a:gd name="connsiteY451" fmla="*/ 4748278 h 8153390"/>
              <a:gd name="connsiteX452" fmla="*/ 4551189 w 8372791"/>
              <a:gd name="connsiteY452" fmla="*/ 5635717 h 8153390"/>
              <a:gd name="connsiteX453" fmla="*/ 4980450 w 8372791"/>
              <a:gd name="connsiteY453" fmla="*/ 4243518 h 8153390"/>
              <a:gd name="connsiteX454" fmla="*/ 4978916 w 8372791"/>
              <a:gd name="connsiteY454" fmla="*/ 4242418 h 8153390"/>
              <a:gd name="connsiteX455" fmla="*/ 5076930 w 8372791"/>
              <a:gd name="connsiteY455" fmla="*/ 4233391 h 8153390"/>
              <a:gd name="connsiteX456" fmla="*/ 5071210 w 8372791"/>
              <a:gd name="connsiteY456" fmla="*/ 4242418 h 8153390"/>
              <a:gd name="connsiteX457" fmla="*/ 5050466 w 8372791"/>
              <a:gd name="connsiteY457" fmla="*/ 4257296 h 8153390"/>
              <a:gd name="connsiteX458" fmla="*/ 5035943 w 8372791"/>
              <a:gd name="connsiteY458" fmla="*/ 4260415 h 8153390"/>
              <a:gd name="connsiteX459" fmla="*/ 4951981 w 8372791"/>
              <a:gd name="connsiteY459" fmla="*/ 5869223 h 8153390"/>
              <a:gd name="connsiteX460" fmla="*/ 4954965 w 8372791"/>
              <a:gd name="connsiteY460" fmla="*/ 5869798 h 8153390"/>
              <a:gd name="connsiteX461" fmla="*/ 4974826 w 8372791"/>
              <a:gd name="connsiteY461" fmla="*/ 5882594 h 8153390"/>
              <a:gd name="connsiteX462" fmla="*/ 4981854 w 8372791"/>
              <a:gd name="connsiteY462" fmla="*/ 5892556 h 8153390"/>
              <a:gd name="connsiteX463" fmla="*/ 6514748 w 8372791"/>
              <a:gd name="connsiteY463" fmla="*/ 4789853 h 8153390"/>
              <a:gd name="connsiteX464" fmla="*/ 6510428 w 8372791"/>
              <a:gd name="connsiteY464" fmla="*/ 4786986 h 8153390"/>
              <a:gd name="connsiteX465" fmla="*/ 6484400 w 8372791"/>
              <a:gd name="connsiteY465" fmla="*/ 4725130 h 8153390"/>
              <a:gd name="connsiteX466" fmla="*/ 6486472 w 8372791"/>
              <a:gd name="connsiteY466" fmla="*/ 4715030 h 8153390"/>
              <a:gd name="connsiteX467" fmla="*/ 749833 w 8372791"/>
              <a:gd name="connsiteY467" fmla="*/ 4112934 h 8153390"/>
              <a:gd name="connsiteX468" fmla="*/ 633166 w 8372791"/>
              <a:gd name="connsiteY468" fmla="*/ 4182218 h 8153390"/>
              <a:gd name="connsiteX469" fmla="*/ 629236 w 8372791"/>
              <a:gd name="connsiteY469" fmla="*/ 4179411 h 8153390"/>
              <a:gd name="connsiteX470" fmla="*/ 633167 w 8372791"/>
              <a:gd name="connsiteY470" fmla="*/ 4198881 h 8153390"/>
              <a:gd name="connsiteX471" fmla="*/ 626183 w 8372791"/>
              <a:gd name="connsiteY471" fmla="*/ 4233472 h 8153390"/>
              <a:gd name="connsiteX472" fmla="*/ 621252 w 8372791"/>
              <a:gd name="connsiteY472" fmla="*/ 4240785 h 8153390"/>
              <a:gd name="connsiteX473" fmla="*/ 837751 w 8372791"/>
              <a:gd name="connsiteY473" fmla="*/ 4407736 h 8153390"/>
              <a:gd name="connsiteX474" fmla="*/ 2722650 w 8372791"/>
              <a:gd name="connsiteY474" fmla="*/ 4096512 h 8153390"/>
              <a:gd name="connsiteX475" fmla="*/ 2642367 w 8372791"/>
              <a:gd name="connsiteY475" fmla="*/ 4122552 h 8153390"/>
              <a:gd name="connsiteX476" fmla="*/ 2643747 w 8372791"/>
              <a:gd name="connsiteY476" fmla="*/ 4129454 h 8153390"/>
              <a:gd name="connsiteX477" fmla="*/ 2632944 w 8372791"/>
              <a:gd name="connsiteY477" fmla="*/ 4183502 h 8153390"/>
              <a:gd name="connsiteX478" fmla="*/ 2608078 w 8372791"/>
              <a:gd name="connsiteY478" fmla="*/ 4220756 h 8153390"/>
              <a:gd name="connsiteX479" fmla="*/ 3074799 w 8372791"/>
              <a:gd name="connsiteY479" fmla="*/ 4794224 h 8153390"/>
              <a:gd name="connsiteX480" fmla="*/ 3304060 w 8372791"/>
              <a:gd name="connsiteY480" fmla="*/ 4730244 h 8153390"/>
              <a:gd name="connsiteX481" fmla="*/ 3301906 w 8372791"/>
              <a:gd name="connsiteY481" fmla="*/ 4719576 h 8153390"/>
              <a:gd name="connsiteX482" fmla="*/ 3306816 w 8372791"/>
              <a:gd name="connsiteY482" fmla="*/ 4695254 h 8153390"/>
              <a:gd name="connsiteX483" fmla="*/ 3310166 w 8372791"/>
              <a:gd name="connsiteY483" fmla="*/ 4690286 h 8153390"/>
              <a:gd name="connsiteX484" fmla="*/ 442684 w 8372791"/>
              <a:gd name="connsiteY484" fmla="*/ 4015694 h 8153390"/>
              <a:gd name="connsiteX485" fmla="*/ 194927 w 8372791"/>
              <a:gd name="connsiteY485" fmla="*/ 5127109 h 8153390"/>
              <a:gd name="connsiteX486" fmla="*/ 500880 w 8372791"/>
              <a:gd name="connsiteY486" fmla="*/ 4274810 h 8153390"/>
              <a:gd name="connsiteX487" fmla="*/ 481463 w 8372791"/>
              <a:gd name="connsiteY487" fmla="*/ 4261719 h 8153390"/>
              <a:gd name="connsiteX488" fmla="*/ 455435 w 8372791"/>
              <a:gd name="connsiteY488" fmla="*/ 4198881 h 8153390"/>
              <a:gd name="connsiteX489" fmla="*/ 481463 w 8372791"/>
              <a:gd name="connsiteY489" fmla="*/ 4136043 h 8153390"/>
              <a:gd name="connsiteX490" fmla="*/ 485214 w 8372791"/>
              <a:gd name="connsiteY490" fmla="*/ 4133515 h 8153390"/>
              <a:gd name="connsiteX491" fmla="*/ 1947224 w 8372791"/>
              <a:gd name="connsiteY491" fmla="*/ 3935872 h 8153390"/>
              <a:gd name="connsiteX492" fmla="*/ 1818301 w 8372791"/>
              <a:gd name="connsiteY492" fmla="*/ 5058026 h 8153390"/>
              <a:gd name="connsiteX493" fmla="*/ 1820230 w 8372791"/>
              <a:gd name="connsiteY493" fmla="*/ 5058416 h 8153390"/>
              <a:gd name="connsiteX494" fmla="*/ 1867522 w 8372791"/>
              <a:gd name="connsiteY494" fmla="*/ 5105708 h 8153390"/>
              <a:gd name="connsiteX495" fmla="*/ 1874505 w 8372791"/>
              <a:gd name="connsiteY495" fmla="*/ 5140293 h 8153390"/>
              <a:gd name="connsiteX496" fmla="*/ 1874505 w 8372791"/>
              <a:gd name="connsiteY496" fmla="*/ 5129190 h 8153390"/>
              <a:gd name="connsiteX497" fmla="*/ 2006618 w 8372791"/>
              <a:gd name="connsiteY497" fmla="*/ 5092321 h 8153390"/>
              <a:gd name="connsiteX498" fmla="*/ 2440410 w 8372791"/>
              <a:gd name="connsiteY498" fmla="*/ 4248973 h 8153390"/>
              <a:gd name="connsiteX499" fmla="*/ 2409082 w 8372791"/>
              <a:gd name="connsiteY499" fmla="*/ 4227637 h 8153390"/>
              <a:gd name="connsiteX500" fmla="*/ 2368819 w 8372791"/>
              <a:gd name="connsiteY500" fmla="*/ 4129454 h 8153390"/>
              <a:gd name="connsiteX501" fmla="*/ 2375217 w 8372791"/>
              <a:gd name="connsiteY501" fmla="*/ 4097445 h 8153390"/>
              <a:gd name="connsiteX502" fmla="*/ 674572 w 8372791"/>
              <a:gd name="connsiteY502" fmla="*/ 3860573 h 8153390"/>
              <a:gd name="connsiteX503" fmla="*/ 602581 w 8372791"/>
              <a:gd name="connsiteY503" fmla="*/ 4132971 h 8153390"/>
              <a:gd name="connsiteX504" fmla="*/ 607138 w 8372791"/>
              <a:gd name="connsiteY504" fmla="*/ 4136043 h 8153390"/>
              <a:gd name="connsiteX505" fmla="*/ 624515 w 8372791"/>
              <a:gd name="connsiteY505" fmla="*/ 4161816 h 8153390"/>
              <a:gd name="connsiteX506" fmla="*/ 743056 w 8372791"/>
              <a:gd name="connsiteY506" fmla="*/ 4090210 h 8153390"/>
              <a:gd name="connsiteX507" fmla="*/ 3629570 w 8372791"/>
              <a:gd name="connsiteY507" fmla="*/ 3802356 h 8153390"/>
              <a:gd name="connsiteX508" fmla="*/ 2742677 w 8372791"/>
              <a:gd name="connsiteY508" fmla="*/ 4090016 h 8153390"/>
              <a:gd name="connsiteX509" fmla="*/ 3321933 w 8372791"/>
              <a:gd name="connsiteY509" fmla="*/ 4674229 h 8153390"/>
              <a:gd name="connsiteX510" fmla="*/ 3340069 w 8372791"/>
              <a:gd name="connsiteY510" fmla="*/ 4662002 h 8153390"/>
              <a:gd name="connsiteX511" fmla="*/ 3364390 w 8372791"/>
              <a:gd name="connsiteY511" fmla="*/ 4657092 h 8153390"/>
              <a:gd name="connsiteX512" fmla="*/ 3376822 w 8372791"/>
              <a:gd name="connsiteY512" fmla="*/ 4659602 h 8153390"/>
              <a:gd name="connsiteX513" fmla="*/ 1397480 w 8372791"/>
              <a:gd name="connsiteY513" fmla="*/ 3728323 h 8153390"/>
              <a:gd name="connsiteX514" fmla="*/ 781271 w 8372791"/>
              <a:gd name="connsiteY514" fmla="*/ 4094265 h 8153390"/>
              <a:gd name="connsiteX515" fmla="*/ 886284 w 8372791"/>
              <a:gd name="connsiteY515" fmla="*/ 4445162 h 8153390"/>
              <a:gd name="connsiteX516" fmla="*/ 1717134 w 8372791"/>
              <a:gd name="connsiteY516" fmla="*/ 5085867 h 8153390"/>
              <a:gd name="connsiteX517" fmla="*/ 1722802 w 8372791"/>
              <a:gd name="connsiteY517" fmla="*/ 5077461 h 8153390"/>
              <a:gd name="connsiteX518" fmla="*/ 1785640 w 8372791"/>
              <a:gd name="connsiteY518" fmla="*/ 5051432 h 8153390"/>
              <a:gd name="connsiteX519" fmla="*/ 1791085 w 8372791"/>
              <a:gd name="connsiteY519" fmla="*/ 5052532 h 8153390"/>
              <a:gd name="connsiteX520" fmla="*/ 1917034 w 8372791"/>
              <a:gd name="connsiteY520" fmla="*/ 3924474 h 8153390"/>
              <a:gd name="connsiteX521" fmla="*/ 7317738 w 8372791"/>
              <a:gd name="connsiteY521" fmla="*/ 3592747 h 8153390"/>
              <a:gd name="connsiteX522" fmla="*/ 6642691 w 8372791"/>
              <a:gd name="connsiteY522" fmla="*/ 4668200 h 8153390"/>
              <a:gd name="connsiteX523" fmla="*/ 6639477 w 8372791"/>
              <a:gd name="connsiteY523" fmla="*/ 4668200 h 8153390"/>
              <a:gd name="connsiteX524" fmla="*/ 6655148 w 8372791"/>
              <a:gd name="connsiteY524" fmla="*/ 4691080 h 8153390"/>
              <a:gd name="connsiteX525" fmla="*/ 6662132 w 8372791"/>
              <a:gd name="connsiteY525" fmla="*/ 4725130 h 8153390"/>
              <a:gd name="connsiteX526" fmla="*/ 6655148 w 8372791"/>
              <a:gd name="connsiteY526" fmla="*/ 4759180 h 8153390"/>
              <a:gd name="connsiteX527" fmla="*/ 6653403 w 8372791"/>
              <a:gd name="connsiteY527" fmla="*/ 4761728 h 8153390"/>
              <a:gd name="connsiteX528" fmla="*/ 7201819 w 8372791"/>
              <a:gd name="connsiteY528" fmla="*/ 4998062 h 8153390"/>
              <a:gd name="connsiteX529" fmla="*/ 4483558 w 8372791"/>
              <a:gd name="connsiteY529" fmla="*/ 3525364 h 8153390"/>
              <a:gd name="connsiteX530" fmla="*/ 3659440 w 8372791"/>
              <a:gd name="connsiteY530" fmla="*/ 3792669 h 8153390"/>
              <a:gd name="connsiteX531" fmla="*/ 3399087 w 8372791"/>
              <a:gd name="connsiteY531" fmla="*/ 4668997 h 8153390"/>
              <a:gd name="connsiteX532" fmla="*/ 3408573 w 8372791"/>
              <a:gd name="connsiteY532" fmla="*/ 4675393 h 8153390"/>
              <a:gd name="connsiteX533" fmla="*/ 3421964 w 8372791"/>
              <a:gd name="connsiteY533" fmla="*/ 4695254 h 8153390"/>
              <a:gd name="connsiteX534" fmla="*/ 3422285 w 8372791"/>
              <a:gd name="connsiteY534" fmla="*/ 4696843 h 8153390"/>
              <a:gd name="connsiteX535" fmla="*/ 4963175 w 8372791"/>
              <a:gd name="connsiteY535" fmla="*/ 4211099 h 8153390"/>
              <a:gd name="connsiteX536" fmla="*/ 4959802 w 8372791"/>
              <a:gd name="connsiteY536" fmla="*/ 4193326 h 8153390"/>
              <a:gd name="connsiteX537" fmla="*/ 4978916 w 8372791"/>
              <a:gd name="connsiteY537" fmla="*/ 4144234 h 8153390"/>
              <a:gd name="connsiteX538" fmla="*/ 4980165 w 8372791"/>
              <a:gd name="connsiteY538" fmla="*/ 4143339 h 8153390"/>
              <a:gd name="connsiteX539" fmla="*/ 4973688 w 8372791"/>
              <a:gd name="connsiteY539" fmla="*/ 4143339 h 8153390"/>
              <a:gd name="connsiteX540" fmla="*/ 564792 w 8372791"/>
              <a:gd name="connsiteY540" fmla="*/ 3492464 h 8153390"/>
              <a:gd name="connsiteX541" fmla="*/ 559575 w 8372791"/>
              <a:gd name="connsiteY541" fmla="*/ 3493517 h 8153390"/>
              <a:gd name="connsiteX542" fmla="*/ 559108 w 8372791"/>
              <a:gd name="connsiteY542" fmla="*/ 3493423 h 8153390"/>
              <a:gd name="connsiteX543" fmla="*/ 454346 w 8372791"/>
              <a:gd name="connsiteY543" fmla="*/ 3963377 h 8153390"/>
              <a:gd name="connsiteX544" fmla="*/ 509794 w 8372791"/>
              <a:gd name="connsiteY544" fmla="*/ 4116982 h 8153390"/>
              <a:gd name="connsiteX545" fmla="*/ 544301 w 8372791"/>
              <a:gd name="connsiteY545" fmla="*/ 4110015 h 8153390"/>
              <a:gd name="connsiteX546" fmla="*/ 572126 w 8372791"/>
              <a:gd name="connsiteY546" fmla="*/ 4115633 h 8153390"/>
              <a:gd name="connsiteX547" fmla="*/ 572071 w 8372791"/>
              <a:gd name="connsiteY547" fmla="*/ 4115577 h 8153390"/>
              <a:gd name="connsiteX548" fmla="*/ 656103 w 8372791"/>
              <a:gd name="connsiteY548" fmla="*/ 3798647 h 8153390"/>
              <a:gd name="connsiteX549" fmla="*/ 771937 w 8372791"/>
              <a:gd name="connsiteY549" fmla="*/ 3492158 h 8153390"/>
              <a:gd name="connsiteX550" fmla="*/ 691811 w 8372791"/>
              <a:gd name="connsiteY550" fmla="*/ 3795340 h 8153390"/>
              <a:gd name="connsiteX551" fmla="*/ 774393 w 8372791"/>
              <a:gd name="connsiteY551" fmla="*/ 4071281 h 8153390"/>
              <a:gd name="connsiteX552" fmla="*/ 1363427 w 8372791"/>
              <a:gd name="connsiteY552" fmla="*/ 3715467 h 8153390"/>
              <a:gd name="connsiteX553" fmla="*/ 5485310 w 8372791"/>
              <a:gd name="connsiteY553" fmla="*/ 3485463 h 8153390"/>
              <a:gd name="connsiteX554" fmla="*/ 5070883 w 8372791"/>
              <a:gd name="connsiteY554" fmla="*/ 4143339 h 8153390"/>
              <a:gd name="connsiteX555" fmla="*/ 5069961 w 8372791"/>
              <a:gd name="connsiteY555" fmla="*/ 4143339 h 8153390"/>
              <a:gd name="connsiteX556" fmla="*/ 5071210 w 8372791"/>
              <a:gd name="connsiteY556" fmla="*/ 4144234 h 8153390"/>
              <a:gd name="connsiteX557" fmla="*/ 5090324 w 8372791"/>
              <a:gd name="connsiteY557" fmla="*/ 4193326 h 8153390"/>
              <a:gd name="connsiteX558" fmla="*/ 5087340 w 8372791"/>
              <a:gd name="connsiteY558" fmla="*/ 4209050 h 8153390"/>
              <a:gd name="connsiteX559" fmla="*/ 6497187 w 8372791"/>
              <a:gd name="connsiteY559" fmla="*/ 4682607 h 8153390"/>
              <a:gd name="connsiteX560" fmla="*/ 6501942 w 8372791"/>
              <a:gd name="connsiteY560" fmla="*/ 4675665 h 8153390"/>
              <a:gd name="connsiteX561" fmla="*/ 656978 w 8372791"/>
              <a:gd name="connsiteY561" fmla="*/ 3448757 h 8153390"/>
              <a:gd name="connsiteX562" fmla="*/ 652849 w 8372791"/>
              <a:gd name="connsiteY562" fmla="*/ 3454882 h 8153390"/>
              <a:gd name="connsiteX563" fmla="*/ 610920 w 8372791"/>
              <a:gd name="connsiteY563" fmla="*/ 3483151 h 8153390"/>
              <a:gd name="connsiteX564" fmla="*/ 599097 w 8372791"/>
              <a:gd name="connsiteY564" fmla="*/ 3485538 h 8153390"/>
              <a:gd name="connsiteX565" fmla="*/ 673343 w 8372791"/>
              <a:gd name="connsiteY565" fmla="*/ 3733627 h 8153390"/>
              <a:gd name="connsiteX566" fmla="*/ 740513 w 8372791"/>
              <a:gd name="connsiteY566" fmla="*/ 3480294 h 8153390"/>
              <a:gd name="connsiteX567" fmla="*/ 2030006 w 8372791"/>
              <a:gd name="connsiteY567" fmla="*/ 3396491 h 8153390"/>
              <a:gd name="connsiteX568" fmla="*/ 2017523 w 8372791"/>
              <a:gd name="connsiteY568" fmla="*/ 3399096 h 8153390"/>
              <a:gd name="connsiteX569" fmla="*/ 2009094 w 8372791"/>
              <a:gd name="connsiteY569" fmla="*/ 3397337 h 8153390"/>
              <a:gd name="connsiteX570" fmla="*/ 1949842 w 8372791"/>
              <a:gd name="connsiteY570" fmla="*/ 3913084 h 8153390"/>
              <a:gd name="connsiteX571" fmla="*/ 2378857 w 8372791"/>
              <a:gd name="connsiteY571" fmla="*/ 4079234 h 8153390"/>
              <a:gd name="connsiteX572" fmla="*/ 2379622 w 8372791"/>
              <a:gd name="connsiteY572" fmla="*/ 4075412 h 8153390"/>
              <a:gd name="connsiteX573" fmla="*/ 2506283 w 8372791"/>
              <a:gd name="connsiteY573" fmla="*/ 3990607 h 8153390"/>
              <a:gd name="connsiteX574" fmla="*/ 2632944 w 8372791"/>
              <a:gd name="connsiteY574" fmla="*/ 4075412 h 8153390"/>
              <a:gd name="connsiteX575" fmla="*/ 2635975 w 8372791"/>
              <a:gd name="connsiteY575" fmla="*/ 4090568 h 8153390"/>
              <a:gd name="connsiteX576" fmla="*/ 2697189 w 8372791"/>
              <a:gd name="connsiteY576" fmla="*/ 4070785 h 8153390"/>
              <a:gd name="connsiteX577" fmla="*/ 2558148 w 8372791"/>
              <a:gd name="connsiteY577" fmla="*/ 3930263 h 8153390"/>
              <a:gd name="connsiteX578" fmla="*/ 2552105 w 8372791"/>
              <a:gd name="connsiteY578" fmla="*/ 3990619 h 8153390"/>
              <a:gd name="connsiteX579" fmla="*/ 2518780 w 8372791"/>
              <a:gd name="connsiteY579" fmla="*/ 3990619 h 8153390"/>
              <a:gd name="connsiteX580" fmla="*/ 2528089 w 8372791"/>
              <a:gd name="connsiteY580" fmla="*/ 3899885 h 8153390"/>
              <a:gd name="connsiteX581" fmla="*/ 1975247 w 8372791"/>
              <a:gd name="connsiteY581" fmla="*/ 3385199 h 8153390"/>
              <a:gd name="connsiteX582" fmla="*/ 1427209 w 8372791"/>
              <a:gd name="connsiteY582" fmla="*/ 3710667 h 8153390"/>
              <a:gd name="connsiteX583" fmla="*/ 1919613 w 8372791"/>
              <a:gd name="connsiteY583" fmla="*/ 3901376 h 8153390"/>
              <a:gd name="connsiteX584" fmla="*/ 1977101 w 8372791"/>
              <a:gd name="connsiteY584" fmla="*/ 3386492 h 8153390"/>
              <a:gd name="connsiteX585" fmla="*/ 5385923 w 8372791"/>
              <a:gd name="connsiteY585" fmla="*/ 3369108 h 8153390"/>
              <a:gd name="connsiteX586" fmla="*/ 5375331 w 8372791"/>
              <a:gd name="connsiteY586" fmla="*/ 3376316 h 8153390"/>
              <a:gd name="connsiteX587" fmla="*/ 5318041 w 8372791"/>
              <a:gd name="connsiteY587" fmla="*/ 3387991 h 8153390"/>
              <a:gd name="connsiteX588" fmla="*/ 5263173 w 8372791"/>
              <a:gd name="connsiteY588" fmla="*/ 3376809 h 8153390"/>
              <a:gd name="connsiteX589" fmla="*/ 5042197 w 8372791"/>
              <a:gd name="connsiteY589" fmla="*/ 4127580 h 8153390"/>
              <a:gd name="connsiteX590" fmla="*/ 5050466 w 8372791"/>
              <a:gd name="connsiteY590" fmla="*/ 4129356 h 8153390"/>
              <a:gd name="connsiteX591" fmla="*/ 5057181 w 8372791"/>
              <a:gd name="connsiteY591" fmla="*/ 4134172 h 8153390"/>
              <a:gd name="connsiteX592" fmla="*/ 5472511 w 8372791"/>
              <a:gd name="connsiteY592" fmla="*/ 3470480 h 8153390"/>
              <a:gd name="connsiteX593" fmla="*/ 5183210 w 8372791"/>
              <a:gd name="connsiteY593" fmla="*/ 3298428 h 8153390"/>
              <a:gd name="connsiteX594" fmla="*/ 4500088 w 8372791"/>
              <a:gd name="connsiteY594" fmla="*/ 3520002 h 8153390"/>
              <a:gd name="connsiteX595" fmla="*/ 4988435 w 8372791"/>
              <a:gd name="connsiteY595" fmla="*/ 4137407 h 8153390"/>
              <a:gd name="connsiteX596" fmla="*/ 4999660 w 8372791"/>
              <a:gd name="connsiteY596" fmla="*/ 4129356 h 8153390"/>
              <a:gd name="connsiteX597" fmla="*/ 5023614 w 8372791"/>
              <a:gd name="connsiteY597" fmla="*/ 4124211 h 8153390"/>
              <a:gd name="connsiteX598" fmla="*/ 5242088 w 8372791"/>
              <a:gd name="connsiteY598" fmla="*/ 3363615 h 8153390"/>
              <a:gd name="connsiteX599" fmla="*/ 5213966 w 8372791"/>
              <a:gd name="connsiteY599" fmla="*/ 3344477 h 8153390"/>
              <a:gd name="connsiteX600" fmla="*/ 7536900 w 8372791"/>
              <a:gd name="connsiteY600" fmla="*/ 3235961 h 8153390"/>
              <a:gd name="connsiteX601" fmla="*/ 7536900 w 8372791"/>
              <a:gd name="connsiteY601" fmla="*/ 3243588 h 8153390"/>
              <a:gd name="connsiteX602" fmla="*/ 7341938 w 8372791"/>
              <a:gd name="connsiteY602" fmla="*/ 3554194 h 8153390"/>
              <a:gd name="connsiteX603" fmla="*/ 7225290 w 8372791"/>
              <a:gd name="connsiteY603" fmla="*/ 5008177 h 8153390"/>
              <a:gd name="connsiteX604" fmla="*/ 7440433 w 8372791"/>
              <a:gd name="connsiteY604" fmla="*/ 5100891 h 8153390"/>
              <a:gd name="connsiteX605" fmla="*/ 7688888 w 8372791"/>
              <a:gd name="connsiteY605" fmla="*/ 4808379 h 8153390"/>
              <a:gd name="connsiteX606" fmla="*/ 7596215 w 8372791"/>
              <a:gd name="connsiteY606" fmla="*/ 3246531 h 8153390"/>
              <a:gd name="connsiteX607" fmla="*/ 7582721 w 8372791"/>
              <a:gd name="connsiteY607" fmla="*/ 3249133 h 8153390"/>
              <a:gd name="connsiteX608" fmla="*/ 7546509 w 8372791"/>
              <a:gd name="connsiteY608" fmla="*/ 3242150 h 8153390"/>
              <a:gd name="connsiteX609" fmla="*/ 7637696 w 8372791"/>
              <a:gd name="connsiteY609" fmla="*/ 3230066 h 8153390"/>
              <a:gd name="connsiteX610" fmla="*/ 7618933 w 8372791"/>
              <a:gd name="connsiteY610" fmla="*/ 3242150 h 8153390"/>
              <a:gd name="connsiteX611" fmla="*/ 7615510 w 8372791"/>
              <a:gd name="connsiteY611" fmla="*/ 3242810 h 8153390"/>
              <a:gd name="connsiteX612" fmla="*/ 7715429 w 8372791"/>
              <a:gd name="connsiteY612" fmla="*/ 4777131 h 8153390"/>
              <a:gd name="connsiteX613" fmla="*/ 8189924 w 8372791"/>
              <a:gd name="connsiteY613" fmla="*/ 4218497 h 8153390"/>
              <a:gd name="connsiteX614" fmla="*/ 8184234 w 8372791"/>
              <a:gd name="connsiteY614" fmla="*/ 4215170 h 8153390"/>
              <a:gd name="connsiteX615" fmla="*/ 8142295 w 8372791"/>
              <a:gd name="connsiteY615" fmla="*/ 4129454 h 8153390"/>
              <a:gd name="connsiteX616" fmla="*/ 8176050 w 8372791"/>
              <a:gd name="connsiteY616" fmla="*/ 4050914 h 8153390"/>
              <a:gd name="connsiteX617" fmla="*/ 8187642 w 8372791"/>
              <a:gd name="connsiteY617" fmla="*/ 4043381 h 8153390"/>
              <a:gd name="connsiteX618" fmla="*/ 8181174 w 8372791"/>
              <a:gd name="connsiteY618" fmla="*/ 4043381 h 8153390"/>
              <a:gd name="connsiteX619" fmla="*/ 8181172 w 8372791"/>
              <a:gd name="connsiteY619" fmla="*/ 4043379 h 8153390"/>
              <a:gd name="connsiteX620" fmla="*/ 7663805 w 8372791"/>
              <a:gd name="connsiteY620" fmla="*/ 3201426 h 8153390"/>
              <a:gd name="connsiteX621" fmla="*/ 7661543 w 8372791"/>
              <a:gd name="connsiteY621" fmla="*/ 3204632 h 8153390"/>
              <a:gd name="connsiteX622" fmla="*/ 7725591 w 8372791"/>
              <a:gd name="connsiteY622" fmla="*/ 3301976 h 8153390"/>
              <a:gd name="connsiteX623" fmla="*/ 5653832 w 8372791"/>
              <a:gd name="connsiteY623" fmla="*/ 3180733 h 8153390"/>
              <a:gd name="connsiteX624" fmla="*/ 5462749 w 8372791"/>
              <a:gd name="connsiteY624" fmla="*/ 3222887 h 8153390"/>
              <a:gd name="connsiteX625" fmla="*/ 5465225 w 8372791"/>
              <a:gd name="connsiteY625" fmla="*/ 3239420 h 8153390"/>
              <a:gd name="connsiteX626" fmla="*/ 5422116 w 8372791"/>
              <a:gd name="connsiteY626" fmla="*/ 3344477 h 8153390"/>
              <a:gd name="connsiteX627" fmla="*/ 5418024 w 8372791"/>
              <a:gd name="connsiteY627" fmla="*/ 3347261 h 8153390"/>
              <a:gd name="connsiteX628" fmla="*/ 5494110 w 8372791"/>
              <a:gd name="connsiteY628" fmla="*/ 3435966 h 8153390"/>
              <a:gd name="connsiteX629" fmla="*/ 820293 w 8372791"/>
              <a:gd name="connsiteY629" fmla="*/ 3179399 h 8153390"/>
              <a:gd name="connsiteX630" fmla="*/ 676581 w 8372791"/>
              <a:gd name="connsiteY630" fmla="*/ 3303532 h 8153390"/>
              <a:gd name="connsiteX631" fmla="*/ 681119 w 8372791"/>
              <a:gd name="connsiteY631" fmla="*/ 3310263 h 8153390"/>
              <a:gd name="connsiteX632" fmla="*/ 691485 w 8372791"/>
              <a:gd name="connsiteY632" fmla="*/ 3361608 h 8153390"/>
              <a:gd name="connsiteX633" fmla="*/ 681119 w 8372791"/>
              <a:gd name="connsiteY633" fmla="*/ 3412953 h 8153390"/>
              <a:gd name="connsiteX634" fmla="*/ 676439 w 8372791"/>
              <a:gd name="connsiteY634" fmla="*/ 3419893 h 8153390"/>
              <a:gd name="connsiteX635" fmla="*/ 749069 w 8372791"/>
              <a:gd name="connsiteY635" fmla="*/ 3448023 h 8153390"/>
              <a:gd name="connsiteX636" fmla="*/ 7374685 w 8372791"/>
              <a:gd name="connsiteY636" fmla="*/ 3146004 h 8153390"/>
              <a:gd name="connsiteX637" fmla="*/ 7344957 w 8372791"/>
              <a:gd name="connsiteY637" fmla="*/ 3516552 h 8153390"/>
              <a:gd name="connsiteX638" fmla="*/ 7525426 w 8372791"/>
              <a:gd name="connsiteY638" fmla="*/ 3228572 h 8153390"/>
              <a:gd name="connsiteX639" fmla="*/ 7516938 w 8372791"/>
              <a:gd name="connsiteY639" fmla="*/ 3223105 h 8153390"/>
              <a:gd name="connsiteX640" fmla="*/ 7497001 w 8372791"/>
              <a:gd name="connsiteY640" fmla="*/ 3194858 h 8153390"/>
              <a:gd name="connsiteX641" fmla="*/ 7492687 w 8372791"/>
              <a:gd name="connsiteY641" fmla="*/ 3174446 h 8153390"/>
              <a:gd name="connsiteX642" fmla="*/ 7489691 w 8372791"/>
              <a:gd name="connsiteY642" fmla="*/ 3176942 h 8153390"/>
              <a:gd name="connsiteX643" fmla="*/ 125435 w 8372791"/>
              <a:gd name="connsiteY643" fmla="*/ 3136811 h 8153390"/>
              <a:gd name="connsiteX644" fmla="*/ 124967 w 8372791"/>
              <a:gd name="connsiteY644" fmla="*/ 3136908 h 8153390"/>
              <a:gd name="connsiteX645" fmla="*/ 124967 w 8372791"/>
              <a:gd name="connsiteY645" fmla="*/ 5183101 h 8153390"/>
              <a:gd name="connsiteX646" fmla="*/ 135113 w 8372791"/>
              <a:gd name="connsiteY646" fmla="*/ 5185197 h 8153390"/>
              <a:gd name="connsiteX647" fmla="*/ 419695 w 8372791"/>
              <a:gd name="connsiteY647" fmla="*/ 3952009 h 8153390"/>
              <a:gd name="connsiteX648" fmla="*/ 192209 w 8372791"/>
              <a:gd name="connsiteY648" fmla="*/ 3110298 h 8153390"/>
              <a:gd name="connsiteX649" fmla="*/ 165894 w 8372791"/>
              <a:gd name="connsiteY649" fmla="*/ 3128453 h 8153390"/>
              <a:gd name="connsiteX650" fmla="*/ 153863 w 8372791"/>
              <a:gd name="connsiteY650" fmla="*/ 3130938 h 8153390"/>
              <a:gd name="connsiteX651" fmla="*/ 431609 w 8372791"/>
              <a:gd name="connsiteY651" fmla="*/ 3900386 h 8153390"/>
              <a:gd name="connsiteX652" fmla="*/ 527018 w 8372791"/>
              <a:gd name="connsiteY652" fmla="*/ 3486944 h 8153390"/>
              <a:gd name="connsiteX653" fmla="*/ 508230 w 8372791"/>
              <a:gd name="connsiteY653" fmla="*/ 3483151 h 8153390"/>
              <a:gd name="connsiteX654" fmla="*/ 427665 w 8372791"/>
              <a:gd name="connsiteY654" fmla="*/ 3361608 h 8153390"/>
              <a:gd name="connsiteX655" fmla="*/ 434220 w 8372791"/>
              <a:gd name="connsiteY655" fmla="*/ 3329138 h 8153390"/>
              <a:gd name="connsiteX656" fmla="*/ 6033491 w 8372791"/>
              <a:gd name="connsiteY656" fmla="*/ 3096976 h 8153390"/>
              <a:gd name="connsiteX657" fmla="*/ 5681056 w 8372791"/>
              <a:gd name="connsiteY657" fmla="*/ 3174726 h 8153390"/>
              <a:gd name="connsiteX658" fmla="*/ 5507013 w 8372791"/>
              <a:gd name="connsiteY658" fmla="*/ 3451010 h 8153390"/>
              <a:gd name="connsiteX659" fmla="*/ 6533622 w 8372791"/>
              <a:gd name="connsiteY659" fmla="*/ 4647882 h 8153390"/>
              <a:gd name="connsiteX660" fmla="*/ 6538676 w 8372791"/>
              <a:gd name="connsiteY660" fmla="*/ 4644528 h 8153390"/>
              <a:gd name="connsiteX661" fmla="*/ 6542970 w 8372791"/>
              <a:gd name="connsiteY661" fmla="*/ 4643674 h 8153390"/>
              <a:gd name="connsiteX662" fmla="*/ 6670252 w 8372791"/>
              <a:gd name="connsiteY662" fmla="*/ 2956501 h 8153390"/>
              <a:gd name="connsiteX663" fmla="*/ 6057290 w 8372791"/>
              <a:gd name="connsiteY663" fmla="*/ 3091726 h 8153390"/>
              <a:gd name="connsiteX664" fmla="*/ 6556190 w 8372791"/>
              <a:gd name="connsiteY664" fmla="*/ 4641047 h 8153390"/>
              <a:gd name="connsiteX665" fmla="*/ 6573266 w 8372791"/>
              <a:gd name="connsiteY665" fmla="*/ 4637653 h 8153390"/>
              <a:gd name="connsiteX666" fmla="*/ 6607857 w 8372791"/>
              <a:gd name="connsiteY666" fmla="*/ 4644528 h 8153390"/>
              <a:gd name="connsiteX667" fmla="*/ 6629207 w 8372791"/>
              <a:gd name="connsiteY667" fmla="*/ 4658697 h 8153390"/>
              <a:gd name="connsiteX668" fmla="*/ 7320850 w 8372791"/>
              <a:gd name="connsiteY668" fmla="*/ 3555022 h 8153390"/>
              <a:gd name="connsiteX669" fmla="*/ 7355024 w 8372791"/>
              <a:gd name="connsiteY669" fmla="*/ 3140715 h 8153390"/>
              <a:gd name="connsiteX670" fmla="*/ 3967808 w 8372791"/>
              <a:gd name="connsiteY670" fmla="*/ 2875073 h 8153390"/>
              <a:gd name="connsiteX671" fmla="*/ 3956542 w 8372791"/>
              <a:gd name="connsiteY671" fmla="*/ 2882668 h 8153390"/>
              <a:gd name="connsiteX672" fmla="*/ 3929518 w 8372791"/>
              <a:gd name="connsiteY672" fmla="*/ 2888124 h 8153390"/>
              <a:gd name="connsiteX673" fmla="*/ 3928248 w 8372791"/>
              <a:gd name="connsiteY673" fmla="*/ 2887868 h 8153390"/>
              <a:gd name="connsiteX674" fmla="*/ 3670270 w 8372791"/>
              <a:gd name="connsiteY674" fmla="*/ 3756213 h 8153390"/>
              <a:gd name="connsiteX675" fmla="*/ 4463316 w 8372791"/>
              <a:gd name="connsiteY675" fmla="*/ 3499840 h 8153390"/>
              <a:gd name="connsiteX676" fmla="*/ 7396572 w 8372791"/>
              <a:gd name="connsiteY676" fmla="*/ 2873187 h 8153390"/>
              <a:gd name="connsiteX677" fmla="*/ 7377524 w 8372791"/>
              <a:gd name="connsiteY677" fmla="*/ 3110620 h 8153390"/>
              <a:gd name="connsiteX678" fmla="*/ 7493678 w 8372791"/>
              <a:gd name="connsiteY678" fmla="*/ 3141398 h 8153390"/>
              <a:gd name="connsiteX679" fmla="*/ 7497001 w 8372791"/>
              <a:gd name="connsiteY679" fmla="*/ 3125677 h 8153390"/>
              <a:gd name="connsiteX680" fmla="*/ 7516938 w 8372791"/>
              <a:gd name="connsiteY680" fmla="*/ 3097429 h 8153390"/>
              <a:gd name="connsiteX681" fmla="*/ 7539399 w 8372791"/>
              <a:gd name="connsiteY681" fmla="*/ 3082964 h 8153390"/>
              <a:gd name="connsiteX682" fmla="*/ 7399644 w 8372791"/>
              <a:gd name="connsiteY682" fmla="*/ 2873821 h 8153390"/>
              <a:gd name="connsiteX683" fmla="*/ 7461938 w 8372791"/>
              <a:gd name="connsiteY683" fmla="*/ 2872915 h 8153390"/>
              <a:gd name="connsiteX684" fmla="*/ 7445515 w 8372791"/>
              <a:gd name="connsiteY684" fmla="*/ 2876302 h 8153390"/>
              <a:gd name="connsiteX685" fmla="*/ 7555230 w 8372791"/>
              <a:gd name="connsiteY685" fmla="*/ 3043051 h 8153390"/>
              <a:gd name="connsiteX686" fmla="*/ 7552830 w 8372791"/>
              <a:gd name="connsiteY686" fmla="*/ 3020829 h 8153390"/>
              <a:gd name="connsiteX687" fmla="*/ 3879389 w 8372791"/>
              <a:gd name="connsiteY687" fmla="*/ 2866251 h 8153390"/>
              <a:gd name="connsiteX688" fmla="*/ 2631767 w 8372791"/>
              <a:gd name="connsiteY688" fmla="*/ 3194975 h 8153390"/>
              <a:gd name="connsiteX689" fmla="*/ 2560544 w 8372791"/>
              <a:gd name="connsiteY689" fmla="*/ 3906333 h 8153390"/>
              <a:gd name="connsiteX690" fmla="*/ 2717192 w 8372791"/>
              <a:gd name="connsiteY690" fmla="*/ 4064320 h 8153390"/>
              <a:gd name="connsiteX691" fmla="*/ 3640320 w 8372791"/>
              <a:gd name="connsiteY691" fmla="*/ 3765896 h 8153390"/>
              <a:gd name="connsiteX692" fmla="*/ 3901018 w 8372791"/>
              <a:gd name="connsiteY692" fmla="*/ 2881673 h 8153390"/>
              <a:gd name="connsiteX693" fmla="*/ 3880427 w 8372791"/>
              <a:gd name="connsiteY693" fmla="*/ 2867790 h 8153390"/>
              <a:gd name="connsiteX694" fmla="*/ 7531424 w 8372791"/>
              <a:gd name="connsiteY694" fmla="*/ 2822621 h 8153390"/>
              <a:gd name="connsiteX695" fmla="*/ 7518924 w 8372791"/>
              <a:gd name="connsiteY695" fmla="*/ 2841563 h 8153390"/>
              <a:gd name="connsiteX696" fmla="*/ 7488740 w 8372791"/>
              <a:gd name="connsiteY696" fmla="*/ 2862357 h 8153390"/>
              <a:gd name="connsiteX697" fmla="*/ 7545825 w 8372791"/>
              <a:gd name="connsiteY697" fmla="*/ 2955967 h 8153390"/>
              <a:gd name="connsiteX698" fmla="*/ 5904252 w 8372791"/>
              <a:gd name="connsiteY698" fmla="*/ 2820417 h 8153390"/>
              <a:gd name="connsiteX699" fmla="*/ 5705891 w 8372791"/>
              <a:gd name="connsiteY699" fmla="*/ 3135303 h 8153390"/>
              <a:gd name="connsiteX700" fmla="*/ 6022847 w 8372791"/>
              <a:gd name="connsiteY700" fmla="*/ 3064662 h 8153390"/>
              <a:gd name="connsiteX701" fmla="*/ 5944016 w 8372791"/>
              <a:gd name="connsiteY701" fmla="*/ 2825342 h 8153390"/>
              <a:gd name="connsiteX702" fmla="*/ 5935933 w 8372791"/>
              <a:gd name="connsiteY702" fmla="*/ 2827030 h 8153390"/>
              <a:gd name="connsiteX703" fmla="*/ 7319193 w 8372791"/>
              <a:gd name="connsiteY703" fmla="*/ 2813338 h 8153390"/>
              <a:gd name="connsiteX704" fmla="*/ 6738803 w 8372791"/>
              <a:gd name="connsiteY704" fmla="*/ 2941377 h 8153390"/>
              <a:gd name="connsiteX705" fmla="*/ 7357935 w 8372791"/>
              <a:gd name="connsiteY705" fmla="*/ 3105429 h 8153390"/>
              <a:gd name="connsiteX706" fmla="*/ 7377465 w 8372791"/>
              <a:gd name="connsiteY706" fmla="*/ 2868663 h 8153390"/>
              <a:gd name="connsiteX707" fmla="*/ 7347338 w 8372791"/>
              <a:gd name="connsiteY707" fmla="*/ 2849987 h 8153390"/>
              <a:gd name="connsiteX708" fmla="*/ 5357374 w 8372791"/>
              <a:gd name="connsiteY708" fmla="*/ 2794801 h 8153390"/>
              <a:gd name="connsiteX709" fmla="*/ 4730228 w 8372791"/>
              <a:gd name="connsiteY709" fmla="*/ 2809623 h 8153390"/>
              <a:gd name="connsiteX710" fmla="*/ 5201405 w 8372791"/>
              <a:gd name="connsiteY710" fmla="*/ 3143606 h 8153390"/>
              <a:gd name="connsiteX711" fmla="*/ 5176411 w 8372791"/>
              <a:gd name="connsiteY711" fmla="*/ 3182485 h 8153390"/>
              <a:gd name="connsiteX712" fmla="*/ 4656710 w 8372791"/>
              <a:gd name="connsiteY712" fmla="*/ 2811360 h 8153390"/>
              <a:gd name="connsiteX713" fmla="*/ 3997279 w 8372791"/>
              <a:gd name="connsiteY713" fmla="*/ 2826945 h 8153390"/>
              <a:gd name="connsiteX714" fmla="*/ 3993488 w 8372791"/>
              <a:gd name="connsiteY714" fmla="*/ 2845722 h 8153390"/>
              <a:gd name="connsiteX715" fmla="*/ 3981192 w 8372791"/>
              <a:gd name="connsiteY715" fmla="*/ 2863960 h 8153390"/>
              <a:gd name="connsiteX716" fmla="*/ 4479901 w 8372791"/>
              <a:gd name="connsiteY716" fmla="*/ 3494479 h 8153390"/>
              <a:gd name="connsiteX717" fmla="*/ 5176810 w 8372791"/>
              <a:gd name="connsiteY717" fmla="*/ 3269186 h 8153390"/>
              <a:gd name="connsiteX718" fmla="*/ 5170857 w 8372791"/>
              <a:gd name="connsiteY718" fmla="*/ 3239420 h 8153390"/>
              <a:gd name="connsiteX719" fmla="*/ 5260751 w 8372791"/>
              <a:gd name="connsiteY719" fmla="*/ 3102523 h 8153390"/>
              <a:gd name="connsiteX720" fmla="*/ 5315980 w 8372791"/>
              <a:gd name="connsiteY720" fmla="*/ 3091268 h 8153390"/>
              <a:gd name="connsiteX721" fmla="*/ 5865337 w 8372791"/>
              <a:gd name="connsiteY721" fmla="*/ 2782796 h 8153390"/>
              <a:gd name="connsiteX722" fmla="*/ 5400426 w 8372791"/>
              <a:gd name="connsiteY722" fmla="*/ 2793783 h 8153390"/>
              <a:gd name="connsiteX723" fmla="*/ 5359697 w 8372791"/>
              <a:gd name="connsiteY723" fmla="*/ 3096397 h 8153390"/>
              <a:gd name="connsiteX724" fmla="*/ 5345267 w 8372791"/>
              <a:gd name="connsiteY724" fmla="*/ 3096397 h 8153390"/>
              <a:gd name="connsiteX725" fmla="*/ 5375331 w 8372791"/>
              <a:gd name="connsiteY725" fmla="*/ 3102523 h 8153390"/>
              <a:gd name="connsiteX726" fmla="*/ 5440088 w 8372791"/>
              <a:gd name="connsiteY726" fmla="*/ 3156352 h 8153390"/>
              <a:gd name="connsiteX727" fmla="*/ 5456531 w 8372791"/>
              <a:gd name="connsiteY727" fmla="*/ 3190879 h 8153390"/>
              <a:gd name="connsiteX728" fmla="*/ 5678431 w 8372791"/>
              <a:gd name="connsiteY728" fmla="*/ 3141423 h 8153390"/>
              <a:gd name="connsiteX729" fmla="*/ 5886843 w 8372791"/>
              <a:gd name="connsiteY729" fmla="*/ 2808383 h 8153390"/>
              <a:gd name="connsiteX730" fmla="*/ 5878005 w 8372791"/>
              <a:gd name="connsiteY730" fmla="*/ 2802222 h 8153390"/>
              <a:gd name="connsiteX731" fmla="*/ 6009218 w 8372791"/>
              <a:gd name="connsiteY731" fmla="*/ 2778673 h 8153390"/>
              <a:gd name="connsiteX732" fmla="*/ 5993861 w 8372791"/>
              <a:gd name="connsiteY732" fmla="*/ 2802222 h 8153390"/>
              <a:gd name="connsiteX733" fmla="*/ 5969528 w 8372791"/>
              <a:gd name="connsiteY733" fmla="*/ 2819184 h 8153390"/>
              <a:gd name="connsiteX734" fmla="*/ 6046852 w 8372791"/>
              <a:gd name="connsiteY734" fmla="*/ 3059312 h 8153390"/>
              <a:gd name="connsiteX735" fmla="*/ 6596803 w 8372791"/>
              <a:gd name="connsiteY735" fmla="*/ 2936742 h 8153390"/>
              <a:gd name="connsiteX736" fmla="*/ 1515139 w 8372791"/>
              <a:gd name="connsiteY736" fmla="*/ 2579218 h 8153390"/>
              <a:gd name="connsiteX737" fmla="*/ 864737 w 8372791"/>
              <a:gd name="connsiteY737" fmla="*/ 3141010 h 8153390"/>
              <a:gd name="connsiteX738" fmla="*/ 780394 w 8372791"/>
              <a:gd name="connsiteY738" fmla="*/ 3460154 h 8153390"/>
              <a:gd name="connsiteX739" fmla="*/ 1393185 w 8372791"/>
              <a:gd name="connsiteY739" fmla="*/ 3697490 h 8153390"/>
              <a:gd name="connsiteX740" fmla="*/ 1950726 w 8372791"/>
              <a:gd name="connsiteY740" fmla="*/ 3360689 h 8153390"/>
              <a:gd name="connsiteX741" fmla="*/ 1942038 w 8372791"/>
              <a:gd name="connsiteY741" fmla="*/ 3347367 h 8153390"/>
              <a:gd name="connsiteX742" fmla="*/ 1935600 w 8372791"/>
              <a:gd name="connsiteY742" fmla="*/ 3314398 h 8153390"/>
              <a:gd name="connsiteX743" fmla="*/ 1942038 w 8372791"/>
              <a:gd name="connsiteY743" fmla="*/ 3281428 h 8153390"/>
              <a:gd name="connsiteX744" fmla="*/ 1944674 w 8372791"/>
              <a:gd name="connsiteY744" fmla="*/ 3277386 h 8153390"/>
              <a:gd name="connsiteX745" fmla="*/ 1941154 w 8372791"/>
              <a:gd name="connsiteY745" fmla="*/ 3268586 h 8153390"/>
              <a:gd name="connsiteX746" fmla="*/ 4118331 w 8372791"/>
              <a:gd name="connsiteY746" fmla="*/ 2426896 h 8153390"/>
              <a:gd name="connsiteX747" fmla="*/ 3980343 w 8372791"/>
              <a:gd name="connsiteY747" fmla="*/ 2772177 h 8153390"/>
              <a:gd name="connsiteX748" fmla="*/ 3993488 w 8372791"/>
              <a:gd name="connsiteY748" fmla="*/ 2791674 h 8153390"/>
              <a:gd name="connsiteX749" fmla="*/ 3996532 w 8372791"/>
              <a:gd name="connsiteY749" fmla="*/ 2806751 h 8153390"/>
              <a:gd name="connsiteX750" fmla="*/ 4629667 w 8372791"/>
              <a:gd name="connsiteY750" fmla="*/ 2792048 h 8153390"/>
              <a:gd name="connsiteX751" fmla="*/ 883916 w 8372791"/>
              <a:gd name="connsiteY751" fmla="*/ 2289001 h 8153390"/>
              <a:gd name="connsiteX752" fmla="*/ 221156 w 8372791"/>
              <a:gd name="connsiteY752" fmla="*/ 2955727 h 8153390"/>
              <a:gd name="connsiteX753" fmla="*/ 229442 w 8372791"/>
              <a:gd name="connsiteY753" fmla="*/ 2968304 h 8153390"/>
              <a:gd name="connsiteX754" fmla="*/ 238826 w 8372791"/>
              <a:gd name="connsiteY754" fmla="*/ 3015865 h 8153390"/>
              <a:gd name="connsiteX755" fmla="*/ 229442 w 8372791"/>
              <a:gd name="connsiteY755" fmla="*/ 3063426 h 8153390"/>
              <a:gd name="connsiteX756" fmla="*/ 213688 w 8372791"/>
              <a:gd name="connsiteY756" fmla="*/ 3087336 h 8153390"/>
              <a:gd name="connsiteX757" fmla="*/ 459953 w 8372791"/>
              <a:gd name="connsiteY757" fmla="*/ 3277747 h 8153390"/>
              <a:gd name="connsiteX758" fmla="*/ 466300 w 8372791"/>
              <a:gd name="connsiteY758" fmla="*/ 3268335 h 8153390"/>
              <a:gd name="connsiteX759" fmla="*/ 559575 w 8372791"/>
              <a:gd name="connsiteY759" fmla="*/ 3229697 h 8153390"/>
              <a:gd name="connsiteX760" fmla="*/ 581333 w 8372791"/>
              <a:gd name="connsiteY760" fmla="*/ 3234089 h 8153390"/>
              <a:gd name="connsiteX761" fmla="*/ 5478455 w 8372791"/>
              <a:gd name="connsiteY761" fmla="*/ 2214037 h 8153390"/>
              <a:gd name="connsiteX762" fmla="*/ 5403077 w 8372791"/>
              <a:gd name="connsiteY762" fmla="*/ 2774088 h 8153390"/>
              <a:gd name="connsiteX763" fmla="*/ 5858148 w 8372791"/>
              <a:gd name="connsiteY763" fmla="*/ 2763520 h 8153390"/>
              <a:gd name="connsiteX764" fmla="*/ 5854010 w 8372791"/>
              <a:gd name="connsiteY764" fmla="*/ 2742330 h 8153390"/>
              <a:gd name="connsiteX765" fmla="*/ 5860448 w 8372791"/>
              <a:gd name="connsiteY765" fmla="*/ 2709360 h 8153390"/>
              <a:gd name="connsiteX766" fmla="*/ 5873302 w 8372791"/>
              <a:gd name="connsiteY766" fmla="*/ 2689649 h 8153390"/>
              <a:gd name="connsiteX767" fmla="*/ 1114386 w 8372791"/>
              <a:gd name="connsiteY767" fmla="*/ 2057152 h 8153390"/>
              <a:gd name="connsiteX768" fmla="*/ 947494 w 8372791"/>
              <a:gd name="connsiteY768" fmla="*/ 2225043 h 8153390"/>
              <a:gd name="connsiteX769" fmla="*/ 628716 w 8372791"/>
              <a:gd name="connsiteY769" fmla="*/ 3252062 h 8153390"/>
              <a:gd name="connsiteX770" fmla="*/ 652849 w 8372791"/>
              <a:gd name="connsiteY770" fmla="*/ 3268335 h 8153390"/>
              <a:gd name="connsiteX771" fmla="*/ 653695 w 8372791"/>
              <a:gd name="connsiteY771" fmla="*/ 3269589 h 8153390"/>
              <a:gd name="connsiteX772" fmla="*/ 838479 w 8372791"/>
              <a:gd name="connsiteY772" fmla="*/ 3110810 h 8153390"/>
              <a:gd name="connsiteX773" fmla="*/ 1117377 w 8372791"/>
              <a:gd name="connsiteY773" fmla="*/ 2058924 h 8153390"/>
              <a:gd name="connsiteX774" fmla="*/ 1116802 w 8372791"/>
              <a:gd name="connsiteY774" fmla="*/ 2058806 h 8153390"/>
              <a:gd name="connsiteX775" fmla="*/ 1191933 w 8372791"/>
              <a:gd name="connsiteY775" fmla="*/ 2056213 h 8153390"/>
              <a:gd name="connsiteX776" fmla="*/ 1188145 w 8372791"/>
              <a:gd name="connsiteY776" fmla="*/ 2058806 h 8153390"/>
              <a:gd name="connsiteX777" fmla="*/ 1152474 w 8372791"/>
              <a:gd name="connsiteY777" fmla="*/ 2066117 h 8153390"/>
              <a:gd name="connsiteX778" fmla="*/ 1148995 w 8372791"/>
              <a:gd name="connsiteY778" fmla="*/ 2065404 h 8153390"/>
              <a:gd name="connsiteX779" fmla="*/ 882778 w 8372791"/>
              <a:gd name="connsiteY779" fmla="*/ 3072746 h 8153390"/>
              <a:gd name="connsiteX780" fmla="*/ 1495021 w 8372791"/>
              <a:gd name="connsiteY780" fmla="*/ 2546664 h 8153390"/>
              <a:gd name="connsiteX781" fmla="*/ 7431372 w 8372791"/>
              <a:gd name="connsiteY781" fmla="*/ 1896215 h 8153390"/>
              <a:gd name="connsiteX782" fmla="*/ 7431372 w 8372791"/>
              <a:gd name="connsiteY782" fmla="*/ 2619323 h 8153390"/>
              <a:gd name="connsiteX783" fmla="*/ 7478319 w 8372791"/>
              <a:gd name="connsiteY783" fmla="*/ 2629007 h 8153390"/>
              <a:gd name="connsiteX784" fmla="*/ 7513101 w 8372791"/>
              <a:gd name="connsiteY784" fmla="*/ 2652968 h 8153390"/>
              <a:gd name="connsiteX785" fmla="*/ 2741533 w 8372791"/>
              <a:gd name="connsiteY785" fmla="*/ 1819455 h 8153390"/>
              <a:gd name="connsiteX786" fmla="*/ 2068496 w 8372791"/>
              <a:gd name="connsiteY786" fmla="*/ 3249656 h 8153390"/>
              <a:gd name="connsiteX787" fmla="*/ 2075452 w 8372791"/>
              <a:gd name="connsiteY787" fmla="*/ 3254505 h 8153390"/>
              <a:gd name="connsiteX788" fmla="*/ 2099446 w 8372791"/>
              <a:gd name="connsiteY788" fmla="*/ 3314398 h 8153390"/>
              <a:gd name="connsiteX789" fmla="*/ 2075452 w 8372791"/>
              <a:gd name="connsiteY789" fmla="*/ 3374289 h 8153390"/>
              <a:gd name="connsiteX790" fmla="*/ 2050361 w 8372791"/>
              <a:gd name="connsiteY790" fmla="*/ 3391778 h 8153390"/>
              <a:gd name="connsiteX791" fmla="*/ 2530533 w 8372791"/>
              <a:gd name="connsiteY791" fmla="*/ 3876063 h 8153390"/>
              <a:gd name="connsiteX792" fmla="*/ 2599539 w 8372791"/>
              <a:gd name="connsiteY792" fmla="*/ 3203466 h 8153390"/>
              <a:gd name="connsiteX793" fmla="*/ 2099446 w 8372791"/>
              <a:gd name="connsiteY793" fmla="*/ 3335233 h 8153390"/>
              <a:gd name="connsiteX794" fmla="*/ 2099446 w 8372791"/>
              <a:gd name="connsiteY794" fmla="*/ 3314398 h 8153390"/>
              <a:gd name="connsiteX795" fmla="*/ 2099446 w 8372791"/>
              <a:gd name="connsiteY795" fmla="*/ 3307462 h 8153390"/>
              <a:gd name="connsiteX796" fmla="*/ 2110554 w 8372791"/>
              <a:gd name="connsiteY796" fmla="*/ 3301908 h 8153390"/>
              <a:gd name="connsiteX797" fmla="*/ 2602829 w 8372791"/>
              <a:gd name="connsiteY797" fmla="*/ 3171398 h 8153390"/>
              <a:gd name="connsiteX798" fmla="*/ 7451030 w 8372791"/>
              <a:gd name="connsiteY798" fmla="*/ 1817177 h 8153390"/>
              <a:gd name="connsiteX799" fmla="*/ 7554196 w 8372791"/>
              <a:gd name="connsiteY799" fmla="*/ 2738424 h 8153390"/>
              <a:gd name="connsiteX800" fmla="*/ 7556339 w 8372791"/>
              <a:gd name="connsiteY800" fmla="*/ 2749271 h 8153390"/>
              <a:gd name="connsiteX801" fmla="*/ 7555746 w 8372791"/>
              <a:gd name="connsiteY801" fmla="*/ 2752271 h 8153390"/>
              <a:gd name="connsiteX802" fmla="*/ 7585920 w 8372791"/>
              <a:gd name="connsiteY802" fmla="*/ 3021716 h 8153390"/>
              <a:gd name="connsiteX803" fmla="*/ 7621476 w 8372791"/>
              <a:gd name="connsiteY803" fmla="*/ 3080022 h 8153390"/>
              <a:gd name="connsiteX804" fmla="*/ 7648504 w 8372791"/>
              <a:gd name="connsiteY804" fmla="*/ 3097429 h 8153390"/>
              <a:gd name="connsiteX805" fmla="*/ 7675752 w 8372791"/>
              <a:gd name="connsiteY805" fmla="*/ 3160268 h 8153390"/>
              <a:gd name="connsiteX806" fmla="*/ 7674377 w 8372791"/>
              <a:gd name="connsiteY806" fmla="*/ 3166773 h 8153390"/>
              <a:gd name="connsiteX807" fmla="*/ 8152461 w 8372791"/>
              <a:gd name="connsiteY807" fmla="*/ 3950758 h 8153390"/>
              <a:gd name="connsiteX808" fmla="*/ 8200613 w 8372791"/>
              <a:gd name="connsiteY808" fmla="*/ 4023942 h 8153390"/>
              <a:gd name="connsiteX809" fmla="*/ 8198424 w 8372791"/>
              <a:gd name="connsiteY809" fmla="*/ 4026130 h 8153390"/>
              <a:gd name="connsiteX810" fmla="*/ 8202898 w 8372791"/>
              <a:gd name="connsiteY810" fmla="*/ 4033467 h 8153390"/>
              <a:gd name="connsiteX811" fmla="*/ 8205085 w 8372791"/>
              <a:gd name="connsiteY811" fmla="*/ 4032046 h 8153390"/>
              <a:gd name="connsiteX812" fmla="*/ 2391004 w 8372791"/>
              <a:gd name="connsiteY812" fmla="*/ 1776773 h 8153390"/>
              <a:gd name="connsiteX813" fmla="*/ 1239750 w 8372791"/>
              <a:gd name="connsiteY813" fmla="*/ 1995043 h 8153390"/>
              <a:gd name="connsiteX814" fmla="*/ 1236915 w 8372791"/>
              <a:gd name="connsiteY814" fmla="*/ 2009298 h 8153390"/>
              <a:gd name="connsiteX815" fmla="*/ 1217275 w 8372791"/>
              <a:gd name="connsiteY815" fmla="*/ 2038869 h 8153390"/>
              <a:gd name="connsiteX816" fmla="*/ 1211812 w 8372791"/>
              <a:gd name="connsiteY816" fmla="*/ 2042608 h 8153390"/>
              <a:gd name="connsiteX817" fmla="*/ 1517057 w 8372791"/>
              <a:gd name="connsiteY817" fmla="*/ 2527729 h 8153390"/>
              <a:gd name="connsiteX818" fmla="*/ 2816669 w 8372791"/>
              <a:gd name="connsiteY818" fmla="*/ 1752701 h 8153390"/>
              <a:gd name="connsiteX819" fmla="*/ 2810321 w 8372791"/>
              <a:gd name="connsiteY819" fmla="*/ 1756981 h 8153390"/>
              <a:gd name="connsiteX820" fmla="*/ 2778433 w 8372791"/>
              <a:gd name="connsiteY820" fmla="*/ 1763419 h 8153390"/>
              <a:gd name="connsiteX821" fmla="*/ 2775166 w 8372791"/>
              <a:gd name="connsiteY821" fmla="*/ 1762759 h 8153390"/>
              <a:gd name="connsiteX822" fmla="*/ 2634982 w 8372791"/>
              <a:gd name="connsiteY822" fmla="*/ 3162874 h 8153390"/>
              <a:gd name="connsiteX823" fmla="*/ 3863806 w 8372791"/>
              <a:gd name="connsiteY823" fmla="*/ 2837095 h 8153390"/>
              <a:gd name="connsiteX824" fmla="*/ 3860092 w 8372791"/>
              <a:gd name="connsiteY824" fmla="*/ 2818698 h 8153390"/>
              <a:gd name="connsiteX825" fmla="*/ 3865548 w 8372791"/>
              <a:gd name="connsiteY825" fmla="*/ 2791674 h 8153390"/>
              <a:gd name="connsiteX826" fmla="*/ 3866939 w 8372791"/>
              <a:gd name="connsiteY826" fmla="*/ 2789611 h 8153390"/>
              <a:gd name="connsiteX827" fmla="*/ 2705487 w 8372791"/>
              <a:gd name="connsiteY827" fmla="*/ 1717150 h 8153390"/>
              <a:gd name="connsiteX828" fmla="*/ 2459100 w 8372791"/>
              <a:gd name="connsiteY828" fmla="*/ 1763863 h 8153390"/>
              <a:gd name="connsiteX829" fmla="*/ 1537372 w 8372791"/>
              <a:gd name="connsiteY829" fmla="*/ 2560015 h 8153390"/>
              <a:gd name="connsiteX830" fmla="*/ 1969855 w 8372791"/>
              <a:gd name="connsiteY830" fmla="*/ 3247352 h 8153390"/>
              <a:gd name="connsiteX831" fmla="*/ 1985635 w 8372791"/>
              <a:gd name="connsiteY831" fmla="*/ 3236353 h 8153390"/>
              <a:gd name="connsiteX832" fmla="*/ 2017523 w 8372791"/>
              <a:gd name="connsiteY832" fmla="*/ 3229697 h 8153390"/>
              <a:gd name="connsiteX833" fmla="*/ 2037332 w 8372791"/>
              <a:gd name="connsiteY833" fmla="*/ 3233832 h 8153390"/>
              <a:gd name="connsiteX834" fmla="*/ 2747031 w 8372791"/>
              <a:gd name="connsiteY834" fmla="*/ 1765862 h 8153390"/>
              <a:gd name="connsiteX835" fmla="*/ 2747914 w 8372791"/>
              <a:gd name="connsiteY835" fmla="*/ 1757258 h 8153390"/>
              <a:gd name="connsiteX836" fmla="*/ 2746545 w 8372791"/>
              <a:gd name="connsiteY836" fmla="*/ 1756981 h 8153390"/>
              <a:gd name="connsiteX837" fmla="*/ 2720505 w 8372791"/>
              <a:gd name="connsiteY837" fmla="*/ 1739425 h 8153390"/>
              <a:gd name="connsiteX838" fmla="*/ 6393047 w 8372791"/>
              <a:gd name="connsiteY838" fmla="*/ 1649208 h 8153390"/>
              <a:gd name="connsiteX839" fmla="*/ 5980555 w 8372791"/>
              <a:gd name="connsiteY839" fmla="*/ 2673162 h 8153390"/>
              <a:gd name="connsiteX840" fmla="*/ 5993861 w 8372791"/>
              <a:gd name="connsiteY840" fmla="*/ 2682438 h 8153390"/>
              <a:gd name="connsiteX841" fmla="*/ 6017856 w 8372791"/>
              <a:gd name="connsiteY841" fmla="*/ 2742330 h 8153390"/>
              <a:gd name="connsiteX842" fmla="*/ 6016367 w 8372791"/>
              <a:gd name="connsiteY842" fmla="*/ 2749953 h 8153390"/>
              <a:gd name="connsiteX843" fmla="*/ 6664427 w 8372791"/>
              <a:gd name="connsiteY843" fmla="*/ 2921670 h 8153390"/>
              <a:gd name="connsiteX844" fmla="*/ 7307332 w 8372791"/>
              <a:gd name="connsiteY844" fmla="*/ 2778384 h 8153390"/>
              <a:gd name="connsiteX845" fmla="*/ 7300851 w 8372791"/>
              <a:gd name="connsiteY845" fmla="*/ 2749271 h 8153390"/>
              <a:gd name="connsiteX846" fmla="*/ 7305043 w 8372791"/>
              <a:gd name="connsiteY846" fmla="*/ 2728059 h 8153390"/>
              <a:gd name="connsiteX847" fmla="*/ 7300851 w 8372791"/>
              <a:gd name="connsiteY847" fmla="*/ 2735394 h 8153390"/>
              <a:gd name="connsiteX848" fmla="*/ 7110256 w 8372791"/>
              <a:gd name="connsiteY848" fmla="*/ 2451447 h 8153390"/>
              <a:gd name="connsiteX849" fmla="*/ 3023835 w 8372791"/>
              <a:gd name="connsiteY849" fmla="*/ 1645301 h 8153390"/>
              <a:gd name="connsiteX850" fmla="*/ 2858600 w 8372791"/>
              <a:gd name="connsiteY850" fmla="*/ 1690193 h 8153390"/>
              <a:gd name="connsiteX851" fmla="*/ 2853918 w 8372791"/>
              <a:gd name="connsiteY851" fmla="*/ 1713384 h 8153390"/>
              <a:gd name="connsiteX852" fmla="*/ 2836530 w 8372791"/>
              <a:gd name="connsiteY852" fmla="*/ 1739175 h 8153390"/>
              <a:gd name="connsiteX853" fmla="*/ 3890179 w 8372791"/>
              <a:gd name="connsiteY853" fmla="*/ 2763031 h 8153390"/>
              <a:gd name="connsiteX854" fmla="*/ 3902494 w 8372791"/>
              <a:gd name="connsiteY854" fmla="*/ 2754728 h 8153390"/>
              <a:gd name="connsiteX855" fmla="*/ 3929518 w 8372791"/>
              <a:gd name="connsiteY855" fmla="*/ 2749272 h 8153390"/>
              <a:gd name="connsiteX856" fmla="*/ 3956542 w 8372791"/>
              <a:gd name="connsiteY856" fmla="*/ 2754728 h 8153390"/>
              <a:gd name="connsiteX857" fmla="*/ 3958959 w 8372791"/>
              <a:gd name="connsiteY857" fmla="*/ 2756358 h 8153390"/>
              <a:gd name="connsiteX858" fmla="*/ 4097737 w 8372791"/>
              <a:gd name="connsiteY858" fmla="*/ 2412189 h 8153390"/>
              <a:gd name="connsiteX859" fmla="*/ 6489124 w 8372791"/>
              <a:gd name="connsiteY859" fmla="*/ 1526085 h 8153390"/>
              <a:gd name="connsiteX860" fmla="*/ 6455241 w 8372791"/>
              <a:gd name="connsiteY860" fmla="*/ 1532926 h 8153390"/>
              <a:gd name="connsiteX861" fmla="*/ 6441045 w 8372791"/>
              <a:gd name="connsiteY861" fmla="*/ 1530060 h 8153390"/>
              <a:gd name="connsiteX862" fmla="*/ 6410044 w 8372791"/>
              <a:gd name="connsiteY862" fmla="*/ 1607015 h 8153390"/>
              <a:gd name="connsiteX863" fmla="*/ 6949093 w 8372791"/>
              <a:gd name="connsiteY863" fmla="*/ 2211347 h 8153390"/>
              <a:gd name="connsiteX864" fmla="*/ 6534586 w 8372791"/>
              <a:gd name="connsiteY864" fmla="*/ 1487662 h 8153390"/>
              <a:gd name="connsiteX865" fmla="*/ 6522987 w 8372791"/>
              <a:gd name="connsiteY865" fmla="*/ 1504864 h 8153390"/>
              <a:gd name="connsiteX866" fmla="*/ 6514689 w 8372791"/>
              <a:gd name="connsiteY866" fmla="*/ 1510459 h 8153390"/>
              <a:gd name="connsiteX867" fmla="*/ 7061789 w 8372791"/>
              <a:gd name="connsiteY867" fmla="*/ 2337690 h 8153390"/>
              <a:gd name="connsiteX868" fmla="*/ 7339730 w 8372791"/>
              <a:gd name="connsiteY868" fmla="*/ 2649292 h 8153390"/>
              <a:gd name="connsiteX869" fmla="*/ 7311959 w 8372791"/>
              <a:gd name="connsiteY869" fmla="*/ 2677063 h 8153390"/>
              <a:gd name="connsiteX870" fmla="*/ 7213115 w 8372791"/>
              <a:gd name="connsiteY870" fmla="*/ 2566500 h 8153390"/>
              <a:gd name="connsiteX871" fmla="*/ 7308475 w 8372791"/>
              <a:gd name="connsiteY871" fmla="*/ 2710687 h 8153390"/>
              <a:gd name="connsiteX872" fmla="*/ 7310890 w 8372791"/>
              <a:gd name="connsiteY872" fmla="*/ 2698466 h 8153390"/>
              <a:gd name="connsiteX873" fmla="*/ 7378871 w 8372791"/>
              <a:gd name="connsiteY873" fmla="*/ 2629007 h 8153390"/>
              <a:gd name="connsiteX874" fmla="*/ 7398047 w 8372791"/>
              <a:gd name="connsiteY874" fmla="*/ 2625052 h 8153390"/>
              <a:gd name="connsiteX875" fmla="*/ 7398047 w 8372791"/>
              <a:gd name="connsiteY875" fmla="*/ 1710377 h 8153390"/>
              <a:gd name="connsiteX876" fmla="*/ 7353496 w 8372791"/>
              <a:gd name="connsiteY876" fmla="*/ 1701382 h 8153390"/>
              <a:gd name="connsiteX877" fmla="*/ 7290686 w 8372791"/>
              <a:gd name="connsiteY877" fmla="*/ 1638573 h 8153390"/>
              <a:gd name="connsiteX878" fmla="*/ 7286233 w 8372791"/>
              <a:gd name="connsiteY878" fmla="*/ 1616515 h 8153390"/>
              <a:gd name="connsiteX879" fmla="*/ 6245843 w 8372791"/>
              <a:gd name="connsiteY879" fmla="*/ 1422927 h 8153390"/>
              <a:gd name="connsiteX880" fmla="*/ 6392425 w 8372791"/>
              <a:gd name="connsiteY880" fmla="*/ 1587262 h 8153390"/>
              <a:gd name="connsiteX881" fmla="*/ 6417822 w 8372791"/>
              <a:gd name="connsiteY881" fmla="*/ 1525312 h 8153390"/>
              <a:gd name="connsiteX882" fmla="*/ 6387495 w 8372791"/>
              <a:gd name="connsiteY882" fmla="*/ 1504864 h 8153390"/>
              <a:gd name="connsiteX883" fmla="*/ 6366962 w 8372791"/>
              <a:gd name="connsiteY883" fmla="*/ 1474411 h 8153390"/>
              <a:gd name="connsiteX884" fmla="*/ 6359885 w 8372791"/>
              <a:gd name="connsiteY884" fmla="*/ 1439355 h 8153390"/>
              <a:gd name="connsiteX885" fmla="*/ 5597502 w 8372791"/>
              <a:gd name="connsiteY885" fmla="*/ 1329532 h 8153390"/>
              <a:gd name="connsiteX886" fmla="*/ 5483522 w 8372791"/>
              <a:gd name="connsiteY886" fmla="*/ 2176393 h 8153390"/>
              <a:gd name="connsiteX887" fmla="*/ 5895223 w 8372791"/>
              <a:gd name="connsiteY887" fmla="*/ 2670435 h 8153390"/>
              <a:gd name="connsiteX888" fmla="*/ 5904045 w 8372791"/>
              <a:gd name="connsiteY888" fmla="*/ 2664286 h 8153390"/>
              <a:gd name="connsiteX889" fmla="*/ 5935933 w 8372791"/>
              <a:gd name="connsiteY889" fmla="*/ 2657629 h 8153390"/>
              <a:gd name="connsiteX890" fmla="*/ 5952231 w 8372791"/>
              <a:gd name="connsiteY890" fmla="*/ 2661031 h 8153390"/>
              <a:gd name="connsiteX891" fmla="*/ 6375210 w 8372791"/>
              <a:gd name="connsiteY891" fmla="*/ 1629256 h 8153390"/>
              <a:gd name="connsiteX892" fmla="*/ 6182606 w 8372791"/>
              <a:gd name="connsiteY892" fmla="*/ 1413818 h 8153390"/>
              <a:gd name="connsiteX893" fmla="*/ 1225757 w 8372791"/>
              <a:gd name="connsiteY893" fmla="*/ 1328551 h 8153390"/>
              <a:gd name="connsiteX894" fmla="*/ 964670 w 8372791"/>
              <a:gd name="connsiteY894" fmla="*/ 2169705 h 8153390"/>
              <a:gd name="connsiteX895" fmla="*/ 1091417 w 8372791"/>
              <a:gd name="connsiteY895" fmla="*/ 2041432 h 8153390"/>
              <a:gd name="connsiteX896" fmla="*/ 1087673 w 8372791"/>
              <a:gd name="connsiteY896" fmla="*/ 2038869 h 8153390"/>
              <a:gd name="connsiteX897" fmla="*/ 1060831 w 8372791"/>
              <a:gd name="connsiteY897" fmla="*/ 1973086 h 8153390"/>
              <a:gd name="connsiteX898" fmla="*/ 1152474 w 8372791"/>
              <a:gd name="connsiteY898" fmla="*/ 1880055 h 8153390"/>
              <a:gd name="connsiteX899" fmla="*/ 1169393 w 8372791"/>
              <a:gd name="connsiteY899" fmla="*/ 1883522 h 8153390"/>
              <a:gd name="connsiteX900" fmla="*/ 1211330 w 8372791"/>
              <a:gd name="connsiteY900" fmla="*/ 1266355 h 8153390"/>
              <a:gd name="connsiteX901" fmla="*/ 212706 w 8372791"/>
              <a:gd name="connsiteY901" fmla="*/ 2930728 h 8153390"/>
              <a:gd name="connsiteX902" fmla="*/ 901710 w 8372791"/>
              <a:gd name="connsiteY902" fmla="*/ 2233424 h 8153390"/>
              <a:gd name="connsiteX903" fmla="*/ 4673952 w 8372791"/>
              <a:gd name="connsiteY903" fmla="*/ 1244975 h 8153390"/>
              <a:gd name="connsiteX904" fmla="*/ 4657290 w 8372791"/>
              <a:gd name="connsiteY904" fmla="*/ 1256571 h 8153390"/>
              <a:gd name="connsiteX905" fmla="*/ 4623780 w 8372791"/>
              <a:gd name="connsiteY905" fmla="*/ 1263555 h 8153390"/>
              <a:gd name="connsiteX906" fmla="*/ 4590270 w 8372791"/>
              <a:gd name="connsiteY906" fmla="*/ 1256571 h 8153390"/>
              <a:gd name="connsiteX907" fmla="*/ 4586962 w 8372791"/>
              <a:gd name="connsiteY907" fmla="*/ 1254268 h 8153390"/>
              <a:gd name="connsiteX908" fmla="*/ 4134216 w 8372791"/>
              <a:gd name="connsiteY908" fmla="*/ 2387151 h 8153390"/>
              <a:gd name="connsiteX909" fmla="*/ 4703031 w 8372791"/>
              <a:gd name="connsiteY909" fmla="*/ 2790344 h 8153390"/>
              <a:gd name="connsiteX910" fmla="*/ 5360126 w 8372791"/>
              <a:gd name="connsiteY910" fmla="*/ 2775085 h 8153390"/>
              <a:gd name="connsiteX911" fmla="*/ 5444219 w 8372791"/>
              <a:gd name="connsiteY911" fmla="*/ 2172798 h 8153390"/>
              <a:gd name="connsiteX912" fmla="*/ 4551576 w 8372791"/>
              <a:gd name="connsiteY912" fmla="*/ 1220180 h 8153390"/>
              <a:gd name="connsiteX913" fmla="*/ 4551576 w 8372791"/>
              <a:gd name="connsiteY913" fmla="*/ 1230237 h 8153390"/>
              <a:gd name="connsiteX914" fmla="*/ 3069957 w 8372791"/>
              <a:gd name="connsiteY914" fmla="*/ 1632771 h 8153390"/>
              <a:gd name="connsiteX915" fmla="*/ 4113697 w 8372791"/>
              <a:gd name="connsiteY915" fmla="*/ 2372606 h 8153390"/>
              <a:gd name="connsiteX916" fmla="*/ 4569531 w 8372791"/>
              <a:gd name="connsiteY916" fmla="*/ 1242138 h 8153390"/>
              <a:gd name="connsiteX917" fmla="*/ 4562906 w 8372791"/>
              <a:gd name="connsiteY917" fmla="*/ 1237526 h 8153390"/>
              <a:gd name="connsiteX918" fmla="*/ 1372538 w 8372791"/>
              <a:gd name="connsiteY918" fmla="*/ 1182438 h 8153390"/>
              <a:gd name="connsiteX919" fmla="*/ 1351247 w 8372791"/>
              <a:gd name="connsiteY919" fmla="*/ 1213207 h 8153390"/>
              <a:gd name="connsiteX920" fmla="*/ 1274664 w 8372791"/>
              <a:gd name="connsiteY920" fmla="*/ 1244115 h 8153390"/>
              <a:gd name="connsiteX921" fmla="*/ 1253271 w 8372791"/>
              <a:gd name="connsiteY921" fmla="*/ 1239907 h 8153390"/>
              <a:gd name="connsiteX922" fmla="*/ 1244202 w 8372791"/>
              <a:gd name="connsiteY922" fmla="*/ 1269125 h 8153390"/>
              <a:gd name="connsiteX923" fmla="*/ 1193203 w 8372791"/>
              <a:gd name="connsiteY923" fmla="*/ 1890828 h 8153390"/>
              <a:gd name="connsiteX924" fmla="*/ 1215264 w 8372791"/>
              <a:gd name="connsiteY924" fmla="*/ 1905926 h 8153390"/>
              <a:gd name="connsiteX925" fmla="*/ 1918096 w 8372791"/>
              <a:gd name="connsiteY925" fmla="*/ 1301137 h 8153390"/>
              <a:gd name="connsiteX926" fmla="*/ 4430577 w 8372791"/>
              <a:gd name="connsiteY926" fmla="*/ 1105207 h 8153390"/>
              <a:gd name="connsiteX927" fmla="*/ 2921058 w 8372791"/>
              <a:gd name="connsiteY927" fmla="*/ 1461773 h 8153390"/>
              <a:gd name="connsiteX928" fmla="*/ 2921451 w 8372791"/>
              <a:gd name="connsiteY928" fmla="*/ 1463501 h 8153390"/>
              <a:gd name="connsiteX929" fmla="*/ 2911849 w 8372791"/>
              <a:gd name="connsiteY929" fmla="*/ 1511063 h 8153390"/>
              <a:gd name="connsiteX930" fmla="*/ 2907453 w 8372791"/>
              <a:gd name="connsiteY930" fmla="*/ 1517583 h 8153390"/>
              <a:gd name="connsiteX931" fmla="*/ 3027762 w 8372791"/>
              <a:gd name="connsiteY931" fmla="*/ 1602862 h 8153390"/>
              <a:gd name="connsiteX932" fmla="*/ 4541484 w 8372791"/>
              <a:gd name="connsiteY932" fmla="*/ 1194084 h 8153390"/>
              <a:gd name="connsiteX933" fmla="*/ 4537691 w 8372791"/>
              <a:gd name="connsiteY933" fmla="*/ 1174689 h 8153390"/>
              <a:gd name="connsiteX934" fmla="*/ 4542330 w 8372791"/>
              <a:gd name="connsiteY934" fmla="*/ 1150969 h 8153390"/>
              <a:gd name="connsiteX935" fmla="*/ 4703174 w 8372791"/>
              <a:gd name="connsiteY935" fmla="*/ 1040816 h 8153390"/>
              <a:gd name="connsiteX936" fmla="*/ 4485750 w 8372791"/>
              <a:gd name="connsiteY936" fmla="*/ 1092174 h 8153390"/>
              <a:gd name="connsiteX937" fmla="*/ 4551577 w 8372791"/>
              <a:gd name="connsiteY937" fmla="*/ 1119156 h 8153390"/>
              <a:gd name="connsiteX938" fmla="*/ 4551577 w 8372791"/>
              <a:gd name="connsiteY938" fmla="*/ 1119156 h 8153390"/>
              <a:gd name="connsiteX939" fmla="*/ 4549330 w 8372791"/>
              <a:gd name="connsiteY939" fmla="*/ 1132635 h 8153390"/>
              <a:gd name="connsiteX940" fmla="*/ 4562906 w 8372791"/>
              <a:gd name="connsiteY940" fmla="*/ 1111851 h 8153390"/>
              <a:gd name="connsiteX941" fmla="*/ 4623780 w 8372791"/>
              <a:gd name="connsiteY941" fmla="*/ 1085823 h 8153390"/>
              <a:gd name="connsiteX942" fmla="*/ 4657290 w 8372791"/>
              <a:gd name="connsiteY942" fmla="*/ 1092806 h 8153390"/>
              <a:gd name="connsiteX943" fmla="*/ 4663115 w 8372791"/>
              <a:gd name="connsiteY943" fmla="*/ 1096861 h 8153390"/>
              <a:gd name="connsiteX944" fmla="*/ 6020133 w 8372791"/>
              <a:gd name="connsiteY944" fmla="*/ 982411 h 8153390"/>
              <a:gd name="connsiteX945" fmla="*/ 6392709 w 8372791"/>
              <a:gd name="connsiteY945" fmla="*/ 1365856 h 8153390"/>
              <a:gd name="connsiteX946" fmla="*/ 6417948 w 8372791"/>
              <a:gd name="connsiteY946" fmla="*/ 1348839 h 8153390"/>
              <a:gd name="connsiteX947" fmla="*/ 6455241 w 8372791"/>
              <a:gd name="connsiteY947" fmla="*/ 1341310 h 8153390"/>
              <a:gd name="connsiteX948" fmla="*/ 6551049 w 8372791"/>
              <a:gd name="connsiteY948" fmla="*/ 1437118 h 8153390"/>
              <a:gd name="connsiteX949" fmla="*/ 6544932 w 8372791"/>
              <a:gd name="connsiteY949" fmla="*/ 1467414 h 8153390"/>
              <a:gd name="connsiteX950" fmla="*/ 7284960 w 8372791"/>
              <a:gd name="connsiteY950" fmla="*/ 1575054 h 8153390"/>
              <a:gd name="connsiteX951" fmla="*/ 7285898 w 8372791"/>
              <a:gd name="connsiteY951" fmla="*/ 1570408 h 8153390"/>
              <a:gd name="connsiteX952" fmla="*/ 5711141 w 8372791"/>
              <a:gd name="connsiteY952" fmla="*/ 886457 h 8153390"/>
              <a:gd name="connsiteX953" fmla="*/ 5693294 w 8372791"/>
              <a:gd name="connsiteY953" fmla="*/ 898490 h 8153390"/>
              <a:gd name="connsiteX954" fmla="*/ 5654461 w 8372791"/>
              <a:gd name="connsiteY954" fmla="*/ 906330 h 8153390"/>
              <a:gd name="connsiteX955" fmla="*/ 5600752 w 8372791"/>
              <a:gd name="connsiteY955" fmla="*/ 1305384 h 8153390"/>
              <a:gd name="connsiteX956" fmla="*/ 6161200 w 8372791"/>
              <a:gd name="connsiteY956" fmla="*/ 1389874 h 8153390"/>
              <a:gd name="connsiteX957" fmla="*/ 5744291 w 8372791"/>
              <a:gd name="connsiteY957" fmla="*/ 854272 h 8153390"/>
              <a:gd name="connsiteX958" fmla="*/ 5741848 w 8372791"/>
              <a:gd name="connsiteY958" fmla="*/ 857895 h 8153390"/>
              <a:gd name="connsiteX959" fmla="*/ 6224929 w 8372791"/>
              <a:gd name="connsiteY959" fmla="*/ 1399481 h 8153390"/>
              <a:gd name="connsiteX960" fmla="*/ 6362834 w 8372791"/>
              <a:gd name="connsiteY960" fmla="*/ 1420271 h 8153390"/>
              <a:gd name="connsiteX961" fmla="*/ 6366962 w 8372791"/>
              <a:gd name="connsiteY961" fmla="*/ 1399825 h 8153390"/>
              <a:gd name="connsiteX962" fmla="*/ 6374268 w 8372791"/>
              <a:gd name="connsiteY962" fmla="*/ 1388989 h 8153390"/>
              <a:gd name="connsiteX963" fmla="*/ 5952028 w 8372791"/>
              <a:gd name="connsiteY963" fmla="*/ 950773 h 8153390"/>
              <a:gd name="connsiteX964" fmla="*/ 5539718 w 8372791"/>
              <a:gd name="connsiteY964" fmla="*/ 843214 h 8153390"/>
              <a:gd name="connsiteX965" fmla="*/ 4764166 w 8372791"/>
              <a:gd name="connsiteY965" fmla="*/ 1026409 h 8153390"/>
              <a:gd name="connsiteX966" fmla="*/ 4693685 w 8372791"/>
              <a:gd name="connsiteY966" fmla="*/ 1125678 h 8153390"/>
              <a:gd name="connsiteX967" fmla="*/ 4703104 w 8372791"/>
              <a:gd name="connsiteY967" fmla="*/ 1140098 h 8153390"/>
              <a:gd name="connsiteX968" fmla="*/ 4709869 w 8372791"/>
              <a:gd name="connsiteY968" fmla="*/ 1174689 h 8153390"/>
              <a:gd name="connsiteX969" fmla="*/ 4703104 w 8372791"/>
              <a:gd name="connsiteY969" fmla="*/ 1209279 h 8153390"/>
              <a:gd name="connsiteX970" fmla="*/ 4691895 w 8372791"/>
              <a:gd name="connsiteY970" fmla="*/ 1226440 h 8153390"/>
              <a:gd name="connsiteX971" fmla="*/ 5449429 w 8372791"/>
              <a:gd name="connsiteY971" fmla="*/ 2135482 h 8153390"/>
              <a:gd name="connsiteX972" fmla="*/ 5562659 w 8372791"/>
              <a:gd name="connsiteY972" fmla="*/ 1324513 h 8153390"/>
              <a:gd name="connsiteX973" fmla="*/ 4715422 w 8372791"/>
              <a:gd name="connsiteY973" fmla="*/ 1202465 h 8153390"/>
              <a:gd name="connsiteX974" fmla="*/ 4715422 w 8372791"/>
              <a:gd name="connsiteY974" fmla="*/ 1171918 h 8153390"/>
              <a:gd name="connsiteX975" fmla="*/ 5566060 w 8372791"/>
              <a:gd name="connsiteY975" fmla="*/ 1300155 h 8153390"/>
              <a:gd name="connsiteX976" fmla="*/ 5621484 w 8372791"/>
              <a:gd name="connsiteY976" fmla="*/ 903197 h 8153390"/>
              <a:gd name="connsiteX977" fmla="*/ 5598170 w 8372791"/>
              <a:gd name="connsiteY977" fmla="*/ 898490 h 8153390"/>
              <a:gd name="connsiteX978" fmla="*/ 5559331 w 8372791"/>
              <a:gd name="connsiteY978" fmla="*/ 872303 h 8153390"/>
              <a:gd name="connsiteX979" fmla="*/ 5761230 w 8372791"/>
              <a:gd name="connsiteY979" fmla="*/ 752757 h 8153390"/>
              <a:gd name="connsiteX980" fmla="*/ 5767922 w 8372791"/>
              <a:gd name="connsiteY980" fmla="*/ 785902 h 8153390"/>
              <a:gd name="connsiteX981" fmla="*/ 5761936 w 8372791"/>
              <a:gd name="connsiteY981" fmla="*/ 815550 h 8153390"/>
              <a:gd name="connsiteX982" fmla="*/ 5872234 w 8372791"/>
              <a:gd name="connsiteY982" fmla="*/ 867961 h 8153390"/>
              <a:gd name="connsiteX983" fmla="*/ 5049156 w 8372791"/>
              <a:gd name="connsiteY983" fmla="*/ 625016 h 8153390"/>
              <a:gd name="connsiteX984" fmla="*/ 4793973 w 8372791"/>
              <a:gd name="connsiteY984" fmla="*/ 984427 h 8153390"/>
              <a:gd name="connsiteX985" fmla="*/ 5528884 w 8372791"/>
              <a:gd name="connsiteY985" fmla="*/ 812362 h 8153390"/>
              <a:gd name="connsiteX986" fmla="*/ 5523542 w 8372791"/>
              <a:gd name="connsiteY986" fmla="*/ 785902 h 8153390"/>
              <a:gd name="connsiteX987" fmla="*/ 5525411 w 8372791"/>
              <a:gd name="connsiteY987" fmla="*/ 776643 h 8153390"/>
              <a:gd name="connsiteX988" fmla="*/ 3233041 w 8372791"/>
              <a:gd name="connsiteY988" fmla="*/ 614829 h 8153390"/>
              <a:gd name="connsiteX989" fmla="*/ 2864090 w 8372791"/>
              <a:gd name="connsiteY989" fmla="*/ 1361389 h 8153390"/>
              <a:gd name="connsiteX990" fmla="*/ 2876985 w 8372791"/>
              <a:gd name="connsiteY990" fmla="*/ 1369213 h 8153390"/>
              <a:gd name="connsiteX991" fmla="*/ 2909402 w 8372791"/>
              <a:gd name="connsiteY991" fmla="*/ 1410526 h 8153390"/>
              <a:gd name="connsiteX992" fmla="*/ 2912671 w 8372791"/>
              <a:gd name="connsiteY992" fmla="*/ 1424898 h 8153390"/>
              <a:gd name="connsiteX993" fmla="*/ 4375113 w 8372791"/>
              <a:gd name="connsiteY993" fmla="*/ 1082495 h 8153390"/>
              <a:gd name="connsiteX994" fmla="*/ 2866474 w 8372791"/>
              <a:gd name="connsiteY994" fmla="*/ 526035 h 8153390"/>
              <a:gd name="connsiteX995" fmla="*/ 1997723 w 8372791"/>
              <a:gd name="connsiteY995" fmla="*/ 1277386 h 8153390"/>
              <a:gd name="connsiteX996" fmla="*/ 2677071 w 8372791"/>
              <a:gd name="connsiteY996" fmla="*/ 1427391 h 8153390"/>
              <a:gd name="connsiteX997" fmla="*/ 2677071 w 8372791"/>
              <a:gd name="connsiteY997" fmla="*/ 1463501 h 8153390"/>
              <a:gd name="connsiteX998" fmla="*/ 2677071 w 8372791"/>
              <a:gd name="connsiteY998" fmla="*/ 1466270 h 8153390"/>
              <a:gd name="connsiteX999" fmla="*/ 1959776 w 8372791"/>
              <a:gd name="connsiteY999" fmla="*/ 1310206 h 8153390"/>
              <a:gd name="connsiteX1000" fmla="*/ 1236286 w 8372791"/>
              <a:gd name="connsiteY1000" fmla="*/ 1935927 h 8153390"/>
              <a:gd name="connsiteX1001" fmla="*/ 1236915 w 8372791"/>
              <a:gd name="connsiteY1001" fmla="*/ 1936874 h 8153390"/>
              <a:gd name="connsiteX1002" fmla="*/ 1243376 w 8372791"/>
              <a:gd name="connsiteY1002" fmla="*/ 1969362 h 8153390"/>
              <a:gd name="connsiteX1003" fmla="*/ 2428326 w 8372791"/>
              <a:gd name="connsiteY1003" fmla="*/ 1744704 h 8153390"/>
              <a:gd name="connsiteX1004" fmla="*/ 2690956 w 8372791"/>
              <a:gd name="connsiteY1004" fmla="*/ 1519034 h 8153390"/>
              <a:gd name="connsiteX1005" fmla="*/ 2710395 w 8372791"/>
              <a:gd name="connsiteY1005" fmla="*/ 1546804 h 8153390"/>
              <a:gd name="connsiteX1006" fmla="*/ 2496173 w 8372791"/>
              <a:gd name="connsiteY1006" fmla="*/ 1731841 h 8153390"/>
              <a:gd name="connsiteX1007" fmla="*/ 2698914 w 8372791"/>
              <a:gd name="connsiteY1007" fmla="*/ 1693402 h 8153390"/>
              <a:gd name="connsiteX1008" fmla="*/ 2696510 w 8372791"/>
              <a:gd name="connsiteY1008" fmla="*/ 1681496 h 8153390"/>
              <a:gd name="connsiteX1009" fmla="*/ 2746545 w 8372791"/>
              <a:gd name="connsiteY1009" fmla="*/ 1606011 h 8153390"/>
              <a:gd name="connsiteX1010" fmla="*/ 2777045 w 8372791"/>
              <a:gd name="connsiteY1010" fmla="*/ 1599853 h 8153390"/>
              <a:gd name="connsiteX1011" fmla="*/ 2777045 w 8372791"/>
              <a:gd name="connsiteY1011" fmla="*/ 1585698 h 8153390"/>
              <a:gd name="connsiteX1012" fmla="*/ 2807592 w 8372791"/>
              <a:gd name="connsiteY1012" fmla="*/ 1585698 h 8153390"/>
              <a:gd name="connsiteX1013" fmla="*/ 2807592 w 8372791"/>
              <a:gd name="connsiteY1013" fmla="*/ 1605460 h 8153390"/>
              <a:gd name="connsiteX1014" fmla="*/ 2810321 w 8372791"/>
              <a:gd name="connsiteY1014" fmla="*/ 1606011 h 8153390"/>
              <a:gd name="connsiteX1015" fmla="*/ 2853918 w 8372791"/>
              <a:gd name="connsiteY1015" fmla="*/ 1649608 h 8153390"/>
              <a:gd name="connsiteX1016" fmla="*/ 2854802 w 8372791"/>
              <a:gd name="connsiteY1016" fmla="*/ 1653986 h 8153390"/>
              <a:gd name="connsiteX1017" fmla="*/ 2854802 w 8372791"/>
              <a:gd name="connsiteY1017" fmla="*/ 1649570 h 8153390"/>
              <a:gd name="connsiteX1018" fmla="*/ 2981790 w 8372791"/>
              <a:gd name="connsiteY1018" fmla="*/ 1615277 h 8153390"/>
              <a:gd name="connsiteX1019" fmla="*/ 2887151 w 8372791"/>
              <a:gd name="connsiteY1019" fmla="*/ 1547694 h 8153390"/>
              <a:gd name="connsiteX1020" fmla="*/ 2885663 w 8372791"/>
              <a:gd name="connsiteY1020" fmla="*/ 1549902 h 8153390"/>
              <a:gd name="connsiteX1021" fmla="*/ 2799261 w 8372791"/>
              <a:gd name="connsiteY1021" fmla="*/ 1585690 h 8153390"/>
              <a:gd name="connsiteX1022" fmla="*/ 2677071 w 8372791"/>
              <a:gd name="connsiteY1022" fmla="*/ 1463501 h 8153390"/>
              <a:gd name="connsiteX1023" fmla="*/ 2799261 w 8372791"/>
              <a:gd name="connsiteY1023" fmla="*/ 1341311 h 8153390"/>
              <a:gd name="connsiteX1024" fmla="*/ 2810004 w 8372791"/>
              <a:gd name="connsiteY1024" fmla="*/ 1343480 h 8153390"/>
              <a:gd name="connsiteX1025" fmla="*/ 2886252 w 8372791"/>
              <a:gd name="connsiteY1025" fmla="*/ 533677 h 8153390"/>
              <a:gd name="connsiteX1026" fmla="*/ 2874438 w 8372791"/>
              <a:gd name="connsiteY1026" fmla="*/ 531327 h 8153390"/>
              <a:gd name="connsiteX1027" fmla="*/ 2826462 w 8372791"/>
              <a:gd name="connsiteY1027" fmla="*/ 519486 h 8153390"/>
              <a:gd name="connsiteX1028" fmla="*/ 1714001 w 8372791"/>
              <a:gd name="connsiteY1028" fmla="*/ 959938 h 8153390"/>
              <a:gd name="connsiteX1029" fmla="*/ 1378621 w 8372791"/>
              <a:gd name="connsiteY1029" fmla="*/ 1117603 h 8153390"/>
              <a:gd name="connsiteX1030" fmla="*/ 1382969 w 8372791"/>
              <a:gd name="connsiteY1030" fmla="*/ 1138587 h 8153390"/>
              <a:gd name="connsiteX1031" fmla="*/ 1382363 w 8372791"/>
              <a:gd name="connsiteY1031" fmla="*/ 1141511 h 8153390"/>
              <a:gd name="connsiteX1032" fmla="*/ 1956321 w 8372791"/>
              <a:gd name="connsiteY1032" fmla="*/ 1268245 h 8153390"/>
              <a:gd name="connsiteX1033" fmla="*/ 2979528 w 8372791"/>
              <a:gd name="connsiteY1033" fmla="*/ 511018 h 8153390"/>
              <a:gd name="connsiteX1034" fmla="*/ 2979477 w 8372791"/>
              <a:gd name="connsiteY1034" fmla="*/ 511092 h 8153390"/>
              <a:gd name="connsiteX1035" fmla="*/ 2911731 w 8372791"/>
              <a:gd name="connsiteY1035" fmla="*/ 538747 h 8153390"/>
              <a:gd name="connsiteX1036" fmla="*/ 2900389 w 8372791"/>
              <a:gd name="connsiteY1036" fmla="*/ 536490 h 8153390"/>
              <a:gd name="connsiteX1037" fmla="*/ 2843508 w 8372791"/>
              <a:gd name="connsiteY1037" fmla="*/ 1332820 h 8153390"/>
              <a:gd name="connsiteX1038" fmla="*/ 3201972 w 8372791"/>
              <a:gd name="connsiteY1038" fmla="*/ 602106 h 8153390"/>
              <a:gd name="connsiteX1039" fmla="*/ 2840917 w 8372791"/>
              <a:gd name="connsiteY1039" fmla="*/ 506608 h 8153390"/>
              <a:gd name="connsiteX1040" fmla="*/ 2840917 w 8372791"/>
              <a:gd name="connsiteY1040" fmla="*/ 507047 h 8153390"/>
              <a:gd name="connsiteX1041" fmla="*/ 2841106 w 8372791"/>
              <a:gd name="connsiteY1041" fmla="*/ 506884 h 8153390"/>
              <a:gd name="connsiteX1042" fmla="*/ 2816470 w 8372791"/>
              <a:gd name="connsiteY1042" fmla="*/ 441658 h 8153390"/>
              <a:gd name="connsiteX1043" fmla="*/ 2111490 w 8372791"/>
              <a:gd name="connsiteY1043" fmla="*/ 773075 h 8153390"/>
              <a:gd name="connsiteX1044" fmla="*/ 2822096 w 8372791"/>
              <a:gd name="connsiteY1044" fmla="*/ 474462 h 8153390"/>
              <a:gd name="connsiteX1045" fmla="*/ 2815923 w 8372791"/>
              <a:gd name="connsiteY1045" fmla="*/ 444327 h 8153390"/>
              <a:gd name="connsiteX1046" fmla="*/ 3285397 w 8372791"/>
              <a:gd name="connsiteY1046" fmla="*/ 432047 h 8153390"/>
              <a:gd name="connsiteX1047" fmla="*/ 3005455 w 8372791"/>
              <a:gd name="connsiteY1047" fmla="*/ 454498 h 8153390"/>
              <a:gd name="connsiteX1048" fmla="*/ 3000010 w 8372791"/>
              <a:gd name="connsiteY1048" fmla="*/ 481079 h 8153390"/>
              <a:gd name="connsiteX1049" fmla="*/ 2998888 w 8372791"/>
              <a:gd name="connsiteY1049" fmla="*/ 482720 h 8153390"/>
              <a:gd name="connsiteX1050" fmla="*/ 3216734 w 8372791"/>
              <a:gd name="connsiteY1050" fmla="*/ 572013 h 8153390"/>
              <a:gd name="connsiteX1051" fmla="*/ 5419164 w 8372791"/>
              <a:gd name="connsiteY1051" fmla="*/ 397748 h 8153390"/>
              <a:gd name="connsiteX1052" fmla="*/ 5598104 w 8372791"/>
              <a:gd name="connsiteY1052" fmla="*/ 674634 h 8153390"/>
              <a:gd name="connsiteX1053" fmla="*/ 5609396 w 8372791"/>
              <a:gd name="connsiteY1053" fmla="*/ 669206 h 8153390"/>
              <a:gd name="connsiteX1054" fmla="*/ 5645732 w 8372791"/>
              <a:gd name="connsiteY1054" fmla="*/ 663712 h 8153390"/>
              <a:gd name="connsiteX1055" fmla="*/ 5682605 w 8372791"/>
              <a:gd name="connsiteY1055" fmla="*/ 671156 h 8153390"/>
              <a:gd name="connsiteX1056" fmla="*/ 5440266 w 8372791"/>
              <a:gd name="connsiteY1056" fmla="*/ 385627 h 8153390"/>
              <a:gd name="connsiteX1057" fmla="*/ 5940400 w 8372791"/>
              <a:gd name="connsiteY1057" fmla="*/ 900351 h 8153390"/>
              <a:gd name="connsiteX1058" fmla="*/ 7116084 w 8372791"/>
              <a:gd name="connsiteY1058" fmla="*/ 1459009 h 8153390"/>
              <a:gd name="connsiteX1059" fmla="*/ 4210105 w 8372791"/>
              <a:gd name="connsiteY1059" fmla="*/ 357885 h 8153390"/>
              <a:gd name="connsiteX1060" fmla="*/ 3324939 w 8372791"/>
              <a:gd name="connsiteY1060" fmla="*/ 428875 h 8153390"/>
              <a:gd name="connsiteX1061" fmla="*/ 3247889 w 8372791"/>
              <a:gd name="connsiteY1061" fmla="*/ 584784 h 8153390"/>
              <a:gd name="connsiteX1062" fmla="*/ 4430500 w 8372791"/>
              <a:gd name="connsiteY1062" fmla="*/ 1069527 h 8153390"/>
              <a:gd name="connsiteX1063" fmla="*/ 4733330 w 8372791"/>
              <a:gd name="connsiteY1063" fmla="*/ 998626 h 8153390"/>
              <a:gd name="connsiteX1064" fmla="*/ 5009417 w 8372791"/>
              <a:gd name="connsiteY1064" fmla="*/ 612364 h 8153390"/>
              <a:gd name="connsiteX1065" fmla="*/ 5258242 w 8372791"/>
              <a:gd name="connsiteY1065" fmla="*/ 330528 h 8153390"/>
              <a:gd name="connsiteX1066" fmla="*/ 5066507 w 8372791"/>
              <a:gd name="connsiteY1066" fmla="*/ 600577 h 8153390"/>
              <a:gd name="connsiteX1067" fmla="*/ 5531714 w 8372791"/>
              <a:gd name="connsiteY1067" fmla="*/ 745423 h 8153390"/>
              <a:gd name="connsiteX1068" fmla="*/ 5533144 w 8372791"/>
              <a:gd name="connsiteY1068" fmla="*/ 738340 h 8153390"/>
              <a:gd name="connsiteX1069" fmla="*/ 5551444 w 8372791"/>
              <a:gd name="connsiteY1069" fmla="*/ 708178 h 8153390"/>
              <a:gd name="connsiteX1070" fmla="*/ 5564637 w 8372791"/>
              <a:gd name="connsiteY1070" fmla="*/ 696190 h 8153390"/>
              <a:gd name="connsiteX1071" fmla="*/ 5325370 w 8372791"/>
              <a:gd name="connsiteY1071" fmla="*/ 337289 h 8153390"/>
              <a:gd name="connsiteX1072" fmla="*/ 5304156 w 8372791"/>
              <a:gd name="connsiteY1072" fmla="*/ 341572 h 8153390"/>
              <a:gd name="connsiteX1073" fmla="*/ 5261999 w 8372791"/>
              <a:gd name="connsiteY1073" fmla="*/ 333061 h 8153390"/>
              <a:gd name="connsiteX1074" fmla="*/ 5206103 w 8372791"/>
              <a:gd name="connsiteY1074" fmla="*/ 278006 h 8153390"/>
              <a:gd name="connsiteX1075" fmla="*/ 4271291 w 8372791"/>
              <a:gd name="connsiteY1075" fmla="*/ 352978 h 8153390"/>
              <a:gd name="connsiteX1076" fmla="*/ 5026701 w 8372791"/>
              <a:gd name="connsiteY1076" fmla="*/ 588182 h 8153390"/>
              <a:gd name="connsiteX1077" fmla="*/ 5226636 w 8372791"/>
              <a:gd name="connsiteY1077" fmla="*/ 308461 h 8153390"/>
              <a:gd name="connsiteX1078" fmla="*/ 3340980 w 8372791"/>
              <a:gd name="connsiteY1078" fmla="*/ 195081 h 8153390"/>
              <a:gd name="connsiteX1079" fmla="*/ 2968429 w 8372791"/>
              <a:gd name="connsiteY1079" fmla="*/ 370221 h 8153390"/>
              <a:gd name="connsiteX1080" fmla="*/ 2979477 w 8372791"/>
              <a:gd name="connsiteY1080" fmla="*/ 377562 h 8153390"/>
              <a:gd name="connsiteX1081" fmla="*/ 2988209 w 8372791"/>
              <a:gd name="connsiteY1081" fmla="*/ 390325 h 8153390"/>
              <a:gd name="connsiteX1082" fmla="*/ 3398117 w 8372791"/>
              <a:gd name="connsiteY1082" fmla="*/ 188673 h 8153390"/>
              <a:gd name="connsiteX1083" fmla="*/ 3002003 w 8372791"/>
              <a:gd name="connsiteY1083" fmla="*/ 417301 h 8153390"/>
              <a:gd name="connsiteX1084" fmla="*/ 3002844 w 8372791"/>
              <a:gd name="connsiteY1084" fmla="*/ 421406 h 8153390"/>
              <a:gd name="connsiteX1085" fmla="*/ 3302020 w 8372791"/>
              <a:gd name="connsiteY1085" fmla="*/ 398162 h 8153390"/>
              <a:gd name="connsiteX1086" fmla="*/ 3402420 w 8372791"/>
              <a:gd name="connsiteY1086" fmla="*/ 193500 h 8153390"/>
              <a:gd name="connsiteX1087" fmla="*/ 3400277 w 8372791"/>
              <a:gd name="connsiteY1087" fmla="*/ 192000 h 8153390"/>
              <a:gd name="connsiteX1088" fmla="*/ 3576661 w 8372791"/>
              <a:gd name="connsiteY1088" fmla="*/ 156214 h 8153390"/>
              <a:gd name="connsiteX1089" fmla="*/ 3576654 w 8372791"/>
              <a:gd name="connsiteY1089" fmla="*/ 156250 h 8153390"/>
              <a:gd name="connsiteX1090" fmla="*/ 3476860 w 8372791"/>
              <a:gd name="connsiteY1090" fmla="*/ 224942 h 8153390"/>
              <a:gd name="connsiteX1091" fmla="*/ 3434703 w 8372791"/>
              <a:gd name="connsiteY1091" fmla="*/ 216103 h 8153390"/>
              <a:gd name="connsiteX1092" fmla="*/ 3431277 w 8372791"/>
              <a:gd name="connsiteY1092" fmla="*/ 213704 h 8153390"/>
              <a:gd name="connsiteX1093" fmla="*/ 3341639 w 8372791"/>
              <a:gd name="connsiteY1093" fmla="*/ 395084 h 8153390"/>
              <a:gd name="connsiteX1094" fmla="*/ 4133664 w 8372791"/>
              <a:gd name="connsiteY1094" fmla="*/ 333548 h 8153390"/>
              <a:gd name="connsiteX1095" fmla="*/ 3610668 w 8372791"/>
              <a:gd name="connsiteY1095" fmla="*/ 147286 h 8153390"/>
              <a:gd name="connsiteX1096" fmla="*/ 4193866 w 8372791"/>
              <a:gd name="connsiteY1096" fmla="*/ 328871 h 8153390"/>
              <a:gd name="connsiteX1097" fmla="*/ 5199380 w 8372791"/>
              <a:gd name="connsiteY1097" fmla="*/ 250749 h 8153390"/>
              <a:gd name="connsiteX1098" fmla="*/ 5199076 w 8372791"/>
              <a:gd name="connsiteY1098" fmla="*/ 249245 h 8153390"/>
              <a:gd name="connsiteX1099" fmla="*/ 3476860 w 8372791"/>
              <a:gd name="connsiteY1099" fmla="*/ 0 h 8153390"/>
              <a:gd name="connsiteX1100" fmla="*/ 3576654 w 8372791"/>
              <a:gd name="connsiteY1100" fmla="*/ 68692 h 8153390"/>
              <a:gd name="connsiteX1101" fmla="*/ 3585156 w 8372791"/>
              <a:gd name="connsiteY1101" fmla="*/ 112423 h 8153390"/>
              <a:gd name="connsiteX1102" fmla="*/ 5197701 w 8372791"/>
              <a:gd name="connsiteY1102" fmla="*/ 224102 h 8153390"/>
              <a:gd name="connsiteX1103" fmla="*/ 5204362 w 8372791"/>
              <a:gd name="connsiteY1103" fmla="*/ 191110 h 8153390"/>
              <a:gd name="connsiteX1104" fmla="*/ 5304156 w 8372791"/>
              <a:gd name="connsiteY1104" fmla="*/ 124962 h 8153390"/>
              <a:gd name="connsiteX1105" fmla="*/ 5412461 w 8372791"/>
              <a:gd name="connsiteY1105" fmla="*/ 233267 h 8153390"/>
              <a:gd name="connsiteX1106" fmla="*/ 5403950 w 8372791"/>
              <a:gd name="connsiteY1106" fmla="*/ 275424 h 8153390"/>
              <a:gd name="connsiteX1107" fmla="*/ 5388389 w 8372791"/>
              <a:gd name="connsiteY1107" fmla="*/ 298503 h 8153390"/>
              <a:gd name="connsiteX1108" fmla="*/ 7279483 w 8372791"/>
              <a:gd name="connsiteY1108" fmla="*/ 1536653 h 8153390"/>
              <a:gd name="connsiteX1109" fmla="*/ 7292907 w 8372791"/>
              <a:gd name="connsiteY1109" fmla="*/ 1543031 h 8153390"/>
              <a:gd name="connsiteX1110" fmla="*/ 7308362 w 8372791"/>
              <a:gd name="connsiteY1110" fmla="*/ 1517558 h 8153390"/>
              <a:gd name="connsiteX1111" fmla="*/ 7399436 w 8372791"/>
              <a:gd name="connsiteY1111" fmla="*/ 1474607 h 8153390"/>
              <a:gd name="connsiteX1112" fmla="*/ 7517461 w 8372791"/>
              <a:gd name="connsiteY1112" fmla="*/ 1592632 h 8153390"/>
              <a:gd name="connsiteX1113" fmla="*/ 7482892 w 8372791"/>
              <a:gd name="connsiteY1113" fmla="*/ 1676088 h 8153390"/>
              <a:gd name="connsiteX1114" fmla="*/ 7457957 w 8372791"/>
              <a:gd name="connsiteY1114" fmla="*/ 1692900 h 8153390"/>
              <a:gd name="connsiteX1115" fmla="*/ 8245696 w 8372791"/>
              <a:gd name="connsiteY1115" fmla="*/ 4020685 h 8153390"/>
              <a:gd name="connsiteX1116" fmla="*/ 8257543 w 8372791"/>
              <a:gd name="connsiteY1116" fmla="*/ 4018380 h 8153390"/>
              <a:gd name="connsiteX1117" fmla="*/ 8372791 w 8372791"/>
              <a:gd name="connsiteY1117" fmla="*/ 4129454 h 8153390"/>
              <a:gd name="connsiteX1118" fmla="*/ 8302403 w 8372791"/>
              <a:gd name="connsiteY1118" fmla="*/ 4231807 h 8153390"/>
              <a:gd name="connsiteX1119" fmla="*/ 8258851 w 8372791"/>
              <a:gd name="connsiteY1119" fmla="*/ 4240282 h 8153390"/>
              <a:gd name="connsiteX1120" fmla="*/ 7465224 w 8372791"/>
              <a:gd name="connsiteY1120" fmla="*/ 6574480 h 8153390"/>
              <a:gd name="connsiteX1121" fmla="*/ 7485739 w 8372791"/>
              <a:gd name="connsiteY1121" fmla="*/ 6588312 h 8153390"/>
              <a:gd name="connsiteX1122" fmla="*/ 7517461 w 8372791"/>
              <a:gd name="connsiteY1122" fmla="*/ 6664895 h 8153390"/>
              <a:gd name="connsiteX1123" fmla="*/ 7409156 w 8372791"/>
              <a:gd name="connsiteY1123" fmla="*/ 6773200 h 8153390"/>
              <a:gd name="connsiteX1124" fmla="*/ 7366999 w 8372791"/>
              <a:gd name="connsiteY1124" fmla="*/ 6764689 h 8153390"/>
              <a:gd name="connsiteX1125" fmla="*/ 7353519 w 8372791"/>
              <a:gd name="connsiteY1125" fmla="*/ 6755601 h 8153390"/>
              <a:gd name="connsiteX1126" fmla="*/ 5434675 w 8372791"/>
              <a:gd name="connsiteY1126" fmla="*/ 8022092 h 8153390"/>
              <a:gd name="connsiteX1127" fmla="*/ 5440231 w 8372791"/>
              <a:gd name="connsiteY1127" fmla="*/ 8049251 h 8153390"/>
              <a:gd name="connsiteX1128" fmla="*/ 5334703 w 8372791"/>
              <a:gd name="connsiteY1128" fmla="*/ 8153390 h 8153390"/>
              <a:gd name="connsiteX1129" fmla="*/ 5260083 w 8372791"/>
              <a:gd name="connsiteY1129" fmla="*/ 8122888 h 8153390"/>
              <a:gd name="connsiteX1130" fmla="*/ 5254361 w 8372791"/>
              <a:gd name="connsiteY1130" fmla="*/ 8114512 h 8153390"/>
              <a:gd name="connsiteX1131" fmla="*/ 3473990 w 8372791"/>
              <a:gd name="connsiteY1131" fmla="*/ 8114512 h 8153390"/>
              <a:gd name="connsiteX1132" fmla="*/ 3472909 w 8372791"/>
              <a:gd name="connsiteY1132" fmla="*/ 8116115 h 8153390"/>
              <a:gd name="connsiteX1133" fmla="*/ 3396326 w 8372791"/>
              <a:gd name="connsiteY1133" fmla="*/ 8147837 h 8153390"/>
              <a:gd name="connsiteX1134" fmla="*/ 3296532 w 8372791"/>
              <a:gd name="connsiteY1134" fmla="*/ 8081689 h 8153390"/>
              <a:gd name="connsiteX1135" fmla="*/ 3290604 w 8372791"/>
              <a:gd name="connsiteY1135" fmla="*/ 8052324 h 8153390"/>
              <a:gd name="connsiteX1136" fmla="*/ 3005776 w 8372791"/>
              <a:gd name="connsiteY1136" fmla="*/ 7954816 h 8153390"/>
              <a:gd name="connsiteX1137" fmla="*/ 2993840 w 8372791"/>
              <a:gd name="connsiteY1137" fmla="*/ 7963123 h 8153390"/>
              <a:gd name="connsiteX1138" fmla="*/ 2960330 w 8372791"/>
              <a:gd name="connsiteY1138" fmla="*/ 7970106 h 8153390"/>
              <a:gd name="connsiteX1139" fmla="*/ 2881006 w 8372791"/>
              <a:gd name="connsiteY1139" fmla="*/ 7915831 h 8153390"/>
              <a:gd name="connsiteX1140" fmla="*/ 2879566 w 8372791"/>
              <a:gd name="connsiteY1140" fmla="*/ 7908469 h 8153390"/>
              <a:gd name="connsiteX1141" fmla="*/ 1447699 w 8372791"/>
              <a:gd name="connsiteY1141" fmla="*/ 7353311 h 8153390"/>
              <a:gd name="connsiteX1142" fmla="*/ 1421501 w 8372791"/>
              <a:gd name="connsiteY1142" fmla="*/ 7370303 h 8153390"/>
              <a:gd name="connsiteX1143" fmla="*/ 1378803 w 8372791"/>
              <a:gd name="connsiteY1143" fmla="*/ 7378596 h 8153390"/>
              <a:gd name="connsiteX1144" fmla="*/ 1269109 w 8372791"/>
              <a:gd name="connsiteY1144" fmla="*/ 7273068 h 8153390"/>
              <a:gd name="connsiteX1145" fmla="*/ 1287843 w 8372791"/>
              <a:gd name="connsiteY1145" fmla="*/ 7214066 h 8153390"/>
              <a:gd name="connsiteX1146" fmla="*/ 1292073 w 8372791"/>
              <a:gd name="connsiteY1146" fmla="*/ 7209588 h 8153390"/>
              <a:gd name="connsiteX1147" fmla="*/ 152219 w 8372791"/>
              <a:gd name="connsiteY1147" fmla="*/ 5419556 h 8153390"/>
              <a:gd name="connsiteX1148" fmla="*/ 119413 w 8372791"/>
              <a:gd name="connsiteY1148" fmla="*/ 5426333 h 8153390"/>
              <a:gd name="connsiteX1149" fmla="*/ 0 w 8372791"/>
              <a:gd name="connsiteY1149" fmla="*/ 5304143 h 8153390"/>
              <a:gd name="connsiteX1150" fmla="*/ 72932 w 8372791"/>
              <a:gd name="connsiteY1150" fmla="*/ 5191556 h 8153390"/>
              <a:gd name="connsiteX1151" fmla="*/ 99974 w 8372791"/>
              <a:gd name="connsiteY1151" fmla="*/ 5185969 h 8153390"/>
              <a:gd name="connsiteX1152" fmla="*/ 99974 w 8372791"/>
              <a:gd name="connsiteY1152" fmla="*/ 3134039 h 8153390"/>
              <a:gd name="connsiteX1153" fmla="*/ 72932 w 8372791"/>
              <a:gd name="connsiteY1153" fmla="*/ 3128453 h 8153390"/>
              <a:gd name="connsiteX1154" fmla="*/ 0 w 8372791"/>
              <a:gd name="connsiteY1154" fmla="*/ 3015865 h 8153390"/>
              <a:gd name="connsiteX1155" fmla="*/ 119413 w 8372791"/>
              <a:gd name="connsiteY1155" fmla="*/ 2893675 h 8153390"/>
              <a:gd name="connsiteX1156" fmla="*/ 165894 w 8372791"/>
              <a:gd name="connsiteY1156" fmla="*/ 2903278 h 8153390"/>
              <a:gd name="connsiteX1157" fmla="*/ 173138 w 8372791"/>
              <a:gd name="connsiteY1157" fmla="*/ 2908276 h 8153390"/>
              <a:gd name="connsiteX1158" fmla="*/ 1205671 w 8372791"/>
              <a:gd name="connsiteY1158" fmla="*/ 1219909 h 8153390"/>
              <a:gd name="connsiteX1159" fmla="*/ 1184856 w 8372791"/>
              <a:gd name="connsiteY1159" fmla="*/ 1197589 h 8153390"/>
              <a:gd name="connsiteX1160" fmla="*/ 1166359 w 8372791"/>
              <a:gd name="connsiteY1160" fmla="*/ 1138587 h 8153390"/>
              <a:gd name="connsiteX1161" fmla="*/ 1274664 w 8372791"/>
              <a:gd name="connsiteY1161" fmla="*/ 1033059 h 8153390"/>
              <a:gd name="connsiteX1162" fmla="*/ 1351247 w 8372791"/>
              <a:gd name="connsiteY1162" fmla="*/ 1063967 h 8153390"/>
              <a:gd name="connsiteX1163" fmla="*/ 1360246 w 8372791"/>
              <a:gd name="connsiteY1163" fmla="*/ 1076972 h 8153390"/>
              <a:gd name="connsiteX1164" fmla="*/ 2837895 w 8372791"/>
              <a:gd name="connsiteY1164" fmla="*/ 386463 h 8153390"/>
              <a:gd name="connsiteX1165" fmla="*/ 2843985 w 8372791"/>
              <a:gd name="connsiteY1165" fmla="*/ 377562 h 8153390"/>
              <a:gd name="connsiteX1166" fmla="*/ 2911731 w 8372791"/>
              <a:gd name="connsiteY1166" fmla="*/ 349907 h 8153390"/>
              <a:gd name="connsiteX1167" fmla="*/ 2914811 w 8372791"/>
              <a:gd name="connsiteY1167" fmla="*/ 350520 h 8153390"/>
              <a:gd name="connsiteX1168" fmla="*/ 3373191 w 8372791"/>
              <a:gd name="connsiteY1168" fmla="*/ 136317 h 8153390"/>
              <a:gd name="connsiteX1169" fmla="*/ 3368555 w 8372791"/>
              <a:gd name="connsiteY1169" fmla="*/ 112471 h 8153390"/>
              <a:gd name="connsiteX1170" fmla="*/ 3476860 w 8372791"/>
              <a:gd name="connsiteY1170" fmla="*/ 0 h 81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</a:cxnLst>
            <a:rect l="l" t="t" r="r" b="b"/>
            <a:pathLst>
              <a:path w="8372791" h="8153390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SpPr/>
          <p:nvPr/>
        </p:nvSpPr>
        <p:spPr bwMode="auto">
          <a:xfrm>
            <a:off x="857250" y="5407025"/>
            <a:ext cx="511810" cy="493395"/>
          </a:xfrm>
          <a:custGeom>
            <a:avLst/>
            <a:gdLst>
              <a:gd name="connsiteX0" fmla="*/ 4017359 w 8372791"/>
              <a:gd name="connsiteY0" fmla="*/ 7963975 h 8153390"/>
              <a:gd name="connsiteX1" fmla="*/ 3497515 w 8372791"/>
              <a:gd name="connsiteY1" fmla="*/ 8074782 h 8153390"/>
              <a:gd name="connsiteX2" fmla="*/ 3497343 w 8372791"/>
              <a:gd name="connsiteY2" fmla="*/ 8075633 h 8153390"/>
              <a:gd name="connsiteX3" fmla="*/ 5234572 w 8372791"/>
              <a:gd name="connsiteY3" fmla="*/ 8075633 h 8153390"/>
              <a:gd name="connsiteX4" fmla="*/ 5229175 w 8372791"/>
              <a:gd name="connsiteY4" fmla="*/ 8049251 h 8153390"/>
              <a:gd name="connsiteX5" fmla="*/ 5229647 w 8372791"/>
              <a:gd name="connsiteY5" fmla="*/ 8046945 h 8153390"/>
              <a:gd name="connsiteX6" fmla="*/ 3499582 w 8372791"/>
              <a:gd name="connsiteY6" fmla="*/ 7928538 h 8153390"/>
              <a:gd name="connsiteX7" fmla="*/ 3477821 w 8372791"/>
              <a:gd name="connsiteY7" fmla="*/ 7968752 h 8153390"/>
              <a:gd name="connsiteX8" fmla="*/ 3479899 w 8372791"/>
              <a:gd name="connsiteY8" fmla="*/ 7970640 h 8153390"/>
              <a:gd name="connsiteX9" fmla="*/ 3496120 w 8372791"/>
              <a:gd name="connsiteY9" fmla="*/ 7997375 h 8153390"/>
              <a:gd name="connsiteX10" fmla="*/ 3502525 w 8372791"/>
              <a:gd name="connsiteY10" fmla="*/ 8029099 h 8153390"/>
              <a:gd name="connsiteX11" fmla="*/ 3865329 w 8372791"/>
              <a:gd name="connsiteY11" fmla="*/ 7953570 h 8153390"/>
              <a:gd name="connsiteX12" fmla="*/ 3234719 w 8372791"/>
              <a:gd name="connsiteY12" fmla="*/ 7910410 h 8153390"/>
              <a:gd name="connsiteX13" fmla="*/ 3308220 w 8372791"/>
              <a:gd name="connsiteY13" fmla="*/ 7978111 h 8153390"/>
              <a:gd name="connsiteX14" fmla="*/ 3312753 w 8372791"/>
              <a:gd name="connsiteY14" fmla="*/ 7970640 h 8153390"/>
              <a:gd name="connsiteX15" fmla="*/ 3396326 w 8372791"/>
              <a:gd name="connsiteY15" fmla="*/ 7931227 h 8153390"/>
              <a:gd name="connsiteX16" fmla="*/ 3428533 w 8372791"/>
              <a:gd name="connsiteY16" fmla="*/ 7936096 h 8153390"/>
              <a:gd name="connsiteX17" fmla="*/ 3451308 w 8372791"/>
              <a:gd name="connsiteY17" fmla="*/ 7947045 h 8153390"/>
              <a:gd name="connsiteX18" fmla="*/ 3462757 w 8372791"/>
              <a:gd name="connsiteY18" fmla="*/ 7926017 h 8153390"/>
              <a:gd name="connsiteX19" fmla="*/ 3129015 w 8372791"/>
              <a:gd name="connsiteY19" fmla="*/ 7840938 h 8153390"/>
              <a:gd name="connsiteX20" fmla="*/ 3043388 w 8372791"/>
              <a:gd name="connsiteY20" fmla="*/ 7865742 h 8153390"/>
              <a:gd name="connsiteX21" fmla="*/ 3046419 w 8372791"/>
              <a:gd name="connsiteY21" fmla="*/ 7881240 h 8153390"/>
              <a:gd name="connsiteX22" fmla="*/ 3039654 w 8372791"/>
              <a:gd name="connsiteY22" fmla="*/ 7915831 h 8153390"/>
              <a:gd name="connsiteX23" fmla="*/ 3034578 w 8372791"/>
              <a:gd name="connsiteY23" fmla="*/ 7923603 h 8153390"/>
              <a:gd name="connsiteX24" fmla="*/ 3293342 w 8372791"/>
              <a:gd name="connsiteY24" fmla="*/ 8013175 h 8153390"/>
              <a:gd name="connsiteX25" fmla="*/ 3296532 w 8372791"/>
              <a:gd name="connsiteY25" fmla="*/ 7997375 h 8153390"/>
              <a:gd name="connsiteX26" fmla="*/ 3298245 w 8372791"/>
              <a:gd name="connsiteY26" fmla="*/ 7994551 h 8153390"/>
              <a:gd name="connsiteX27" fmla="*/ 3203171 w 8372791"/>
              <a:gd name="connsiteY27" fmla="*/ 7908251 h 8153390"/>
              <a:gd name="connsiteX28" fmla="*/ 3051972 w 8372791"/>
              <a:gd name="connsiteY28" fmla="*/ 7897903 h 8153390"/>
              <a:gd name="connsiteX29" fmla="*/ 3051972 w 8372791"/>
              <a:gd name="connsiteY29" fmla="*/ 7878463 h 8153390"/>
              <a:gd name="connsiteX30" fmla="*/ 3179623 w 8372791"/>
              <a:gd name="connsiteY30" fmla="*/ 7886876 h 8153390"/>
              <a:gd name="connsiteX31" fmla="*/ 4971773 w 8372791"/>
              <a:gd name="connsiteY31" fmla="*/ 7760537 h 8153390"/>
              <a:gd name="connsiteX32" fmla="*/ 4095788 w 8372791"/>
              <a:gd name="connsiteY32" fmla="*/ 7947257 h 8153390"/>
              <a:gd name="connsiteX33" fmla="*/ 5234685 w 8372791"/>
              <a:gd name="connsiteY33" fmla="*/ 8022318 h 8153390"/>
              <a:gd name="connsiteX34" fmla="*/ 5237468 w 8372791"/>
              <a:gd name="connsiteY34" fmla="*/ 8008716 h 8153390"/>
              <a:gd name="connsiteX35" fmla="*/ 5241591 w 8372791"/>
              <a:gd name="connsiteY35" fmla="*/ 8002681 h 8153390"/>
              <a:gd name="connsiteX36" fmla="*/ 2987680 w 8372791"/>
              <a:gd name="connsiteY36" fmla="*/ 7712647 h 8153390"/>
              <a:gd name="connsiteX37" fmla="*/ 2985661 w 8372791"/>
              <a:gd name="connsiteY37" fmla="*/ 7797653 h 8153390"/>
              <a:gd name="connsiteX38" fmla="*/ 2993840 w 8372791"/>
              <a:gd name="connsiteY38" fmla="*/ 7799358 h 8153390"/>
              <a:gd name="connsiteX39" fmla="*/ 3021204 w 8372791"/>
              <a:gd name="connsiteY39" fmla="*/ 7818403 h 8153390"/>
              <a:gd name="connsiteX40" fmla="*/ 3027888 w 8372791"/>
              <a:gd name="connsiteY40" fmla="*/ 7828635 h 8153390"/>
              <a:gd name="connsiteX41" fmla="*/ 3094630 w 8372791"/>
              <a:gd name="connsiteY41" fmla="*/ 7809727 h 8153390"/>
              <a:gd name="connsiteX42" fmla="*/ 3580239 w 8372791"/>
              <a:gd name="connsiteY42" fmla="*/ 7710233 h 8153390"/>
              <a:gd name="connsiteX43" fmla="*/ 3152051 w 8372791"/>
              <a:gd name="connsiteY43" fmla="*/ 7834266 h 8153390"/>
              <a:gd name="connsiteX44" fmla="*/ 3211446 w 8372791"/>
              <a:gd name="connsiteY44" fmla="*/ 7888974 h 8153390"/>
              <a:gd name="connsiteX45" fmla="*/ 3473521 w 8372791"/>
              <a:gd name="connsiteY45" fmla="*/ 7906246 h 8153390"/>
              <a:gd name="connsiteX46" fmla="*/ 5655428 w 8372791"/>
              <a:gd name="connsiteY46" fmla="*/ 7614813 h 8153390"/>
              <a:gd name="connsiteX47" fmla="*/ 4999640 w 8372791"/>
              <a:gd name="connsiteY47" fmla="*/ 7754598 h 8153390"/>
              <a:gd name="connsiteX48" fmla="*/ 5248614 w 8372791"/>
              <a:gd name="connsiteY48" fmla="*/ 7975660 h 8153390"/>
              <a:gd name="connsiteX49" fmla="*/ 5248614 w 8372791"/>
              <a:gd name="connsiteY49" fmla="*/ 7992401 h 8153390"/>
              <a:gd name="connsiteX50" fmla="*/ 5260083 w 8372791"/>
              <a:gd name="connsiteY50" fmla="*/ 7975614 h 8153390"/>
              <a:gd name="connsiteX51" fmla="*/ 5334703 w 8372791"/>
              <a:gd name="connsiteY51" fmla="*/ 7945112 h 8153390"/>
              <a:gd name="connsiteX52" fmla="*/ 5375779 w 8372791"/>
              <a:gd name="connsiteY52" fmla="*/ 7953296 h 8153390"/>
              <a:gd name="connsiteX53" fmla="*/ 5382355 w 8372791"/>
              <a:gd name="connsiteY53" fmla="*/ 7957671 h 8153390"/>
              <a:gd name="connsiteX54" fmla="*/ 5765698 w 8372791"/>
              <a:gd name="connsiteY54" fmla="*/ 7591309 h 8153390"/>
              <a:gd name="connsiteX55" fmla="*/ 5700833 w 8372791"/>
              <a:gd name="connsiteY55" fmla="*/ 7605135 h 8153390"/>
              <a:gd name="connsiteX56" fmla="*/ 5470859 w 8372791"/>
              <a:gd name="connsiteY56" fmla="*/ 7900625 h 8153390"/>
              <a:gd name="connsiteX57" fmla="*/ 5785873 w 8372791"/>
              <a:gd name="connsiteY57" fmla="*/ 7619438 h 8153390"/>
              <a:gd name="connsiteX58" fmla="*/ 5784132 w 8372791"/>
              <a:gd name="connsiteY58" fmla="*/ 7618280 h 8153390"/>
              <a:gd name="connsiteX59" fmla="*/ 5756767 w 8372791"/>
              <a:gd name="connsiteY59" fmla="*/ 7533266 h 8153390"/>
              <a:gd name="connsiteX60" fmla="*/ 5732119 w 8372791"/>
              <a:gd name="connsiteY60" fmla="*/ 7564936 h 8153390"/>
              <a:gd name="connsiteX61" fmla="*/ 5756739 w 8372791"/>
              <a:gd name="connsiteY61" fmla="*/ 7559811 h 8153390"/>
              <a:gd name="connsiteX62" fmla="*/ 5754037 w 8372791"/>
              <a:gd name="connsiteY62" fmla="*/ 7546606 h 8153390"/>
              <a:gd name="connsiteX63" fmla="*/ 4504359 w 8372791"/>
              <a:gd name="connsiteY63" fmla="*/ 7442546 h 8153390"/>
              <a:gd name="connsiteX64" fmla="*/ 3624680 w 8372791"/>
              <a:gd name="connsiteY64" fmla="*/ 7697360 h 8153390"/>
              <a:gd name="connsiteX65" fmla="*/ 3510332 w 8372791"/>
              <a:gd name="connsiteY65" fmla="*/ 7908672 h 8153390"/>
              <a:gd name="connsiteX66" fmla="*/ 3943774 w 8372791"/>
              <a:gd name="connsiteY66" fmla="*/ 7937239 h 8153390"/>
              <a:gd name="connsiteX67" fmla="*/ 4938027 w 8372791"/>
              <a:gd name="connsiteY67" fmla="*/ 7730252 h 8153390"/>
              <a:gd name="connsiteX68" fmla="*/ 4628988 w 8372791"/>
              <a:gd name="connsiteY68" fmla="*/ 7452910 h 8153390"/>
              <a:gd name="connsiteX69" fmla="*/ 4604526 w 8372791"/>
              <a:gd name="connsiteY69" fmla="*/ 7469136 h 8153390"/>
              <a:gd name="connsiteX70" fmla="*/ 4571016 w 8372791"/>
              <a:gd name="connsiteY70" fmla="*/ 7475792 h 8153390"/>
              <a:gd name="connsiteX71" fmla="*/ 4510142 w 8372791"/>
              <a:gd name="connsiteY71" fmla="*/ 7450984 h 8153390"/>
              <a:gd name="connsiteX72" fmla="*/ 5323087 w 8372791"/>
              <a:gd name="connsiteY72" fmla="*/ 7139773 h 8153390"/>
              <a:gd name="connsiteX73" fmla="*/ 4656734 w 8372791"/>
              <a:gd name="connsiteY73" fmla="*/ 7392900 h 8153390"/>
              <a:gd name="connsiteX74" fmla="*/ 4650340 w 8372791"/>
              <a:gd name="connsiteY74" fmla="*/ 7424062 h 8153390"/>
              <a:gd name="connsiteX75" fmla="*/ 4641650 w 8372791"/>
              <a:gd name="connsiteY75" fmla="*/ 7436742 h 8153390"/>
              <a:gd name="connsiteX76" fmla="*/ 4965726 w 8372791"/>
              <a:gd name="connsiteY76" fmla="*/ 7724486 h 8153390"/>
              <a:gd name="connsiteX77" fmla="*/ 5687806 w 8372791"/>
              <a:gd name="connsiteY77" fmla="*/ 7574161 h 8153390"/>
              <a:gd name="connsiteX78" fmla="*/ 5760684 w 8372791"/>
              <a:gd name="connsiteY78" fmla="*/ 7482659 h 8153390"/>
              <a:gd name="connsiteX79" fmla="*/ 3951061 w 8372791"/>
              <a:gd name="connsiteY79" fmla="*/ 7094218 h 8153390"/>
              <a:gd name="connsiteX80" fmla="*/ 3648837 w 8372791"/>
              <a:gd name="connsiteY80" fmla="*/ 7652719 h 8153390"/>
              <a:gd name="connsiteX81" fmla="*/ 4489729 w 8372791"/>
              <a:gd name="connsiteY81" fmla="*/ 7414493 h 8153390"/>
              <a:gd name="connsiteX82" fmla="*/ 4484927 w 8372791"/>
              <a:gd name="connsiteY82" fmla="*/ 7391092 h 8153390"/>
              <a:gd name="connsiteX83" fmla="*/ 4485516 w 8372791"/>
              <a:gd name="connsiteY83" fmla="*/ 7388221 h 8153390"/>
              <a:gd name="connsiteX84" fmla="*/ 6342076 w 8372791"/>
              <a:gd name="connsiteY84" fmla="*/ 6752690 h 8153390"/>
              <a:gd name="connsiteX85" fmla="*/ 5354774 w 8372791"/>
              <a:gd name="connsiteY85" fmla="*/ 7127736 h 8153390"/>
              <a:gd name="connsiteX86" fmla="*/ 5777068 w 8372791"/>
              <a:gd name="connsiteY86" fmla="*/ 7462088 h 8153390"/>
              <a:gd name="connsiteX87" fmla="*/ 6364620 w 8372791"/>
              <a:gd name="connsiteY87" fmla="*/ 6752247 h 8153390"/>
              <a:gd name="connsiteX88" fmla="*/ 5819492 w 8372791"/>
              <a:gd name="connsiteY88" fmla="*/ 7452672 h 8153390"/>
              <a:gd name="connsiteX89" fmla="*/ 5856788 w 8372791"/>
              <a:gd name="connsiteY89" fmla="*/ 7445244 h 8153390"/>
              <a:gd name="connsiteX90" fmla="*/ 5896783 w 8372791"/>
              <a:gd name="connsiteY90" fmla="*/ 7453210 h 8153390"/>
              <a:gd name="connsiteX91" fmla="*/ 5904345 w 8372791"/>
              <a:gd name="connsiteY91" fmla="*/ 7458239 h 8153390"/>
              <a:gd name="connsiteX92" fmla="*/ 6364875 w 8372791"/>
              <a:gd name="connsiteY92" fmla="*/ 6752632 h 8153390"/>
              <a:gd name="connsiteX93" fmla="*/ 6353879 w 8372791"/>
              <a:gd name="connsiteY93" fmla="*/ 6736059 h 8153390"/>
              <a:gd name="connsiteX94" fmla="*/ 6353879 w 8372791"/>
              <a:gd name="connsiteY94" fmla="*/ 6737870 h 8153390"/>
              <a:gd name="connsiteX95" fmla="*/ 6354534 w 8372791"/>
              <a:gd name="connsiteY95" fmla="*/ 6737047 h 8153390"/>
              <a:gd name="connsiteX96" fmla="*/ 7324324 w 8372791"/>
              <a:gd name="connsiteY96" fmla="*/ 6729243 h 8153390"/>
              <a:gd name="connsiteX97" fmla="*/ 5952742 w 8372791"/>
              <a:gd name="connsiteY97" fmla="*/ 7513394 h 8153390"/>
              <a:gd name="connsiteX98" fmla="*/ 5959539 w 8372791"/>
              <a:gd name="connsiteY98" fmla="*/ 7546606 h 8153390"/>
              <a:gd name="connsiteX99" fmla="*/ 5856788 w 8372791"/>
              <a:gd name="connsiteY99" fmla="*/ 7647968 h 8153390"/>
              <a:gd name="connsiteX100" fmla="*/ 5816793 w 8372791"/>
              <a:gd name="connsiteY100" fmla="*/ 7640003 h 8153390"/>
              <a:gd name="connsiteX101" fmla="*/ 5800375 w 8372791"/>
              <a:gd name="connsiteY101" fmla="*/ 7629084 h 8153390"/>
              <a:gd name="connsiteX102" fmla="*/ 5419778 w 8372791"/>
              <a:gd name="connsiteY102" fmla="*/ 7990918 h 8153390"/>
              <a:gd name="connsiteX103" fmla="*/ 5425990 w 8372791"/>
              <a:gd name="connsiteY103" fmla="*/ 8000009 h 8153390"/>
              <a:gd name="connsiteX104" fmla="*/ 7329734 w 8372791"/>
              <a:gd name="connsiteY104" fmla="*/ 6737267 h 8153390"/>
              <a:gd name="connsiteX105" fmla="*/ 4765513 w 8372791"/>
              <a:gd name="connsiteY105" fmla="*/ 6702876 h 8153390"/>
              <a:gd name="connsiteX106" fmla="*/ 4620101 w 8372791"/>
              <a:gd name="connsiteY106" fmla="*/ 7323380 h 8153390"/>
              <a:gd name="connsiteX107" fmla="*/ 4631890 w 8372791"/>
              <a:gd name="connsiteY107" fmla="*/ 7331200 h 8153390"/>
              <a:gd name="connsiteX108" fmla="*/ 4649441 w 8372791"/>
              <a:gd name="connsiteY108" fmla="*/ 7356812 h 8153390"/>
              <a:gd name="connsiteX109" fmla="*/ 5291479 w 8372791"/>
              <a:gd name="connsiteY109" fmla="*/ 7115006 h 8153390"/>
              <a:gd name="connsiteX110" fmla="*/ 1413515 w 8372791"/>
              <a:gd name="connsiteY110" fmla="*/ 6616861 h 8153390"/>
              <a:gd name="connsiteX111" fmla="*/ 1413515 w 8372791"/>
              <a:gd name="connsiteY111" fmla="*/ 7174282 h 8153390"/>
              <a:gd name="connsiteX112" fmla="*/ 1421501 w 8372791"/>
              <a:gd name="connsiteY112" fmla="*/ 7175833 h 8153390"/>
              <a:gd name="connsiteX113" fmla="*/ 1488497 w 8372791"/>
              <a:gd name="connsiteY113" fmla="*/ 7273068 h 8153390"/>
              <a:gd name="connsiteX114" fmla="*/ 1479876 w 8372791"/>
              <a:gd name="connsiteY114" fmla="*/ 7314145 h 8153390"/>
              <a:gd name="connsiteX115" fmla="*/ 1472446 w 8372791"/>
              <a:gd name="connsiteY115" fmla="*/ 7324747 h 8153390"/>
              <a:gd name="connsiteX116" fmla="*/ 2878238 w 8372791"/>
              <a:gd name="connsiteY116" fmla="*/ 7860807 h 8153390"/>
              <a:gd name="connsiteX117" fmla="*/ 2878406 w 8372791"/>
              <a:gd name="connsiteY117" fmla="*/ 7859947 h 8153390"/>
              <a:gd name="connsiteX118" fmla="*/ 1245372 w 8372791"/>
              <a:gd name="connsiteY118" fmla="*/ 6474178 h 8153390"/>
              <a:gd name="connsiteX119" fmla="*/ 1243071 w 8372791"/>
              <a:gd name="connsiteY119" fmla="*/ 6475729 h 8153390"/>
              <a:gd name="connsiteX120" fmla="*/ 1369877 w 8372791"/>
              <a:gd name="connsiteY120" fmla="*/ 7169274 h 8153390"/>
              <a:gd name="connsiteX121" fmla="*/ 1378803 w 8372791"/>
              <a:gd name="connsiteY121" fmla="*/ 7167540 h 8153390"/>
              <a:gd name="connsiteX122" fmla="*/ 1388522 w 8372791"/>
              <a:gd name="connsiteY122" fmla="*/ 7169428 h 8153390"/>
              <a:gd name="connsiteX123" fmla="*/ 1388522 w 8372791"/>
              <a:gd name="connsiteY123" fmla="*/ 6595653 h 8153390"/>
              <a:gd name="connsiteX124" fmla="*/ 1413515 w 8372791"/>
              <a:gd name="connsiteY124" fmla="*/ 6456812 h 8153390"/>
              <a:gd name="connsiteX125" fmla="*/ 1413515 w 8372791"/>
              <a:gd name="connsiteY125" fmla="*/ 6575090 h 8153390"/>
              <a:gd name="connsiteX126" fmla="*/ 2893079 w 8372791"/>
              <a:gd name="connsiteY126" fmla="*/ 7828166 h 8153390"/>
              <a:gd name="connsiteX127" fmla="*/ 2899456 w 8372791"/>
              <a:gd name="connsiteY127" fmla="*/ 7818403 h 8153390"/>
              <a:gd name="connsiteX128" fmla="*/ 2926820 w 8372791"/>
              <a:gd name="connsiteY128" fmla="*/ 7799358 h 8153390"/>
              <a:gd name="connsiteX129" fmla="*/ 2955265 w 8372791"/>
              <a:gd name="connsiteY129" fmla="*/ 7793430 h 8153390"/>
              <a:gd name="connsiteX130" fmla="*/ 2958124 w 8372791"/>
              <a:gd name="connsiteY130" fmla="*/ 7685819 h 8153390"/>
              <a:gd name="connsiteX131" fmla="*/ 1621433 w 8372791"/>
              <a:gd name="connsiteY131" fmla="*/ 6472485 h 8153390"/>
              <a:gd name="connsiteX132" fmla="*/ 1277449 w 8372791"/>
              <a:gd name="connsiteY132" fmla="*/ 6446556 h 8153390"/>
              <a:gd name="connsiteX133" fmla="*/ 1271742 w 8372791"/>
              <a:gd name="connsiteY133" fmla="*/ 6455020 h 8153390"/>
              <a:gd name="connsiteX134" fmla="*/ 1388522 w 8372791"/>
              <a:gd name="connsiteY134" fmla="*/ 6553923 h 8153390"/>
              <a:gd name="connsiteX135" fmla="*/ 1388522 w 8372791"/>
              <a:gd name="connsiteY135" fmla="*/ 6454929 h 8153390"/>
              <a:gd name="connsiteX136" fmla="*/ 4438294 w 8372791"/>
              <a:gd name="connsiteY136" fmla="*/ 6446478 h 8153390"/>
              <a:gd name="connsiteX137" fmla="*/ 4432339 w 8372791"/>
              <a:gd name="connsiteY137" fmla="*/ 6455570 h 8153390"/>
              <a:gd name="connsiteX138" fmla="*/ 4332191 w 8372791"/>
              <a:gd name="connsiteY138" fmla="*/ 6498272 h 8153390"/>
              <a:gd name="connsiteX139" fmla="*/ 4290075 w 8372791"/>
              <a:gd name="connsiteY139" fmla="*/ 6491718 h 8153390"/>
              <a:gd name="connsiteX140" fmla="*/ 4279836 w 8372791"/>
              <a:gd name="connsiteY140" fmla="*/ 6486651 h 8153390"/>
              <a:gd name="connsiteX141" fmla="*/ 3969626 w 8372791"/>
              <a:gd name="connsiteY141" fmla="*/ 7059911 h 8153390"/>
              <a:gd name="connsiteX142" fmla="*/ 4497205 w 8372791"/>
              <a:gd name="connsiteY142" fmla="*/ 7350079 h 8153390"/>
              <a:gd name="connsiteX143" fmla="*/ 4510142 w 8372791"/>
              <a:gd name="connsiteY143" fmla="*/ 7331200 h 8153390"/>
              <a:gd name="connsiteX144" fmla="*/ 4571016 w 8372791"/>
              <a:gd name="connsiteY144" fmla="*/ 7306392 h 8153390"/>
              <a:gd name="connsiteX145" fmla="*/ 4603219 w 8372791"/>
              <a:gd name="connsiteY145" fmla="*/ 7312789 h 8153390"/>
              <a:gd name="connsiteX146" fmla="*/ 4751273 w 8372791"/>
              <a:gd name="connsiteY146" fmla="*/ 6691718 h 8153390"/>
              <a:gd name="connsiteX147" fmla="*/ 1476612 w 8372791"/>
              <a:gd name="connsiteY147" fmla="*/ 6341028 h 8153390"/>
              <a:gd name="connsiteX148" fmla="*/ 1474771 w 8372791"/>
              <a:gd name="connsiteY148" fmla="*/ 6342683 h 8153390"/>
              <a:gd name="connsiteX149" fmla="*/ 1440245 w 8372791"/>
              <a:gd name="connsiteY149" fmla="*/ 6359106 h 8153390"/>
              <a:gd name="connsiteX150" fmla="*/ 1413515 w 8372791"/>
              <a:gd name="connsiteY150" fmla="*/ 6363105 h 8153390"/>
              <a:gd name="connsiteX151" fmla="*/ 1413515 w 8372791"/>
              <a:gd name="connsiteY151" fmla="*/ 6424744 h 8153390"/>
              <a:gd name="connsiteX152" fmla="*/ 1584626 w 8372791"/>
              <a:gd name="connsiteY152" fmla="*/ 6439075 h 8153390"/>
              <a:gd name="connsiteX153" fmla="*/ 3068573 w 8372791"/>
              <a:gd name="connsiteY153" fmla="*/ 6323631 h 8153390"/>
              <a:gd name="connsiteX154" fmla="*/ 3040465 w 8372791"/>
              <a:gd name="connsiteY154" fmla="*/ 6466730 h 8153390"/>
              <a:gd name="connsiteX155" fmla="*/ 3061302 w 8372791"/>
              <a:gd name="connsiteY155" fmla="*/ 6481018 h 8153390"/>
              <a:gd name="connsiteX156" fmla="*/ 3078859 w 8372791"/>
              <a:gd name="connsiteY156" fmla="*/ 6507499 h 8153390"/>
              <a:gd name="connsiteX157" fmla="*/ 3081853 w 8372791"/>
              <a:gd name="connsiteY157" fmla="*/ 6522580 h 8153390"/>
              <a:gd name="connsiteX158" fmla="*/ 3631272 w 8372791"/>
              <a:gd name="connsiteY158" fmla="*/ 6343914 h 8153390"/>
              <a:gd name="connsiteX159" fmla="*/ 2810435 w 8372791"/>
              <a:gd name="connsiteY159" fmla="*/ 6314326 h 8153390"/>
              <a:gd name="connsiteX160" fmla="*/ 2952469 w 8372791"/>
              <a:gd name="connsiteY160" fmla="*/ 6476202 h 8153390"/>
              <a:gd name="connsiteX161" fmla="*/ 2971486 w 8372791"/>
              <a:gd name="connsiteY161" fmla="*/ 6463163 h 8153390"/>
              <a:gd name="connsiteX162" fmla="*/ 3003374 w 8372791"/>
              <a:gd name="connsiteY162" fmla="*/ 6456616 h 8153390"/>
              <a:gd name="connsiteX163" fmla="*/ 3017003 w 8372791"/>
              <a:gd name="connsiteY163" fmla="*/ 6459414 h 8153390"/>
              <a:gd name="connsiteX164" fmla="*/ 3044509 w 8372791"/>
              <a:gd name="connsiteY164" fmla="*/ 6322764 h 8153390"/>
              <a:gd name="connsiteX165" fmla="*/ 1526078 w 8372791"/>
              <a:gd name="connsiteY165" fmla="*/ 6268031 h 8153390"/>
              <a:gd name="connsiteX166" fmla="*/ 1522563 w 8372791"/>
              <a:gd name="connsiteY166" fmla="*/ 6285258 h 8153390"/>
              <a:gd name="connsiteX167" fmla="*/ 1503715 w 8372791"/>
              <a:gd name="connsiteY167" fmla="*/ 6315996 h 8153390"/>
              <a:gd name="connsiteX168" fmla="*/ 1642609 w 8372791"/>
              <a:gd name="connsiteY168" fmla="*/ 6443931 h 8153390"/>
              <a:gd name="connsiteX169" fmla="*/ 2921451 w 8372791"/>
              <a:gd name="connsiteY169" fmla="*/ 6551036 h 8153390"/>
              <a:gd name="connsiteX170" fmla="*/ 2921451 w 8372791"/>
              <a:gd name="connsiteY170" fmla="*/ 6570475 h 8153390"/>
              <a:gd name="connsiteX171" fmla="*/ 1678259 w 8372791"/>
              <a:gd name="connsiteY171" fmla="*/ 6476768 h 8153390"/>
              <a:gd name="connsiteX172" fmla="*/ 2958907 w 8372791"/>
              <a:gd name="connsiteY172" fmla="*/ 7656362 h 8153390"/>
              <a:gd name="connsiteX173" fmla="*/ 2985324 w 8372791"/>
              <a:gd name="connsiteY173" fmla="*/ 6662118 h 8153390"/>
              <a:gd name="connsiteX174" fmla="*/ 3013094 w 8372791"/>
              <a:gd name="connsiteY174" fmla="*/ 6642678 h 8153390"/>
              <a:gd name="connsiteX175" fmla="*/ 2988372 w 8372791"/>
              <a:gd name="connsiteY175" fmla="*/ 7683502 h 8153390"/>
              <a:gd name="connsiteX176" fmla="*/ 3118170 w 8372791"/>
              <a:gd name="connsiteY176" fmla="*/ 7803058 h 8153390"/>
              <a:gd name="connsiteX177" fmla="*/ 3604753 w 8372791"/>
              <a:gd name="connsiteY177" fmla="*/ 7665208 h 8153390"/>
              <a:gd name="connsiteX178" fmla="*/ 3923792 w 8372791"/>
              <a:gd name="connsiteY178" fmla="*/ 7079218 h 8153390"/>
              <a:gd name="connsiteX179" fmla="*/ 3079743 w 8372791"/>
              <a:gd name="connsiteY179" fmla="*/ 6614908 h 8153390"/>
              <a:gd name="connsiteX180" fmla="*/ 3079743 w 8372791"/>
              <a:gd name="connsiteY180" fmla="*/ 6570475 h 8153390"/>
              <a:gd name="connsiteX181" fmla="*/ 3942443 w 8372791"/>
              <a:gd name="connsiteY181" fmla="*/ 7044960 h 8153390"/>
              <a:gd name="connsiteX182" fmla="*/ 4253506 w 8372791"/>
              <a:gd name="connsiteY182" fmla="*/ 6473621 h 8153390"/>
              <a:gd name="connsiteX183" fmla="*/ 4253005 w 8372791"/>
              <a:gd name="connsiteY183" fmla="*/ 6473373 h 8153390"/>
              <a:gd name="connsiteX184" fmla="*/ 4201691 w 8372791"/>
              <a:gd name="connsiteY184" fmla="*/ 6409227 h 8153390"/>
              <a:gd name="connsiteX185" fmla="*/ 4192851 w 8372791"/>
              <a:gd name="connsiteY185" fmla="*/ 6364156 h 8153390"/>
              <a:gd name="connsiteX186" fmla="*/ 3705503 w 8372791"/>
              <a:gd name="connsiteY186" fmla="*/ 6346589 h 8153390"/>
              <a:gd name="connsiteX187" fmla="*/ 3083324 w 8372791"/>
              <a:gd name="connsiteY187" fmla="*/ 6549866 h 8153390"/>
              <a:gd name="connsiteX188" fmla="*/ 3078859 w 8372791"/>
              <a:gd name="connsiteY188" fmla="*/ 6572357 h 8153390"/>
              <a:gd name="connsiteX189" fmla="*/ 3003374 w 8372791"/>
              <a:gd name="connsiteY189" fmla="*/ 6623240 h 8153390"/>
              <a:gd name="connsiteX190" fmla="*/ 2921451 w 8372791"/>
              <a:gd name="connsiteY190" fmla="*/ 6539928 h 8153390"/>
              <a:gd name="connsiteX191" fmla="*/ 2945446 w 8372791"/>
              <a:gd name="connsiteY191" fmla="*/ 6481018 h 8153390"/>
              <a:gd name="connsiteX192" fmla="*/ 2948633 w 8372791"/>
              <a:gd name="connsiteY192" fmla="*/ 6478832 h 8153390"/>
              <a:gd name="connsiteX193" fmla="*/ 2932560 w 8372791"/>
              <a:gd name="connsiteY193" fmla="*/ 6478832 h 8153390"/>
              <a:gd name="connsiteX194" fmla="*/ 2783373 w 8372791"/>
              <a:gd name="connsiteY194" fmla="*/ 6313351 h 8153390"/>
              <a:gd name="connsiteX195" fmla="*/ 4865115 w 8372791"/>
              <a:gd name="connsiteY195" fmla="*/ 6214162 h 8153390"/>
              <a:gd name="connsiteX196" fmla="*/ 4472037 w 8372791"/>
              <a:gd name="connsiteY196" fmla="*/ 6343381 h 8153390"/>
              <a:gd name="connsiteX197" fmla="*/ 4473821 w 8372791"/>
              <a:gd name="connsiteY197" fmla="*/ 6352477 h 8153390"/>
              <a:gd name="connsiteX198" fmla="*/ 4462691 w 8372791"/>
              <a:gd name="connsiteY198" fmla="*/ 6409227 h 8153390"/>
              <a:gd name="connsiteX199" fmla="*/ 4457429 w 8372791"/>
              <a:gd name="connsiteY199" fmla="*/ 6417261 h 8153390"/>
              <a:gd name="connsiteX200" fmla="*/ 4759656 w 8372791"/>
              <a:gd name="connsiteY200" fmla="*/ 6656550 h 8153390"/>
              <a:gd name="connsiteX201" fmla="*/ 4169928 w 8372791"/>
              <a:gd name="connsiteY201" fmla="*/ 6194854 h 8153390"/>
              <a:gd name="connsiteX202" fmla="*/ 3791345 w 8372791"/>
              <a:gd name="connsiteY202" fmla="*/ 6318543 h 8153390"/>
              <a:gd name="connsiteX203" fmla="*/ 4194772 w 8372791"/>
              <a:gd name="connsiteY203" fmla="*/ 6331008 h 8153390"/>
              <a:gd name="connsiteX204" fmla="*/ 4201691 w 8372791"/>
              <a:gd name="connsiteY204" fmla="*/ 6295727 h 8153390"/>
              <a:gd name="connsiteX205" fmla="*/ 4222892 w 8372791"/>
              <a:gd name="connsiteY205" fmla="*/ 6259755 h 8153390"/>
              <a:gd name="connsiteX206" fmla="*/ 4402185 w 8372791"/>
              <a:gd name="connsiteY206" fmla="*/ 6118971 h 8153390"/>
              <a:gd name="connsiteX207" fmla="*/ 4205307 w 8372791"/>
              <a:gd name="connsiteY207" fmla="*/ 6183295 h 8153390"/>
              <a:gd name="connsiteX208" fmla="*/ 4248236 w 8372791"/>
              <a:gd name="connsiteY208" fmla="*/ 6236042 h 8153390"/>
              <a:gd name="connsiteX209" fmla="*/ 4253005 w 8372791"/>
              <a:gd name="connsiteY209" fmla="*/ 6231582 h 8153390"/>
              <a:gd name="connsiteX210" fmla="*/ 4332191 w 8372791"/>
              <a:gd name="connsiteY210" fmla="*/ 6206682 h 8153390"/>
              <a:gd name="connsiteX211" fmla="*/ 4373174 w 8372791"/>
              <a:gd name="connsiteY211" fmla="*/ 6213061 h 8153390"/>
              <a:gd name="connsiteX212" fmla="*/ 5226991 w 8372791"/>
              <a:gd name="connsiteY212" fmla="*/ 6095199 h 8153390"/>
              <a:gd name="connsiteX213" fmla="*/ 4881286 w 8372791"/>
              <a:gd name="connsiteY213" fmla="*/ 6208846 h 8153390"/>
              <a:gd name="connsiteX214" fmla="*/ 4773753 w 8372791"/>
              <a:gd name="connsiteY214" fmla="*/ 6667711 h 8153390"/>
              <a:gd name="connsiteX215" fmla="*/ 5323475 w 8372791"/>
              <a:gd name="connsiteY215" fmla="*/ 7102955 h 8153390"/>
              <a:gd name="connsiteX216" fmla="*/ 6345323 w 8372791"/>
              <a:gd name="connsiteY216" fmla="*/ 6718104 h 8153390"/>
              <a:gd name="connsiteX217" fmla="*/ 6339993 w 8372791"/>
              <a:gd name="connsiteY217" fmla="*/ 6691277 h 8153390"/>
              <a:gd name="connsiteX218" fmla="*/ 6341270 w 8372791"/>
              <a:gd name="connsiteY218" fmla="*/ 6684848 h 8153390"/>
              <a:gd name="connsiteX219" fmla="*/ 1114846 w 8372791"/>
              <a:gd name="connsiteY219" fmla="*/ 6060671 h 8153390"/>
              <a:gd name="connsiteX220" fmla="*/ 1188668 w 8372791"/>
              <a:gd name="connsiteY220" fmla="*/ 6304447 h 8153390"/>
              <a:gd name="connsiteX221" fmla="*/ 1205238 w 8372791"/>
              <a:gd name="connsiteY221" fmla="*/ 6301102 h 8153390"/>
              <a:gd name="connsiteX222" fmla="*/ 1296881 w 8372791"/>
              <a:gd name="connsiteY222" fmla="*/ 6392745 h 8153390"/>
              <a:gd name="connsiteX223" fmla="*/ 1292467 w 8372791"/>
              <a:gd name="connsiteY223" fmla="*/ 6414606 h 8153390"/>
              <a:gd name="connsiteX224" fmla="*/ 1388522 w 8372791"/>
              <a:gd name="connsiteY224" fmla="*/ 6422651 h 8153390"/>
              <a:gd name="connsiteX225" fmla="*/ 1388522 w 8372791"/>
              <a:gd name="connsiteY225" fmla="*/ 6362478 h 8153390"/>
              <a:gd name="connsiteX226" fmla="*/ 1349673 w 8372791"/>
              <a:gd name="connsiteY226" fmla="*/ 6354717 h 8153390"/>
              <a:gd name="connsiteX227" fmla="*/ 1269109 w 8372791"/>
              <a:gd name="connsiteY227" fmla="*/ 6234453 h 8153390"/>
              <a:gd name="connsiteX228" fmla="*/ 1279424 w 8372791"/>
              <a:gd name="connsiteY228" fmla="*/ 6183899 h 8153390"/>
              <a:gd name="connsiteX229" fmla="*/ 4977535 w 8372791"/>
              <a:gd name="connsiteY229" fmla="*/ 5963193 h 8153390"/>
              <a:gd name="connsiteX230" fmla="*/ 4974826 w 8372791"/>
              <a:gd name="connsiteY230" fmla="*/ 5967032 h 8153390"/>
              <a:gd name="connsiteX231" fmla="*/ 4954965 w 8372791"/>
              <a:gd name="connsiteY231" fmla="*/ 5979828 h 8153390"/>
              <a:gd name="connsiteX232" fmla="*/ 4934007 w 8372791"/>
              <a:gd name="connsiteY232" fmla="*/ 5983871 h 8153390"/>
              <a:gd name="connsiteX233" fmla="*/ 4889975 w 8372791"/>
              <a:gd name="connsiteY233" fmla="*/ 6171764 h 8153390"/>
              <a:gd name="connsiteX234" fmla="*/ 5186365 w 8372791"/>
              <a:gd name="connsiteY234" fmla="*/ 6073701 h 8153390"/>
              <a:gd name="connsiteX235" fmla="*/ 4882858 w 8372791"/>
              <a:gd name="connsiteY235" fmla="*/ 5961927 h 8153390"/>
              <a:gd name="connsiteX236" fmla="*/ 4439274 w 8372791"/>
              <a:gd name="connsiteY236" fmla="*/ 6106854 h 8153390"/>
              <a:gd name="connsiteX237" fmla="*/ 4402191 w 8372791"/>
              <a:gd name="connsiteY237" fmla="*/ 6227036 h 8153390"/>
              <a:gd name="connsiteX238" fmla="*/ 4411377 w 8372791"/>
              <a:gd name="connsiteY238" fmla="*/ 6231582 h 8153390"/>
              <a:gd name="connsiteX239" fmla="*/ 4462691 w 8372791"/>
              <a:gd name="connsiteY239" fmla="*/ 6295727 h 8153390"/>
              <a:gd name="connsiteX240" fmla="*/ 4465897 w 8372791"/>
              <a:gd name="connsiteY240" fmla="*/ 6312074 h 8153390"/>
              <a:gd name="connsiteX241" fmla="*/ 4873958 w 8372791"/>
              <a:gd name="connsiteY241" fmla="*/ 6177064 h 8153390"/>
              <a:gd name="connsiteX242" fmla="*/ 4920332 w 8372791"/>
              <a:gd name="connsiteY242" fmla="*/ 5982531 h 8153390"/>
              <a:gd name="connsiteX243" fmla="*/ 4906321 w 8372791"/>
              <a:gd name="connsiteY243" fmla="*/ 5979828 h 8153390"/>
              <a:gd name="connsiteX244" fmla="*/ 4886460 w 8372791"/>
              <a:gd name="connsiteY244" fmla="*/ 5967032 h 8153390"/>
              <a:gd name="connsiteX245" fmla="*/ 4568144 w 8372791"/>
              <a:gd name="connsiteY245" fmla="*/ 5689195 h 8153390"/>
              <a:gd name="connsiteX246" fmla="*/ 4448086 w 8372791"/>
              <a:gd name="connsiteY246" fmla="*/ 6078293 h 8153390"/>
              <a:gd name="connsiteX247" fmla="*/ 4871495 w 8372791"/>
              <a:gd name="connsiteY247" fmla="*/ 5940604 h 8153390"/>
              <a:gd name="connsiteX248" fmla="*/ 4868159 w 8372791"/>
              <a:gd name="connsiteY248" fmla="*/ 5924813 h 8153390"/>
              <a:gd name="connsiteX249" fmla="*/ 4868471 w 8372791"/>
              <a:gd name="connsiteY249" fmla="*/ 5923338 h 8153390"/>
              <a:gd name="connsiteX250" fmla="*/ 6497830 w 8372791"/>
              <a:gd name="connsiteY250" fmla="*/ 5677426 h 8153390"/>
              <a:gd name="connsiteX251" fmla="*/ 5263136 w 8372791"/>
              <a:gd name="connsiteY251" fmla="*/ 6083317 h 8153390"/>
              <a:gd name="connsiteX252" fmla="*/ 6345933 w 8372791"/>
              <a:gd name="connsiteY252" fmla="*/ 6661383 h 8153390"/>
              <a:gd name="connsiteX253" fmla="*/ 6346758 w 8372791"/>
              <a:gd name="connsiteY253" fmla="*/ 6657227 h 8153390"/>
              <a:gd name="connsiteX254" fmla="*/ 6426082 w 8372791"/>
              <a:gd name="connsiteY254" fmla="*/ 6603800 h 8153390"/>
              <a:gd name="connsiteX255" fmla="*/ 6427938 w 8372791"/>
              <a:gd name="connsiteY255" fmla="*/ 6604181 h 8153390"/>
              <a:gd name="connsiteX256" fmla="*/ 7135855 w 8372791"/>
              <a:gd name="connsiteY256" fmla="*/ 5542565 h 8153390"/>
              <a:gd name="connsiteX257" fmla="*/ 6464751 w 8372791"/>
              <a:gd name="connsiteY257" fmla="*/ 6614210 h 8153390"/>
              <a:gd name="connsiteX258" fmla="*/ 6486956 w 8372791"/>
              <a:gd name="connsiteY258" fmla="*/ 6629422 h 8153390"/>
              <a:gd name="connsiteX259" fmla="*/ 6505406 w 8372791"/>
              <a:gd name="connsiteY259" fmla="*/ 6657227 h 8153390"/>
              <a:gd name="connsiteX260" fmla="*/ 6512170 w 8372791"/>
              <a:gd name="connsiteY260" fmla="*/ 6691272 h 8153390"/>
              <a:gd name="connsiteX261" fmla="*/ 6512170 w 8372791"/>
              <a:gd name="connsiteY261" fmla="*/ 6681558 h 8153390"/>
              <a:gd name="connsiteX262" fmla="*/ 7300851 w 8372791"/>
              <a:gd name="connsiteY262" fmla="*/ 6662118 h 8153390"/>
              <a:gd name="connsiteX263" fmla="*/ 7300851 w 8372791"/>
              <a:gd name="connsiteY263" fmla="*/ 6664895 h 8153390"/>
              <a:gd name="connsiteX264" fmla="*/ 7300851 w 8372791"/>
              <a:gd name="connsiteY264" fmla="*/ 6681558 h 8153390"/>
              <a:gd name="connsiteX265" fmla="*/ 6512170 w 8372791"/>
              <a:gd name="connsiteY265" fmla="*/ 6714882 h 8153390"/>
              <a:gd name="connsiteX266" fmla="*/ 6512170 w 8372791"/>
              <a:gd name="connsiteY266" fmla="*/ 6691282 h 8153390"/>
              <a:gd name="connsiteX267" fmla="*/ 6505406 w 8372791"/>
              <a:gd name="connsiteY267" fmla="*/ 6725327 h 8153390"/>
              <a:gd name="connsiteX268" fmla="*/ 6426082 w 8372791"/>
              <a:gd name="connsiteY268" fmla="*/ 6778754 h 8153390"/>
              <a:gd name="connsiteX269" fmla="*/ 6392572 w 8372791"/>
              <a:gd name="connsiteY269" fmla="*/ 6771880 h 8153390"/>
              <a:gd name="connsiteX270" fmla="*/ 6382461 w 8372791"/>
              <a:gd name="connsiteY270" fmla="*/ 6764953 h 8153390"/>
              <a:gd name="connsiteX271" fmla="*/ 5938136 w 8372791"/>
              <a:gd name="connsiteY271" fmla="*/ 7487650 h 8153390"/>
              <a:gd name="connsiteX272" fmla="*/ 5941379 w 8372791"/>
              <a:gd name="connsiteY272" fmla="*/ 7492395 h 8153390"/>
              <a:gd name="connsiteX273" fmla="*/ 7306913 w 8372791"/>
              <a:gd name="connsiteY273" fmla="*/ 6694924 h 8153390"/>
              <a:gd name="connsiteX274" fmla="*/ 7300851 w 8372791"/>
              <a:gd name="connsiteY274" fmla="*/ 6664895 h 8153390"/>
              <a:gd name="connsiteX275" fmla="*/ 7366999 w 8372791"/>
              <a:gd name="connsiteY275" fmla="*/ 6565101 h 8153390"/>
              <a:gd name="connsiteX276" fmla="*/ 7370968 w 8372791"/>
              <a:gd name="connsiteY276" fmla="*/ 6564300 h 8153390"/>
              <a:gd name="connsiteX277" fmla="*/ 7236059 w 8372791"/>
              <a:gd name="connsiteY277" fmla="*/ 5805682 h 8153390"/>
              <a:gd name="connsiteX278" fmla="*/ 6489953 w 8372791"/>
              <a:gd name="connsiteY278" fmla="*/ 6628793 h 8153390"/>
              <a:gd name="connsiteX279" fmla="*/ 6470514 w 8372791"/>
              <a:gd name="connsiteY279" fmla="*/ 6614908 h 8153390"/>
              <a:gd name="connsiteX280" fmla="*/ 7232105 w 8372791"/>
              <a:gd name="connsiteY280" fmla="*/ 5783447 h 8153390"/>
              <a:gd name="connsiteX281" fmla="*/ 7190396 w 8372791"/>
              <a:gd name="connsiteY281" fmla="*/ 5548906 h 8153390"/>
              <a:gd name="connsiteX282" fmla="*/ 7178661 w 8372791"/>
              <a:gd name="connsiteY282" fmla="*/ 5551301 h 8153390"/>
              <a:gd name="connsiteX283" fmla="*/ 7071827 w 8372791"/>
              <a:gd name="connsiteY283" fmla="*/ 5488732 h 8153390"/>
              <a:gd name="connsiteX284" fmla="*/ 6523458 w 8372791"/>
              <a:gd name="connsiteY284" fmla="*/ 5669001 h 8153390"/>
              <a:gd name="connsiteX285" fmla="*/ 6454288 w 8372791"/>
              <a:gd name="connsiteY285" fmla="*/ 6586183 h 8153390"/>
              <a:gd name="connsiteX286" fmla="*/ 7108726 w 8372791"/>
              <a:gd name="connsiteY286" fmla="*/ 5527378 h 8153390"/>
              <a:gd name="connsiteX287" fmla="*/ 7088332 w 8372791"/>
              <a:gd name="connsiteY287" fmla="*/ 5513479 h 8153390"/>
              <a:gd name="connsiteX288" fmla="*/ 180293 w 8372791"/>
              <a:gd name="connsiteY288" fmla="*/ 5406797 h 8153390"/>
              <a:gd name="connsiteX289" fmla="*/ 178342 w 8372791"/>
              <a:gd name="connsiteY289" fmla="*/ 5408143 h 8153390"/>
              <a:gd name="connsiteX290" fmla="*/ 1321543 w 8372791"/>
              <a:gd name="connsiteY290" fmla="*/ 7184333 h 8153390"/>
              <a:gd name="connsiteX291" fmla="*/ 1336105 w 8372791"/>
              <a:gd name="connsiteY291" fmla="*/ 7175833 h 8153390"/>
              <a:gd name="connsiteX292" fmla="*/ 1350702 w 8372791"/>
              <a:gd name="connsiteY292" fmla="*/ 7172998 h 8153390"/>
              <a:gd name="connsiteX293" fmla="*/ 1211689 w 8372791"/>
              <a:gd name="connsiteY293" fmla="*/ 6483086 h 8153390"/>
              <a:gd name="connsiteX294" fmla="*/ 1205238 w 8372791"/>
              <a:gd name="connsiteY294" fmla="*/ 6484388 h 8153390"/>
              <a:gd name="connsiteX295" fmla="*/ 1113595 w 8372791"/>
              <a:gd name="connsiteY295" fmla="*/ 6392745 h 8153390"/>
              <a:gd name="connsiteX296" fmla="*/ 1120137 w 8372791"/>
              <a:gd name="connsiteY296" fmla="*/ 6360341 h 8153390"/>
              <a:gd name="connsiteX297" fmla="*/ 209140 w 8372791"/>
              <a:gd name="connsiteY297" fmla="*/ 5382518 h 8153390"/>
              <a:gd name="connsiteX298" fmla="*/ 208943 w 8372791"/>
              <a:gd name="connsiteY298" fmla="*/ 5382817 h 8153390"/>
              <a:gd name="connsiteX299" fmla="*/ 1140469 w 8372791"/>
              <a:gd name="connsiteY299" fmla="*/ 6327922 h 8153390"/>
              <a:gd name="connsiteX300" fmla="*/ 1161071 w 8372791"/>
              <a:gd name="connsiteY300" fmla="*/ 6314032 h 8153390"/>
              <a:gd name="connsiteX301" fmla="*/ 1076385 w 8372791"/>
              <a:gd name="connsiteY301" fmla="*/ 6031873 h 8153390"/>
              <a:gd name="connsiteX302" fmla="*/ 1908360 w 8372791"/>
              <a:gd name="connsiteY302" fmla="*/ 5342767 h 8153390"/>
              <a:gd name="connsiteX303" fmla="*/ 1499604 w 8372791"/>
              <a:gd name="connsiteY303" fmla="*/ 6142810 h 8153390"/>
              <a:gd name="connsiteX304" fmla="*/ 1494736 w 8372791"/>
              <a:gd name="connsiteY304" fmla="*/ 6142810 h 8153390"/>
              <a:gd name="connsiteX305" fmla="*/ 1522563 w 8372791"/>
              <a:gd name="connsiteY305" fmla="*/ 6183649 h 8153390"/>
              <a:gd name="connsiteX306" fmla="*/ 1532929 w 8372791"/>
              <a:gd name="connsiteY306" fmla="*/ 6234453 h 8153390"/>
              <a:gd name="connsiteX307" fmla="*/ 1530027 w 8372791"/>
              <a:gd name="connsiteY307" fmla="*/ 6248678 h 8153390"/>
              <a:gd name="connsiteX308" fmla="*/ 2759308 w 8372791"/>
              <a:gd name="connsiteY308" fmla="*/ 6286658 h 8153390"/>
              <a:gd name="connsiteX309" fmla="*/ 7692147 w 8372791"/>
              <a:gd name="connsiteY309" fmla="*/ 5302521 h 8153390"/>
              <a:gd name="connsiteX310" fmla="*/ 7260482 w 8372791"/>
              <a:gd name="connsiteY310" fmla="*/ 5778738 h 8153390"/>
              <a:gd name="connsiteX311" fmla="*/ 7403048 w 8372791"/>
              <a:gd name="connsiteY311" fmla="*/ 6557823 h 8153390"/>
              <a:gd name="connsiteX312" fmla="*/ 7409156 w 8372791"/>
              <a:gd name="connsiteY312" fmla="*/ 6556590 h 8153390"/>
              <a:gd name="connsiteX313" fmla="*/ 7434324 w 8372791"/>
              <a:gd name="connsiteY313" fmla="*/ 6561672 h 8153390"/>
              <a:gd name="connsiteX314" fmla="*/ 7693200 w 8372791"/>
              <a:gd name="connsiteY314" fmla="*/ 5302727 h 8153390"/>
              <a:gd name="connsiteX315" fmla="*/ 1802817 w 8372791"/>
              <a:gd name="connsiteY315" fmla="*/ 5225696 h 8153390"/>
              <a:gd name="connsiteX316" fmla="*/ 1785640 w 8372791"/>
              <a:gd name="connsiteY316" fmla="*/ 5229164 h 8153390"/>
              <a:gd name="connsiteX317" fmla="*/ 1775938 w 8372791"/>
              <a:gd name="connsiteY317" fmla="*/ 5227206 h 8153390"/>
              <a:gd name="connsiteX318" fmla="*/ 1777309 w 8372791"/>
              <a:gd name="connsiteY318" fmla="*/ 5229164 h 8153390"/>
              <a:gd name="connsiteX319" fmla="*/ 1468358 w 8372791"/>
              <a:gd name="connsiteY319" fmla="*/ 6124859 h 8153390"/>
              <a:gd name="connsiteX320" fmla="*/ 1473685 w 8372791"/>
              <a:gd name="connsiteY320" fmla="*/ 6128413 h 8153390"/>
              <a:gd name="connsiteX321" fmla="*/ 1888899 w 8372791"/>
              <a:gd name="connsiteY321" fmla="*/ 5321181 h 8153390"/>
              <a:gd name="connsiteX322" fmla="*/ 7446348 w 8372791"/>
              <a:gd name="connsiteY322" fmla="*/ 5146623 h 8153390"/>
              <a:gd name="connsiteX323" fmla="*/ 7281411 w 8372791"/>
              <a:gd name="connsiteY323" fmla="*/ 5340245 h 8153390"/>
              <a:gd name="connsiteX324" fmla="*/ 7266408 w 8372791"/>
              <a:gd name="connsiteY324" fmla="*/ 5329743 h 8153390"/>
              <a:gd name="connsiteX325" fmla="*/ 7284588 w 8372791"/>
              <a:gd name="connsiteY325" fmla="*/ 5349969 h 8153390"/>
              <a:gd name="connsiteX326" fmla="*/ 7306405 w 8372791"/>
              <a:gd name="connsiteY326" fmla="*/ 5422168 h 8153390"/>
              <a:gd name="connsiteX327" fmla="*/ 7228385 w 8372791"/>
              <a:gd name="connsiteY327" fmla="*/ 5541153 h 8153390"/>
              <a:gd name="connsiteX328" fmla="*/ 7217416 w 8372791"/>
              <a:gd name="connsiteY328" fmla="*/ 5543392 h 8153390"/>
              <a:gd name="connsiteX329" fmla="*/ 7256475 w 8372791"/>
              <a:gd name="connsiteY329" fmla="*/ 5756841 h 8153390"/>
              <a:gd name="connsiteX330" fmla="*/ 7676472 w 8372791"/>
              <a:gd name="connsiteY330" fmla="*/ 5298313 h 8153390"/>
              <a:gd name="connsiteX331" fmla="*/ 7649830 w 8372791"/>
              <a:gd name="connsiteY331" fmla="*/ 5280894 h 8153390"/>
              <a:gd name="connsiteX332" fmla="*/ 7630190 w 8372791"/>
              <a:gd name="connsiteY332" fmla="*/ 5252647 h 8153390"/>
              <a:gd name="connsiteX333" fmla="*/ 7624963 w 8372791"/>
              <a:gd name="connsiteY333" fmla="*/ 5227543 h 8153390"/>
              <a:gd name="connsiteX334" fmla="*/ 3302627 w 8372791"/>
              <a:gd name="connsiteY334" fmla="*/ 5132086 h 8153390"/>
              <a:gd name="connsiteX335" fmla="*/ 3073927 w 8372791"/>
              <a:gd name="connsiteY335" fmla="*/ 6296378 h 8153390"/>
              <a:gd name="connsiteX336" fmla="*/ 3716408 w 8372791"/>
              <a:gd name="connsiteY336" fmla="*/ 6316228 h 8153390"/>
              <a:gd name="connsiteX337" fmla="*/ 4153091 w 8372791"/>
              <a:gd name="connsiteY337" fmla="*/ 6174223 h 8153390"/>
              <a:gd name="connsiteX338" fmla="*/ 1990344 w 8372791"/>
              <a:gd name="connsiteY338" fmla="*/ 5123959 h 8153390"/>
              <a:gd name="connsiteX339" fmla="*/ 1874505 w 8372791"/>
              <a:gd name="connsiteY339" fmla="*/ 5156960 h 8153390"/>
              <a:gd name="connsiteX340" fmla="*/ 1874505 w 8372791"/>
              <a:gd name="connsiteY340" fmla="*/ 5140303 h 8153390"/>
              <a:gd name="connsiteX341" fmla="*/ 1867522 w 8372791"/>
              <a:gd name="connsiteY341" fmla="*/ 5174889 h 8153390"/>
              <a:gd name="connsiteX342" fmla="*/ 1848478 w 8372791"/>
              <a:gd name="connsiteY342" fmla="*/ 5203136 h 8153390"/>
              <a:gd name="connsiteX343" fmla="*/ 1840295 w 8372791"/>
              <a:gd name="connsiteY343" fmla="*/ 5208653 h 8153390"/>
              <a:gd name="connsiteX344" fmla="*/ 1907426 w 8372791"/>
              <a:gd name="connsiteY344" fmla="*/ 5285163 h 8153390"/>
              <a:gd name="connsiteX345" fmla="*/ 7222325 w 8372791"/>
              <a:gd name="connsiteY345" fmla="*/ 5045132 h 8153390"/>
              <a:gd name="connsiteX346" fmla="*/ 7202054 w 8372791"/>
              <a:gd name="connsiteY346" fmla="*/ 5297809 h 8153390"/>
              <a:gd name="connsiteX347" fmla="*/ 7228385 w 8372791"/>
              <a:gd name="connsiteY347" fmla="*/ 5303183 h 8153390"/>
              <a:gd name="connsiteX348" fmla="*/ 7254832 w 8372791"/>
              <a:gd name="connsiteY348" fmla="*/ 5319404 h 8153390"/>
              <a:gd name="connsiteX349" fmla="*/ 7414027 w 8372791"/>
              <a:gd name="connsiteY349" fmla="*/ 5131980 h 8153390"/>
              <a:gd name="connsiteX350" fmla="*/ 7691857 w 8372791"/>
              <a:gd name="connsiteY350" fmla="*/ 4858418 h 8153390"/>
              <a:gd name="connsiteX351" fmla="*/ 7473256 w 8372791"/>
              <a:gd name="connsiteY351" fmla="*/ 5115036 h 8153390"/>
              <a:gd name="connsiteX352" fmla="*/ 7628542 w 8372791"/>
              <a:gd name="connsiteY352" fmla="*/ 5181954 h 8153390"/>
              <a:gd name="connsiteX353" fmla="*/ 7628542 w 8372791"/>
              <a:gd name="connsiteY353" fmla="*/ 5191380 h 8153390"/>
              <a:gd name="connsiteX354" fmla="*/ 7630190 w 8372791"/>
              <a:gd name="connsiteY354" fmla="*/ 5183466 h 8153390"/>
              <a:gd name="connsiteX355" fmla="*/ 7678959 w 8372791"/>
              <a:gd name="connsiteY355" fmla="*/ 5136174 h 8153390"/>
              <a:gd name="connsiteX356" fmla="*/ 7708000 w 8372791"/>
              <a:gd name="connsiteY356" fmla="*/ 5130488 h 8153390"/>
              <a:gd name="connsiteX357" fmla="*/ 3049708 w 8372791"/>
              <a:gd name="connsiteY357" fmla="*/ 4822164 h 8153390"/>
              <a:gd name="connsiteX358" fmla="*/ 2025231 w 8372791"/>
              <a:gd name="connsiteY358" fmla="*/ 5114021 h 8153390"/>
              <a:gd name="connsiteX359" fmla="*/ 1926617 w 8372791"/>
              <a:gd name="connsiteY359" fmla="*/ 5307034 h 8153390"/>
              <a:gd name="connsiteX360" fmla="*/ 2786906 w 8372791"/>
              <a:gd name="connsiteY360" fmla="*/ 6287510 h 8153390"/>
              <a:gd name="connsiteX361" fmla="*/ 3049969 w 8372791"/>
              <a:gd name="connsiteY361" fmla="*/ 6295638 h 8153390"/>
              <a:gd name="connsiteX362" fmla="*/ 3287829 w 8372791"/>
              <a:gd name="connsiteY362" fmla="*/ 5113952 h 8153390"/>
              <a:gd name="connsiteX363" fmla="*/ 6536014 w 8372791"/>
              <a:gd name="connsiteY363" fmla="*/ 4803966 h 8153390"/>
              <a:gd name="connsiteX364" fmla="*/ 4990820 w 8372791"/>
              <a:gd name="connsiteY364" fmla="*/ 5913894 h 8153390"/>
              <a:gd name="connsiteX365" fmla="*/ 4993127 w 8372791"/>
              <a:gd name="connsiteY365" fmla="*/ 5924813 h 8153390"/>
              <a:gd name="connsiteX366" fmla="*/ 4990401 w 8372791"/>
              <a:gd name="connsiteY366" fmla="*/ 5937713 h 8153390"/>
              <a:gd name="connsiteX367" fmla="*/ 5222642 w 8372791"/>
              <a:gd name="connsiteY367" fmla="*/ 6061699 h 8153390"/>
              <a:gd name="connsiteX368" fmla="*/ 6500740 w 8372791"/>
              <a:gd name="connsiteY368" fmla="*/ 5638829 h 8153390"/>
              <a:gd name="connsiteX369" fmla="*/ 6563201 w 8372791"/>
              <a:gd name="connsiteY369" fmla="*/ 4810607 h 8153390"/>
              <a:gd name="connsiteX370" fmla="*/ 6538676 w 8372791"/>
              <a:gd name="connsiteY370" fmla="*/ 4805733 h 8153390"/>
              <a:gd name="connsiteX371" fmla="*/ 6615196 w 8372791"/>
              <a:gd name="connsiteY371" fmla="*/ 4800862 h 8153390"/>
              <a:gd name="connsiteX372" fmla="*/ 6607857 w 8372791"/>
              <a:gd name="connsiteY372" fmla="*/ 4805733 h 8153390"/>
              <a:gd name="connsiteX373" fmla="*/ 6588268 w 8372791"/>
              <a:gd name="connsiteY373" fmla="*/ 4809626 h 8153390"/>
              <a:gd name="connsiteX374" fmla="*/ 6526373 w 8372791"/>
              <a:gd name="connsiteY374" fmla="*/ 5630348 h 8153390"/>
              <a:gd name="connsiteX375" fmla="*/ 7057404 w 8372791"/>
              <a:gd name="connsiteY375" fmla="*/ 5454651 h 8153390"/>
              <a:gd name="connsiteX376" fmla="*/ 7050917 w 8372791"/>
              <a:gd name="connsiteY376" fmla="*/ 5422168 h 8153390"/>
              <a:gd name="connsiteX377" fmla="*/ 7072734 w 8372791"/>
              <a:gd name="connsiteY377" fmla="*/ 5349969 h 8153390"/>
              <a:gd name="connsiteX378" fmla="*/ 7080028 w 8372791"/>
              <a:gd name="connsiteY378" fmla="*/ 5341854 h 8153390"/>
              <a:gd name="connsiteX379" fmla="*/ 6653690 w 8372791"/>
              <a:gd name="connsiteY379" fmla="*/ 4787518 h 8153390"/>
              <a:gd name="connsiteX380" fmla="*/ 7106651 w 8372791"/>
              <a:gd name="connsiteY380" fmla="*/ 5316851 h 8153390"/>
              <a:gd name="connsiteX381" fmla="*/ 7128937 w 8372791"/>
              <a:gd name="connsiteY381" fmla="*/ 5303183 h 8153390"/>
              <a:gd name="connsiteX382" fmla="*/ 7177467 w 8372791"/>
              <a:gd name="connsiteY382" fmla="*/ 5293279 h 8153390"/>
              <a:gd name="connsiteX383" fmla="*/ 7198815 w 8372791"/>
              <a:gd name="connsiteY383" fmla="*/ 5034481 h 8153390"/>
              <a:gd name="connsiteX384" fmla="*/ 3393854 w 8372791"/>
              <a:gd name="connsiteY384" fmla="*/ 4773683 h 8153390"/>
              <a:gd name="connsiteX385" fmla="*/ 3388712 w 8372791"/>
              <a:gd name="connsiteY385" fmla="*/ 4777150 h 8153390"/>
              <a:gd name="connsiteX386" fmla="*/ 3371671 w 8372791"/>
              <a:gd name="connsiteY386" fmla="*/ 4780590 h 8153390"/>
              <a:gd name="connsiteX387" fmla="*/ 3311793 w 8372791"/>
              <a:gd name="connsiteY387" fmla="*/ 5085422 h 8153390"/>
              <a:gd name="connsiteX388" fmla="*/ 4188541 w 8372791"/>
              <a:gd name="connsiteY388" fmla="*/ 6162695 h 8153390"/>
              <a:gd name="connsiteX389" fmla="*/ 4411010 w 8372791"/>
              <a:gd name="connsiteY389" fmla="*/ 6090350 h 8153390"/>
              <a:gd name="connsiteX390" fmla="*/ 4541181 w 8372791"/>
              <a:gd name="connsiteY390" fmla="*/ 5668173 h 8153390"/>
              <a:gd name="connsiteX391" fmla="*/ 3307460 w 8372791"/>
              <a:gd name="connsiteY391" fmla="*/ 4744852 h 8153390"/>
              <a:gd name="connsiteX392" fmla="*/ 3307460 w 8372791"/>
              <a:gd name="connsiteY392" fmla="*/ 4748734 h 8153390"/>
              <a:gd name="connsiteX393" fmla="*/ 3088536 w 8372791"/>
              <a:gd name="connsiteY393" fmla="*/ 4811102 h 8153390"/>
              <a:gd name="connsiteX394" fmla="*/ 3297185 w 8372791"/>
              <a:gd name="connsiteY394" fmla="*/ 5067472 h 8153390"/>
              <a:gd name="connsiteX395" fmla="*/ 3355016 w 8372791"/>
              <a:gd name="connsiteY395" fmla="*/ 4780168 h 8153390"/>
              <a:gd name="connsiteX396" fmla="*/ 3340069 w 8372791"/>
              <a:gd name="connsiteY396" fmla="*/ 4777150 h 8153390"/>
              <a:gd name="connsiteX397" fmla="*/ 3320207 w 8372791"/>
              <a:gd name="connsiteY397" fmla="*/ 4763759 h 8153390"/>
              <a:gd name="connsiteX398" fmla="*/ 908742 w 8372791"/>
              <a:gd name="connsiteY398" fmla="*/ 4520206 h 8153390"/>
              <a:gd name="connsiteX399" fmla="*/ 1383737 w 8372791"/>
              <a:gd name="connsiteY399" fmla="*/ 6107384 h 8153390"/>
              <a:gd name="connsiteX400" fmla="*/ 1401019 w 8372791"/>
              <a:gd name="connsiteY400" fmla="*/ 6103932 h 8153390"/>
              <a:gd name="connsiteX401" fmla="*/ 1433414 w 8372791"/>
              <a:gd name="connsiteY401" fmla="*/ 6110404 h 8153390"/>
              <a:gd name="connsiteX402" fmla="*/ 1750566 w 8372791"/>
              <a:gd name="connsiteY402" fmla="*/ 5221855 h 8153390"/>
              <a:gd name="connsiteX403" fmla="*/ 1722802 w 8372791"/>
              <a:gd name="connsiteY403" fmla="*/ 5203136 h 8153390"/>
              <a:gd name="connsiteX404" fmla="*/ 1696774 w 8372791"/>
              <a:gd name="connsiteY404" fmla="*/ 5140298 h 8153390"/>
              <a:gd name="connsiteX405" fmla="*/ 1699831 w 8372791"/>
              <a:gd name="connsiteY405" fmla="*/ 5125156 h 8153390"/>
              <a:gd name="connsiteX406" fmla="*/ 8185138 w 8372791"/>
              <a:gd name="connsiteY406" fmla="*/ 4359069 h 8153390"/>
              <a:gd name="connsiteX407" fmla="*/ 7789852 w 8372791"/>
              <a:gd name="connsiteY407" fmla="*/ 5170204 h 8153390"/>
              <a:gd name="connsiteX408" fmla="*/ 7799072 w 8372791"/>
              <a:gd name="connsiteY408" fmla="*/ 5183466 h 8153390"/>
              <a:gd name="connsiteX409" fmla="*/ 7806274 w 8372791"/>
              <a:gd name="connsiteY409" fmla="*/ 5218056 h 8153390"/>
              <a:gd name="connsiteX410" fmla="*/ 7714631 w 8372791"/>
              <a:gd name="connsiteY410" fmla="*/ 5306922 h 8153390"/>
              <a:gd name="connsiteX411" fmla="*/ 7712025 w 8372791"/>
              <a:gd name="connsiteY411" fmla="*/ 5306412 h 8153390"/>
              <a:gd name="connsiteX412" fmla="*/ 7509409 w 8372791"/>
              <a:gd name="connsiteY412" fmla="*/ 6346509 h 8153390"/>
              <a:gd name="connsiteX413" fmla="*/ 529310 w 8372791"/>
              <a:gd name="connsiteY413" fmla="*/ 4284721 h 8153390"/>
              <a:gd name="connsiteX414" fmla="*/ 197313 w 8372791"/>
              <a:gd name="connsiteY414" fmla="*/ 5213231 h 8153390"/>
              <a:gd name="connsiteX415" fmla="*/ 203851 w 8372791"/>
              <a:gd name="connsiteY415" fmla="*/ 5217742 h 8153390"/>
              <a:gd name="connsiteX416" fmla="*/ 238826 w 8372791"/>
              <a:gd name="connsiteY416" fmla="*/ 5304143 h 8153390"/>
              <a:gd name="connsiteX417" fmla="*/ 229442 w 8372791"/>
              <a:gd name="connsiteY417" fmla="*/ 5351705 h 8153390"/>
              <a:gd name="connsiteX418" fmla="*/ 226043 w 8372791"/>
              <a:gd name="connsiteY418" fmla="*/ 5356864 h 8153390"/>
              <a:gd name="connsiteX419" fmla="*/ 1058176 w 8372791"/>
              <a:gd name="connsiteY419" fmla="*/ 5971204 h 8153390"/>
              <a:gd name="connsiteX420" fmla="*/ 552421 w 8372791"/>
              <a:gd name="connsiteY420" fmla="*/ 4286108 h 8153390"/>
              <a:gd name="connsiteX421" fmla="*/ 544301 w 8372791"/>
              <a:gd name="connsiteY421" fmla="*/ 4287747 h 8153390"/>
              <a:gd name="connsiteX422" fmla="*/ 587784 w 8372791"/>
              <a:gd name="connsiteY422" fmla="*/ 4274768 h 8153390"/>
              <a:gd name="connsiteX423" fmla="*/ 578891 w 8372791"/>
              <a:gd name="connsiteY423" fmla="*/ 4280764 h 8153390"/>
              <a:gd name="connsiteX424" fmla="*/ 576019 w 8372791"/>
              <a:gd name="connsiteY424" fmla="*/ 4281343 h 8153390"/>
              <a:gd name="connsiteX425" fmla="*/ 1096270 w 8372791"/>
              <a:gd name="connsiteY425" fmla="*/ 5999327 h 8153390"/>
              <a:gd name="connsiteX426" fmla="*/ 1301719 w 8372791"/>
              <a:gd name="connsiteY426" fmla="*/ 6151004 h 8153390"/>
              <a:gd name="connsiteX427" fmla="*/ 1307744 w 8372791"/>
              <a:gd name="connsiteY427" fmla="*/ 6142161 h 8153390"/>
              <a:gd name="connsiteX428" fmla="*/ 1347162 w 8372791"/>
              <a:gd name="connsiteY428" fmla="*/ 6115865 h 8153390"/>
              <a:gd name="connsiteX429" fmla="*/ 860229 w 8372791"/>
              <a:gd name="connsiteY429" fmla="*/ 4483107 h 8153390"/>
              <a:gd name="connsiteX430" fmla="*/ 8196582 w 8372791"/>
              <a:gd name="connsiteY430" fmla="*/ 4265915 h 8153390"/>
              <a:gd name="connsiteX431" fmla="*/ 7718673 w 8372791"/>
              <a:gd name="connsiteY431" fmla="*/ 4826938 h 8153390"/>
              <a:gd name="connsiteX432" fmla="*/ 7738663 w 8372791"/>
              <a:gd name="connsiteY432" fmla="*/ 5133895 h 8153390"/>
              <a:gd name="connsiteX433" fmla="*/ 7750303 w 8372791"/>
              <a:gd name="connsiteY433" fmla="*/ 5136174 h 8153390"/>
              <a:gd name="connsiteX434" fmla="*/ 7761581 w 8372791"/>
              <a:gd name="connsiteY434" fmla="*/ 5143548 h 8153390"/>
              <a:gd name="connsiteX435" fmla="*/ 5009324 w 8372791"/>
              <a:gd name="connsiteY435" fmla="*/ 4259372 h 8153390"/>
              <a:gd name="connsiteX436" fmla="*/ 4578129 w 8372791"/>
              <a:gd name="connsiteY436" fmla="*/ 5656834 h 8153390"/>
              <a:gd name="connsiteX437" fmla="*/ 4879227 w 8372791"/>
              <a:gd name="connsiteY437" fmla="*/ 5892845 h 8153390"/>
              <a:gd name="connsiteX438" fmla="*/ 4886460 w 8372791"/>
              <a:gd name="connsiteY438" fmla="*/ 5882594 h 8153390"/>
              <a:gd name="connsiteX439" fmla="*/ 4930643 w 8372791"/>
              <a:gd name="connsiteY439" fmla="*/ 5865106 h 8153390"/>
              <a:gd name="connsiteX440" fmla="*/ 4932738 w 8372791"/>
              <a:gd name="connsiteY440" fmla="*/ 5865510 h 8153390"/>
              <a:gd name="connsiteX441" fmla="*/ 5016760 w 8372791"/>
              <a:gd name="connsiteY441" fmla="*/ 4260969 h 8153390"/>
              <a:gd name="connsiteX442" fmla="*/ 2578445 w 8372791"/>
              <a:gd name="connsiteY442" fmla="*/ 4244690 h 8153390"/>
              <a:gd name="connsiteX443" fmla="*/ 2559790 w 8372791"/>
              <a:gd name="connsiteY443" fmla="*/ 4257394 h 8153390"/>
              <a:gd name="connsiteX444" fmla="*/ 2506283 w 8372791"/>
              <a:gd name="connsiteY444" fmla="*/ 4268306 h 8153390"/>
              <a:gd name="connsiteX445" fmla="*/ 2461941 w 8372791"/>
              <a:gd name="connsiteY445" fmla="*/ 4259263 h 8153390"/>
              <a:gd name="connsiteX446" fmla="*/ 2041256 w 8372791"/>
              <a:gd name="connsiteY446" fmla="*/ 5082655 h 8153390"/>
              <a:gd name="connsiteX447" fmla="*/ 3035790 w 8372791"/>
              <a:gd name="connsiteY447" fmla="*/ 4805110 h 8153390"/>
              <a:gd name="connsiteX448" fmla="*/ 4977355 w 8372791"/>
              <a:gd name="connsiteY448" fmla="*/ 4239954 h 8153390"/>
              <a:gd name="connsiteX449" fmla="*/ 3424902 w 8372791"/>
              <a:gd name="connsiteY449" fmla="*/ 4729342 h 8153390"/>
              <a:gd name="connsiteX450" fmla="*/ 3421964 w 8372791"/>
              <a:gd name="connsiteY450" fmla="*/ 4743898 h 8153390"/>
              <a:gd name="connsiteX451" fmla="*/ 3419011 w 8372791"/>
              <a:gd name="connsiteY451" fmla="*/ 4748278 h 8153390"/>
              <a:gd name="connsiteX452" fmla="*/ 4551189 w 8372791"/>
              <a:gd name="connsiteY452" fmla="*/ 5635717 h 8153390"/>
              <a:gd name="connsiteX453" fmla="*/ 4980450 w 8372791"/>
              <a:gd name="connsiteY453" fmla="*/ 4243518 h 8153390"/>
              <a:gd name="connsiteX454" fmla="*/ 4978916 w 8372791"/>
              <a:gd name="connsiteY454" fmla="*/ 4242418 h 8153390"/>
              <a:gd name="connsiteX455" fmla="*/ 5076930 w 8372791"/>
              <a:gd name="connsiteY455" fmla="*/ 4233391 h 8153390"/>
              <a:gd name="connsiteX456" fmla="*/ 5071210 w 8372791"/>
              <a:gd name="connsiteY456" fmla="*/ 4242418 h 8153390"/>
              <a:gd name="connsiteX457" fmla="*/ 5050466 w 8372791"/>
              <a:gd name="connsiteY457" fmla="*/ 4257296 h 8153390"/>
              <a:gd name="connsiteX458" fmla="*/ 5035943 w 8372791"/>
              <a:gd name="connsiteY458" fmla="*/ 4260415 h 8153390"/>
              <a:gd name="connsiteX459" fmla="*/ 4951981 w 8372791"/>
              <a:gd name="connsiteY459" fmla="*/ 5869223 h 8153390"/>
              <a:gd name="connsiteX460" fmla="*/ 4954965 w 8372791"/>
              <a:gd name="connsiteY460" fmla="*/ 5869798 h 8153390"/>
              <a:gd name="connsiteX461" fmla="*/ 4974826 w 8372791"/>
              <a:gd name="connsiteY461" fmla="*/ 5882594 h 8153390"/>
              <a:gd name="connsiteX462" fmla="*/ 4981854 w 8372791"/>
              <a:gd name="connsiteY462" fmla="*/ 5892556 h 8153390"/>
              <a:gd name="connsiteX463" fmla="*/ 6514748 w 8372791"/>
              <a:gd name="connsiteY463" fmla="*/ 4789853 h 8153390"/>
              <a:gd name="connsiteX464" fmla="*/ 6510428 w 8372791"/>
              <a:gd name="connsiteY464" fmla="*/ 4786986 h 8153390"/>
              <a:gd name="connsiteX465" fmla="*/ 6484400 w 8372791"/>
              <a:gd name="connsiteY465" fmla="*/ 4725130 h 8153390"/>
              <a:gd name="connsiteX466" fmla="*/ 6486472 w 8372791"/>
              <a:gd name="connsiteY466" fmla="*/ 4715030 h 8153390"/>
              <a:gd name="connsiteX467" fmla="*/ 749833 w 8372791"/>
              <a:gd name="connsiteY467" fmla="*/ 4112934 h 8153390"/>
              <a:gd name="connsiteX468" fmla="*/ 633166 w 8372791"/>
              <a:gd name="connsiteY468" fmla="*/ 4182218 h 8153390"/>
              <a:gd name="connsiteX469" fmla="*/ 629236 w 8372791"/>
              <a:gd name="connsiteY469" fmla="*/ 4179411 h 8153390"/>
              <a:gd name="connsiteX470" fmla="*/ 633167 w 8372791"/>
              <a:gd name="connsiteY470" fmla="*/ 4198881 h 8153390"/>
              <a:gd name="connsiteX471" fmla="*/ 626183 w 8372791"/>
              <a:gd name="connsiteY471" fmla="*/ 4233472 h 8153390"/>
              <a:gd name="connsiteX472" fmla="*/ 621252 w 8372791"/>
              <a:gd name="connsiteY472" fmla="*/ 4240785 h 8153390"/>
              <a:gd name="connsiteX473" fmla="*/ 837751 w 8372791"/>
              <a:gd name="connsiteY473" fmla="*/ 4407736 h 8153390"/>
              <a:gd name="connsiteX474" fmla="*/ 2722650 w 8372791"/>
              <a:gd name="connsiteY474" fmla="*/ 4096512 h 8153390"/>
              <a:gd name="connsiteX475" fmla="*/ 2642367 w 8372791"/>
              <a:gd name="connsiteY475" fmla="*/ 4122552 h 8153390"/>
              <a:gd name="connsiteX476" fmla="*/ 2643747 w 8372791"/>
              <a:gd name="connsiteY476" fmla="*/ 4129454 h 8153390"/>
              <a:gd name="connsiteX477" fmla="*/ 2632944 w 8372791"/>
              <a:gd name="connsiteY477" fmla="*/ 4183502 h 8153390"/>
              <a:gd name="connsiteX478" fmla="*/ 2608078 w 8372791"/>
              <a:gd name="connsiteY478" fmla="*/ 4220756 h 8153390"/>
              <a:gd name="connsiteX479" fmla="*/ 3074799 w 8372791"/>
              <a:gd name="connsiteY479" fmla="*/ 4794224 h 8153390"/>
              <a:gd name="connsiteX480" fmla="*/ 3304060 w 8372791"/>
              <a:gd name="connsiteY480" fmla="*/ 4730244 h 8153390"/>
              <a:gd name="connsiteX481" fmla="*/ 3301906 w 8372791"/>
              <a:gd name="connsiteY481" fmla="*/ 4719576 h 8153390"/>
              <a:gd name="connsiteX482" fmla="*/ 3306816 w 8372791"/>
              <a:gd name="connsiteY482" fmla="*/ 4695254 h 8153390"/>
              <a:gd name="connsiteX483" fmla="*/ 3310166 w 8372791"/>
              <a:gd name="connsiteY483" fmla="*/ 4690286 h 8153390"/>
              <a:gd name="connsiteX484" fmla="*/ 442684 w 8372791"/>
              <a:gd name="connsiteY484" fmla="*/ 4015694 h 8153390"/>
              <a:gd name="connsiteX485" fmla="*/ 194927 w 8372791"/>
              <a:gd name="connsiteY485" fmla="*/ 5127109 h 8153390"/>
              <a:gd name="connsiteX486" fmla="*/ 500880 w 8372791"/>
              <a:gd name="connsiteY486" fmla="*/ 4274810 h 8153390"/>
              <a:gd name="connsiteX487" fmla="*/ 481463 w 8372791"/>
              <a:gd name="connsiteY487" fmla="*/ 4261719 h 8153390"/>
              <a:gd name="connsiteX488" fmla="*/ 455435 w 8372791"/>
              <a:gd name="connsiteY488" fmla="*/ 4198881 h 8153390"/>
              <a:gd name="connsiteX489" fmla="*/ 481463 w 8372791"/>
              <a:gd name="connsiteY489" fmla="*/ 4136043 h 8153390"/>
              <a:gd name="connsiteX490" fmla="*/ 485214 w 8372791"/>
              <a:gd name="connsiteY490" fmla="*/ 4133515 h 8153390"/>
              <a:gd name="connsiteX491" fmla="*/ 1947224 w 8372791"/>
              <a:gd name="connsiteY491" fmla="*/ 3935872 h 8153390"/>
              <a:gd name="connsiteX492" fmla="*/ 1818301 w 8372791"/>
              <a:gd name="connsiteY492" fmla="*/ 5058026 h 8153390"/>
              <a:gd name="connsiteX493" fmla="*/ 1820230 w 8372791"/>
              <a:gd name="connsiteY493" fmla="*/ 5058416 h 8153390"/>
              <a:gd name="connsiteX494" fmla="*/ 1867522 w 8372791"/>
              <a:gd name="connsiteY494" fmla="*/ 5105708 h 8153390"/>
              <a:gd name="connsiteX495" fmla="*/ 1874505 w 8372791"/>
              <a:gd name="connsiteY495" fmla="*/ 5140293 h 8153390"/>
              <a:gd name="connsiteX496" fmla="*/ 1874505 w 8372791"/>
              <a:gd name="connsiteY496" fmla="*/ 5129190 h 8153390"/>
              <a:gd name="connsiteX497" fmla="*/ 2006618 w 8372791"/>
              <a:gd name="connsiteY497" fmla="*/ 5092321 h 8153390"/>
              <a:gd name="connsiteX498" fmla="*/ 2440410 w 8372791"/>
              <a:gd name="connsiteY498" fmla="*/ 4248973 h 8153390"/>
              <a:gd name="connsiteX499" fmla="*/ 2409082 w 8372791"/>
              <a:gd name="connsiteY499" fmla="*/ 4227637 h 8153390"/>
              <a:gd name="connsiteX500" fmla="*/ 2368819 w 8372791"/>
              <a:gd name="connsiteY500" fmla="*/ 4129454 h 8153390"/>
              <a:gd name="connsiteX501" fmla="*/ 2375217 w 8372791"/>
              <a:gd name="connsiteY501" fmla="*/ 4097445 h 8153390"/>
              <a:gd name="connsiteX502" fmla="*/ 674572 w 8372791"/>
              <a:gd name="connsiteY502" fmla="*/ 3860573 h 8153390"/>
              <a:gd name="connsiteX503" fmla="*/ 602581 w 8372791"/>
              <a:gd name="connsiteY503" fmla="*/ 4132971 h 8153390"/>
              <a:gd name="connsiteX504" fmla="*/ 607138 w 8372791"/>
              <a:gd name="connsiteY504" fmla="*/ 4136043 h 8153390"/>
              <a:gd name="connsiteX505" fmla="*/ 624515 w 8372791"/>
              <a:gd name="connsiteY505" fmla="*/ 4161816 h 8153390"/>
              <a:gd name="connsiteX506" fmla="*/ 743056 w 8372791"/>
              <a:gd name="connsiteY506" fmla="*/ 4090210 h 8153390"/>
              <a:gd name="connsiteX507" fmla="*/ 3629570 w 8372791"/>
              <a:gd name="connsiteY507" fmla="*/ 3802356 h 8153390"/>
              <a:gd name="connsiteX508" fmla="*/ 2742677 w 8372791"/>
              <a:gd name="connsiteY508" fmla="*/ 4090016 h 8153390"/>
              <a:gd name="connsiteX509" fmla="*/ 3321933 w 8372791"/>
              <a:gd name="connsiteY509" fmla="*/ 4674229 h 8153390"/>
              <a:gd name="connsiteX510" fmla="*/ 3340069 w 8372791"/>
              <a:gd name="connsiteY510" fmla="*/ 4662002 h 8153390"/>
              <a:gd name="connsiteX511" fmla="*/ 3364390 w 8372791"/>
              <a:gd name="connsiteY511" fmla="*/ 4657092 h 8153390"/>
              <a:gd name="connsiteX512" fmla="*/ 3376822 w 8372791"/>
              <a:gd name="connsiteY512" fmla="*/ 4659602 h 8153390"/>
              <a:gd name="connsiteX513" fmla="*/ 1397480 w 8372791"/>
              <a:gd name="connsiteY513" fmla="*/ 3728323 h 8153390"/>
              <a:gd name="connsiteX514" fmla="*/ 781271 w 8372791"/>
              <a:gd name="connsiteY514" fmla="*/ 4094265 h 8153390"/>
              <a:gd name="connsiteX515" fmla="*/ 886284 w 8372791"/>
              <a:gd name="connsiteY515" fmla="*/ 4445162 h 8153390"/>
              <a:gd name="connsiteX516" fmla="*/ 1717134 w 8372791"/>
              <a:gd name="connsiteY516" fmla="*/ 5085867 h 8153390"/>
              <a:gd name="connsiteX517" fmla="*/ 1722802 w 8372791"/>
              <a:gd name="connsiteY517" fmla="*/ 5077461 h 8153390"/>
              <a:gd name="connsiteX518" fmla="*/ 1785640 w 8372791"/>
              <a:gd name="connsiteY518" fmla="*/ 5051432 h 8153390"/>
              <a:gd name="connsiteX519" fmla="*/ 1791085 w 8372791"/>
              <a:gd name="connsiteY519" fmla="*/ 5052532 h 8153390"/>
              <a:gd name="connsiteX520" fmla="*/ 1917034 w 8372791"/>
              <a:gd name="connsiteY520" fmla="*/ 3924474 h 8153390"/>
              <a:gd name="connsiteX521" fmla="*/ 7317738 w 8372791"/>
              <a:gd name="connsiteY521" fmla="*/ 3592747 h 8153390"/>
              <a:gd name="connsiteX522" fmla="*/ 6642691 w 8372791"/>
              <a:gd name="connsiteY522" fmla="*/ 4668200 h 8153390"/>
              <a:gd name="connsiteX523" fmla="*/ 6639477 w 8372791"/>
              <a:gd name="connsiteY523" fmla="*/ 4668200 h 8153390"/>
              <a:gd name="connsiteX524" fmla="*/ 6655148 w 8372791"/>
              <a:gd name="connsiteY524" fmla="*/ 4691080 h 8153390"/>
              <a:gd name="connsiteX525" fmla="*/ 6662132 w 8372791"/>
              <a:gd name="connsiteY525" fmla="*/ 4725130 h 8153390"/>
              <a:gd name="connsiteX526" fmla="*/ 6655148 w 8372791"/>
              <a:gd name="connsiteY526" fmla="*/ 4759180 h 8153390"/>
              <a:gd name="connsiteX527" fmla="*/ 6653403 w 8372791"/>
              <a:gd name="connsiteY527" fmla="*/ 4761728 h 8153390"/>
              <a:gd name="connsiteX528" fmla="*/ 7201819 w 8372791"/>
              <a:gd name="connsiteY528" fmla="*/ 4998062 h 8153390"/>
              <a:gd name="connsiteX529" fmla="*/ 4483558 w 8372791"/>
              <a:gd name="connsiteY529" fmla="*/ 3525364 h 8153390"/>
              <a:gd name="connsiteX530" fmla="*/ 3659440 w 8372791"/>
              <a:gd name="connsiteY530" fmla="*/ 3792669 h 8153390"/>
              <a:gd name="connsiteX531" fmla="*/ 3399087 w 8372791"/>
              <a:gd name="connsiteY531" fmla="*/ 4668997 h 8153390"/>
              <a:gd name="connsiteX532" fmla="*/ 3408573 w 8372791"/>
              <a:gd name="connsiteY532" fmla="*/ 4675393 h 8153390"/>
              <a:gd name="connsiteX533" fmla="*/ 3421964 w 8372791"/>
              <a:gd name="connsiteY533" fmla="*/ 4695254 h 8153390"/>
              <a:gd name="connsiteX534" fmla="*/ 3422285 w 8372791"/>
              <a:gd name="connsiteY534" fmla="*/ 4696843 h 8153390"/>
              <a:gd name="connsiteX535" fmla="*/ 4963175 w 8372791"/>
              <a:gd name="connsiteY535" fmla="*/ 4211099 h 8153390"/>
              <a:gd name="connsiteX536" fmla="*/ 4959802 w 8372791"/>
              <a:gd name="connsiteY536" fmla="*/ 4193326 h 8153390"/>
              <a:gd name="connsiteX537" fmla="*/ 4978916 w 8372791"/>
              <a:gd name="connsiteY537" fmla="*/ 4144234 h 8153390"/>
              <a:gd name="connsiteX538" fmla="*/ 4980165 w 8372791"/>
              <a:gd name="connsiteY538" fmla="*/ 4143339 h 8153390"/>
              <a:gd name="connsiteX539" fmla="*/ 4973688 w 8372791"/>
              <a:gd name="connsiteY539" fmla="*/ 4143339 h 8153390"/>
              <a:gd name="connsiteX540" fmla="*/ 564792 w 8372791"/>
              <a:gd name="connsiteY540" fmla="*/ 3492464 h 8153390"/>
              <a:gd name="connsiteX541" fmla="*/ 559575 w 8372791"/>
              <a:gd name="connsiteY541" fmla="*/ 3493517 h 8153390"/>
              <a:gd name="connsiteX542" fmla="*/ 559108 w 8372791"/>
              <a:gd name="connsiteY542" fmla="*/ 3493423 h 8153390"/>
              <a:gd name="connsiteX543" fmla="*/ 454346 w 8372791"/>
              <a:gd name="connsiteY543" fmla="*/ 3963377 h 8153390"/>
              <a:gd name="connsiteX544" fmla="*/ 509794 w 8372791"/>
              <a:gd name="connsiteY544" fmla="*/ 4116982 h 8153390"/>
              <a:gd name="connsiteX545" fmla="*/ 544301 w 8372791"/>
              <a:gd name="connsiteY545" fmla="*/ 4110015 h 8153390"/>
              <a:gd name="connsiteX546" fmla="*/ 572126 w 8372791"/>
              <a:gd name="connsiteY546" fmla="*/ 4115633 h 8153390"/>
              <a:gd name="connsiteX547" fmla="*/ 572071 w 8372791"/>
              <a:gd name="connsiteY547" fmla="*/ 4115577 h 8153390"/>
              <a:gd name="connsiteX548" fmla="*/ 656103 w 8372791"/>
              <a:gd name="connsiteY548" fmla="*/ 3798647 h 8153390"/>
              <a:gd name="connsiteX549" fmla="*/ 771937 w 8372791"/>
              <a:gd name="connsiteY549" fmla="*/ 3492158 h 8153390"/>
              <a:gd name="connsiteX550" fmla="*/ 691811 w 8372791"/>
              <a:gd name="connsiteY550" fmla="*/ 3795340 h 8153390"/>
              <a:gd name="connsiteX551" fmla="*/ 774393 w 8372791"/>
              <a:gd name="connsiteY551" fmla="*/ 4071281 h 8153390"/>
              <a:gd name="connsiteX552" fmla="*/ 1363427 w 8372791"/>
              <a:gd name="connsiteY552" fmla="*/ 3715467 h 8153390"/>
              <a:gd name="connsiteX553" fmla="*/ 5485310 w 8372791"/>
              <a:gd name="connsiteY553" fmla="*/ 3485463 h 8153390"/>
              <a:gd name="connsiteX554" fmla="*/ 5070883 w 8372791"/>
              <a:gd name="connsiteY554" fmla="*/ 4143339 h 8153390"/>
              <a:gd name="connsiteX555" fmla="*/ 5069961 w 8372791"/>
              <a:gd name="connsiteY555" fmla="*/ 4143339 h 8153390"/>
              <a:gd name="connsiteX556" fmla="*/ 5071210 w 8372791"/>
              <a:gd name="connsiteY556" fmla="*/ 4144234 h 8153390"/>
              <a:gd name="connsiteX557" fmla="*/ 5090324 w 8372791"/>
              <a:gd name="connsiteY557" fmla="*/ 4193326 h 8153390"/>
              <a:gd name="connsiteX558" fmla="*/ 5087340 w 8372791"/>
              <a:gd name="connsiteY558" fmla="*/ 4209050 h 8153390"/>
              <a:gd name="connsiteX559" fmla="*/ 6497187 w 8372791"/>
              <a:gd name="connsiteY559" fmla="*/ 4682607 h 8153390"/>
              <a:gd name="connsiteX560" fmla="*/ 6501942 w 8372791"/>
              <a:gd name="connsiteY560" fmla="*/ 4675665 h 8153390"/>
              <a:gd name="connsiteX561" fmla="*/ 656978 w 8372791"/>
              <a:gd name="connsiteY561" fmla="*/ 3448757 h 8153390"/>
              <a:gd name="connsiteX562" fmla="*/ 652849 w 8372791"/>
              <a:gd name="connsiteY562" fmla="*/ 3454882 h 8153390"/>
              <a:gd name="connsiteX563" fmla="*/ 610920 w 8372791"/>
              <a:gd name="connsiteY563" fmla="*/ 3483151 h 8153390"/>
              <a:gd name="connsiteX564" fmla="*/ 599097 w 8372791"/>
              <a:gd name="connsiteY564" fmla="*/ 3485538 h 8153390"/>
              <a:gd name="connsiteX565" fmla="*/ 673343 w 8372791"/>
              <a:gd name="connsiteY565" fmla="*/ 3733627 h 8153390"/>
              <a:gd name="connsiteX566" fmla="*/ 740513 w 8372791"/>
              <a:gd name="connsiteY566" fmla="*/ 3480294 h 8153390"/>
              <a:gd name="connsiteX567" fmla="*/ 2030006 w 8372791"/>
              <a:gd name="connsiteY567" fmla="*/ 3396491 h 8153390"/>
              <a:gd name="connsiteX568" fmla="*/ 2017523 w 8372791"/>
              <a:gd name="connsiteY568" fmla="*/ 3399096 h 8153390"/>
              <a:gd name="connsiteX569" fmla="*/ 2009094 w 8372791"/>
              <a:gd name="connsiteY569" fmla="*/ 3397337 h 8153390"/>
              <a:gd name="connsiteX570" fmla="*/ 1949842 w 8372791"/>
              <a:gd name="connsiteY570" fmla="*/ 3913084 h 8153390"/>
              <a:gd name="connsiteX571" fmla="*/ 2378857 w 8372791"/>
              <a:gd name="connsiteY571" fmla="*/ 4079234 h 8153390"/>
              <a:gd name="connsiteX572" fmla="*/ 2379622 w 8372791"/>
              <a:gd name="connsiteY572" fmla="*/ 4075412 h 8153390"/>
              <a:gd name="connsiteX573" fmla="*/ 2506283 w 8372791"/>
              <a:gd name="connsiteY573" fmla="*/ 3990607 h 8153390"/>
              <a:gd name="connsiteX574" fmla="*/ 2632944 w 8372791"/>
              <a:gd name="connsiteY574" fmla="*/ 4075412 h 8153390"/>
              <a:gd name="connsiteX575" fmla="*/ 2635975 w 8372791"/>
              <a:gd name="connsiteY575" fmla="*/ 4090568 h 8153390"/>
              <a:gd name="connsiteX576" fmla="*/ 2697189 w 8372791"/>
              <a:gd name="connsiteY576" fmla="*/ 4070785 h 8153390"/>
              <a:gd name="connsiteX577" fmla="*/ 2558148 w 8372791"/>
              <a:gd name="connsiteY577" fmla="*/ 3930263 h 8153390"/>
              <a:gd name="connsiteX578" fmla="*/ 2552105 w 8372791"/>
              <a:gd name="connsiteY578" fmla="*/ 3990619 h 8153390"/>
              <a:gd name="connsiteX579" fmla="*/ 2518780 w 8372791"/>
              <a:gd name="connsiteY579" fmla="*/ 3990619 h 8153390"/>
              <a:gd name="connsiteX580" fmla="*/ 2528089 w 8372791"/>
              <a:gd name="connsiteY580" fmla="*/ 3899885 h 8153390"/>
              <a:gd name="connsiteX581" fmla="*/ 1975247 w 8372791"/>
              <a:gd name="connsiteY581" fmla="*/ 3385199 h 8153390"/>
              <a:gd name="connsiteX582" fmla="*/ 1427209 w 8372791"/>
              <a:gd name="connsiteY582" fmla="*/ 3710667 h 8153390"/>
              <a:gd name="connsiteX583" fmla="*/ 1919613 w 8372791"/>
              <a:gd name="connsiteY583" fmla="*/ 3901376 h 8153390"/>
              <a:gd name="connsiteX584" fmla="*/ 1977101 w 8372791"/>
              <a:gd name="connsiteY584" fmla="*/ 3386492 h 8153390"/>
              <a:gd name="connsiteX585" fmla="*/ 5385923 w 8372791"/>
              <a:gd name="connsiteY585" fmla="*/ 3369108 h 8153390"/>
              <a:gd name="connsiteX586" fmla="*/ 5375331 w 8372791"/>
              <a:gd name="connsiteY586" fmla="*/ 3376316 h 8153390"/>
              <a:gd name="connsiteX587" fmla="*/ 5318041 w 8372791"/>
              <a:gd name="connsiteY587" fmla="*/ 3387991 h 8153390"/>
              <a:gd name="connsiteX588" fmla="*/ 5263173 w 8372791"/>
              <a:gd name="connsiteY588" fmla="*/ 3376809 h 8153390"/>
              <a:gd name="connsiteX589" fmla="*/ 5042197 w 8372791"/>
              <a:gd name="connsiteY589" fmla="*/ 4127580 h 8153390"/>
              <a:gd name="connsiteX590" fmla="*/ 5050466 w 8372791"/>
              <a:gd name="connsiteY590" fmla="*/ 4129356 h 8153390"/>
              <a:gd name="connsiteX591" fmla="*/ 5057181 w 8372791"/>
              <a:gd name="connsiteY591" fmla="*/ 4134172 h 8153390"/>
              <a:gd name="connsiteX592" fmla="*/ 5472511 w 8372791"/>
              <a:gd name="connsiteY592" fmla="*/ 3470480 h 8153390"/>
              <a:gd name="connsiteX593" fmla="*/ 5183210 w 8372791"/>
              <a:gd name="connsiteY593" fmla="*/ 3298428 h 8153390"/>
              <a:gd name="connsiteX594" fmla="*/ 4500088 w 8372791"/>
              <a:gd name="connsiteY594" fmla="*/ 3520002 h 8153390"/>
              <a:gd name="connsiteX595" fmla="*/ 4988435 w 8372791"/>
              <a:gd name="connsiteY595" fmla="*/ 4137407 h 8153390"/>
              <a:gd name="connsiteX596" fmla="*/ 4999660 w 8372791"/>
              <a:gd name="connsiteY596" fmla="*/ 4129356 h 8153390"/>
              <a:gd name="connsiteX597" fmla="*/ 5023614 w 8372791"/>
              <a:gd name="connsiteY597" fmla="*/ 4124211 h 8153390"/>
              <a:gd name="connsiteX598" fmla="*/ 5242088 w 8372791"/>
              <a:gd name="connsiteY598" fmla="*/ 3363615 h 8153390"/>
              <a:gd name="connsiteX599" fmla="*/ 5213966 w 8372791"/>
              <a:gd name="connsiteY599" fmla="*/ 3344477 h 8153390"/>
              <a:gd name="connsiteX600" fmla="*/ 7536900 w 8372791"/>
              <a:gd name="connsiteY600" fmla="*/ 3235961 h 8153390"/>
              <a:gd name="connsiteX601" fmla="*/ 7536900 w 8372791"/>
              <a:gd name="connsiteY601" fmla="*/ 3243588 h 8153390"/>
              <a:gd name="connsiteX602" fmla="*/ 7341938 w 8372791"/>
              <a:gd name="connsiteY602" fmla="*/ 3554194 h 8153390"/>
              <a:gd name="connsiteX603" fmla="*/ 7225290 w 8372791"/>
              <a:gd name="connsiteY603" fmla="*/ 5008177 h 8153390"/>
              <a:gd name="connsiteX604" fmla="*/ 7440433 w 8372791"/>
              <a:gd name="connsiteY604" fmla="*/ 5100891 h 8153390"/>
              <a:gd name="connsiteX605" fmla="*/ 7688888 w 8372791"/>
              <a:gd name="connsiteY605" fmla="*/ 4808379 h 8153390"/>
              <a:gd name="connsiteX606" fmla="*/ 7596215 w 8372791"/>
              <a:gd name="connsiteY606" fmla="*/ 3246531 h 8153390"/>
              <a:gd name="connsiteX607" fmla="*/ 7582721 w 8372791"/>
              <a:gd name="connsiteY607" fmla="*/ 3249133 h 8153390"/>
              <a:gd name="connsiteX608" fmla="*/ 7546509 w 8372791"/>
              <a:gd name="connsiteY608" fmla="*/ 3242150 h 8153390"/>
              <a:gd name="connsiteX609" fmla="*/ 7637696 w 8372791"/>
              <a:gd name="connsiteY609" fmla="*/ 3230066 h 8153390"/>
              <a:gd name="connsiteX610" fmla="*/ 7618933 w 8372791"/>
              <a:gd name="connsiteY610" fmla="*/ 3242150 h 8153390"/>
              <a:gd name="connsiteX611" fmla="*/ 7615510 w 8372791"/>
              <a:gd name="connsiteY611" fmla="*/ 3242810 h 8153390"/>
              <a:gd name="connsiteX612" fmla="*/ 7715429 w 8372791"/>
              <a:gd name="connsiteY612" fmla="*/ 4777131 h 8153390"/>
              <a:gd name="connsiteX613" fmla="*/ 8189924 w 8372791"/>
              <a:gd name="connsiteY613" fmla="*/ 4218497 h 8153390"/>
              <a:gd name="connsiteX614" fmla="*/ 8184234 w 8372791"/>
              <a:gd name="connsiteY614" fmla="*/ 4215170 h 8153390"/>
              <a:gd name="connsiteX615" fmla="*/ 8142295 w 8372791"/>
              <a:gd name="connsiteY615" fmla="*/ 4129454 h 8153390"/>
              <a:gd name="connsiteX616" fmla="*/ 8176050 w 8372791"/>
              <a:gd name="connsiteY616" fmla="*/ 4050914 h 8153390"/>
              <a:gd name="connsiteX617" fmla="*/ 8187642 w 8372791"/>
              <a:gd name="connsiteY617" fmla="*/ 4043381 h 8153390"/>
              <a:gd name="connsiteX618" fmla="*/ 8181174 w 8372791"/>
              <a:gd name="connsiteY618" fmla="*/ 4043381 h 8153390"/>
              <a:gd name="connsiteX619" fmla="*/ 8181172 w 8372791"/>
              <a:gd name="connsiteY619" fmla="*/ 4043379 h 8153390"/>
              <a:gd name="connsiteX620" fmla="*/ 7663805 w 8372791"/>
              <a:gd name="connsiteY620" fmla="*/ 3201426 h 8153390"/>
              <a:gd name="connsiteX621" fmla="*/ 7661543 w 8372791"/>
              <a:gd name="connsiteY621" fmla="*/ 3204632 h 8153390"/>
              <a:gd name="connsiteX622" fmla="*/ 7725591 w 8372791"/>
              <a:gd name="connsiteY622" fmla="*/ 3301976 h 8153390"/>
              <a:gd name="connsiteX623" fmla="*/ 5653832 w 8372791"/>
              <a:gd name="connsiteY623" fmla="*/ 3180733 h 8153390"/>
              <a:gd name="connsiteX624" fmla="*/ 5462749 w 8372791"/>
              <a:gd name="connsiteY624" fmla="*/ 3222887 h 8153390"/>
              <a:gd name="connsiteX625" fmla="*/ 5465225 w 8372791"/>
              <a:gd name="connsiteY625" fmla="*/ 3239420 h 8153390"/>
              <a:gd name="connsiteX626" fmla="*/ 5422116 w 8372791"/>
              <a:gd name="connsiteY626" fmla="*/ 3344477 h 8153390"/>
              <a:gd name="connsiteX627" fmla="*/ 5418024 w 8372791"/>
              <a:gd name="connsiteY627" fmla="*/ 3347261 h 8153390"/>
              <a:gd name="connsiteX628" fmla="*/ 5494110 w 8372791"/>
              <a:gd name="connsiteY628" fmla="*/ 3435966 h 8153390"/>
              <a:gd name="connsiteX629" fmla="*/ 820293 w 8372791"/>
              <a:gd name="connsiteY629" fmla="*/ 3179399 h 8153390"/>
              <a:gd name="connsiteX630" fmla="*/ 676581 w 8372791"/>
              <a:gd name="connsiteY630" fmla="*/ 3303532 h 8153390"/>
              <a:gd name="connsiteX631" fmla="*/ 681119 w 8372791"/>
              <a:gd name="connsiteY631" fmla="*/ 3310263 h 8153390"/>
              <a:gd name="connsiteX632" fmla="*/ 691485 w 8372791"/>
              <a:gd name="connsiteY632" fmla="*/ 3361608 h 8153390"/>
              <a:gd name="connsiteX633" fmla="*/ 681119 w 8372791"/>
              <a:gd name="connsiteY633" fmla="*/ 3412953 h 8153390"/>
              <a:gd name="connsiteX634" fmla="*/ 676439 w 8372791"/>
              <a:gd name="connsiteY634" fmla="*/ 3419893 h 8153390"/>
              <a:gd name="connsiteX635" fmla="*/ 749069 w 8372791"/>
              <a:gd name="connsiteY635" fmla="*/ 3448023 h 8153390"/>
              <a:gd name="connsiteX636" fmla="*/ 7374685 w 8372791"/>
              <a:gd name="connsiteY636" fmla="*/ 3146004 h 8153390"/>
              <a:gd name="connsiteX637" fmla="*/ 7344957 w 8372791"/>
              <a:gd name="connsiteY637" fmla="*/ 3516552 h 8153390"/>
              <a:gd name="connsiteX638" fmla="*/ 7525426 w 8372791"/>
              <a:gd name="connsiteY638" fmla="*/ 3228572 h 8153390"/>
              <a:gd name="connsiteX639" fmla="*/ 7516938 w 8372791"/>
              <a:gd name="connsiteY639" fmla="*/ 3223105 h 8153390"/>
              <a:gd name="connsiteX640" fmla="*/ 7497001 w 8372791"/>
              <a:gd name="connsiteY640" fmla="*/ 3194858 h 8153390"/>
              <a:gd name="connsiteX641" fmla="*/ 7492687 w 8372791"/>
              <a:gd name="connsiteY641" fmla="*/ 3174446 h 8153390"/>
              <a:gd name="connsiteX642" fmla="*/ 7489691 w 8372791"/>
              <a:gd name="connsiteY642" fmla="*/ 3176942 h 8153390"/>
              <a:gd name="connsiteX643" fmla="*/ 125435 w 8372791"/>
              <a:gd name="connsiteY643" fmla="*/ 3136811 h 8153390"/>
              <a:gd name="connsiteX644" fmla="*/ 124967 w 8372791"/>
              <a:gd name="connsiteY644" fmla="*/ 3136908 h 8153390"/>
              <a:gd name="connsiteX645" fmla="*/ 124967 w 8372791"/>
              <a:gd name="connsiteY645" fmla="*/ 5183101 h 8153390"/>
              <a:gd name="connsiteX646" fmla="*/ 135113 w 8372791"/>
              <a:gd name="connsiteY646" fmla="*/ 5185197 h 8153390"/>
              <a:gd name="connsiteX647" fmla="*/ 419695 w 8372791"/>
              <a:gd name="connsiteY647" fmla="*/ 3952009 h 8153390"/>
              <a:gd name="connsiteX648" fmla="*/ 192209 w 8372791"/>
              <a:gd name="connsiteY648" fmla="*/ 3110298 h 8153390"/>
              <a:gd name="connsiteX649" fmla="*/ 165894 w 8372791"/>
              <a:gd name="connsiteY649" fmla="*/ 3128453 h 8153390"/>
              <a:gd name="connsiteX650" fmla="*/ 153863 w 8372791"/>
              <a:gd name="connsiteY650" fmla="*/ 3130938 h 8153390"/>
              <a:gd name="connsiteX651" fmla="*/ 431609 w 8372791"/>
              <a:gd name="connsiteY651" fmla="*/ 3900386 h 8153390"/>
              <a:gd name="connsiteX652" fmla="*/ 527018 w 8372791"/>
              <a:gd name="connsiteY652" fmla="*/ 3486944 h 8153390"/>
              <a:gd name="connsiteX653" fmla="*/ 508230 w 8372791"/>
              <a:gd name="connsiteY653" fmla="*/ 3483151 h 8153390"/>
              <a:gd name="connsiteX654" fmla="*/ 427665 w 8372791"/>
              <a:gd name="connsiteY654" fmla="*/ 3361608 h 8153390"/>
              <a:gd name="connsiteX655" fmla="*/ 434220 w 8372791"/>
              <a:gd name="connsiteY655" fmla="*/ 3329138 h 8153390"/>
              <a:gd name="connsiteX656" fmla="*/ 6033491 w 8372791"/>
              <a:gd name="connsiteY656" fmla="*/ 3096976 h 8153390"/>
              <a:gd name="connsiteX657" fmla="*/ 5681056 w 8372791"/>
              <a:gd name="connsiteY657" fmla="*/ 3174726 h 8153390"/>
              <a:gd name="connsiteX658" fmla="*/ 5507013 w 8372791"/>
              <a:gd name="connsiteY658" fmla="*/ 3451010 h 8153390"/>
              <a:gd name="connsiteX659" fmla="*/ 6533622 w 8372791"/>
              <a:gd name="connsiteY659" fmla="*/ 4647882 h 8153390"/>
              <a:gd name="connsiteX660" fmla="*/ 6538676 w 8372791"/>
              <a:gd name="connsiteY660" fmla="*/ 4644528 h 8153390"/>
              <a:gd name="connsiteX661" fmla="*/ 6542970 w 8372791"/>
              <a:gd name="connsiteY661" fmla="*/ 4643674 h 8153390"/>
              <a:gd name="connsiteX662" fmla="*/ 6670252 w 8372791"/>
              <a:gd name="connsiteY662" fmla="*/ 2956501 h 8153390"/>
              <a:gd name="connsiteX663" fmla="*/ 6057290 w 8372791"/>
              <a:gd name="connsiteY663" fmla="*/ 3091726 h 8153390"/>
              <a:gd name="connsiteX664" fmla="*/ 6556190 w 8372791"/>
              <a:gd name="connsiteY664" fmla="*/ 4641047 h 8153390"/>
              <a:gd name="connsiteX665" fmla="*/ 6573266 w 8372791"/>
              <a:gd name="connsiteY665" fmla="*/ 4637653 h 8153390"/>
              <a:gd name="connsiteX666" fmla="*/ 6607857 w 8372791"/>
              <a:gd name="connsiteY666" fmla="*/ 4644528 h 8153390"/>
              <a:gd name="connsiteX667" fmla="*/ 6629207 w 8372791"/>
              <a:gd name="connsiteY667" fmla="*/ 4658697 h 8153390"/>
              <a:gd name="connsiteX668" fmla="*/ 7320850 w 8372791"/>
              <a:gd name="connsiteY668" fmla="*/ 3555022 h 8153390"/>
              <a:gd name="connsiteX669" fmla="*/ 7355024 w 8372791"/>
              <a:gd name="connsiteY669" fmla="*/ 3140715 h 8153390"/>
              <a:gd name="connsiteX670" fmla="*/ 3967808 w 8372791"/>
              <a:gd name="connsiteY670" fmla="*/ 2875073 h 8153390"/>
              <a:gd name="connsiteX671" fmla="*/ 3956542 w 8372791"/>
              <a:gd name="connsiteY671" fmla="*/ 2882668 h 8153390"/>
              <a:gd name="connsiteX672" fmla="*/ 3929518 w 8372791"/>
              <a:gd name="connsiteY672" fmla="*/ 2888124 h 8153390"/>
              <a:gd name="connsiteX673" fmla="*/ 3928248 w 8372791"/>
              <a:gd name="connsiteY673" fmla="*/ 2887868 h 8153390"/>
              <a:gd name="connsiteX674" fmla="*/ 3670270 w 8372791"/>
              <a:gd name="connsiteY674" fmla="*/ 3756213 h 8153390"/>
              <a:gd name="connsiteX675" fmla="*/ 4463316 w 8372791"/>
              <a:gd name="connsiteY675" fmla="*/ 3499840 h 8153390"/>
              <a:gd name="connsiteX676" fmla="*/ 7396572 w 8372791"/>
              <a:gd name="connsiteY676" fmla="*/ 2873187 h 8153390"/>
              <a:gd name="connsiteX677" fmla="*/ 7377524 w 8372791"/>
              <a:gd name="connsiteY677" fmla="*/ 3110620 h 8153390"/>
              <a:gd name="connsiteX678" fmla="*/ 7493678 w 8372791"/>
              <a:gd name="connsiteY678" fmla="*/ 3141398 h 8153390"/>
              <a:gd name="connsiteX679" fmla="*/ 7497001 w 8372791"/>
              <a:gd name="connsiteY679" fmla="*/ 3125677 h 8153390"/>
              <a:gd name="connsiteX680" fmla="*/ 7516938 w 8372791"/>
              <a:gd name="connsiteY680" fmla="*/ 3097429 h 8153390"/>
              <a:gd name="connsiteX681" fmla="*/ 7539399 w 8372791"/>
              <a:gd name="connsiteY681" fmla="*/ 3082964 h 8153390"/>
              <a:gd name="connsiteX682" fmla="*/ 7399644 w 8372791"/>
              <a:gd name="connsiteY682" fmla="*/ 2873821 h 8153390"/>
              <a:gd name="connsiteX683" fmla="*/ 7461938 w 8372791"/>
              <a:gd name="connsiteY683" fmla="*/ 2872915 h 8153390"/>
              <a:gd name="connsiteX684" fmla="*/ 7445515 w 8372791"/>
              <a:gd name="connsiteY684" fmla="*/ 2876302 h 8153390"/>
              <a:gd name="connsiteX685" fmla="*/ 7555230 w 8372791"/>
              <a:gd name="connsiteY685" fmla="*/ 3043051 h 8153390"/>
              <a:gd name="connsiteX686" fmla="*/ 7552830 w 8372791"/>
              <a:gd name="connsiteY686" fmla="*/ 3020829 h 8153390"/>
              <a:gd name="connsiteX687" fmla="*/ 3879389 w 8372791"/>
              <a:gd name="connsiteY687" fmla="*/ 2866251 h 8153390"/>
              <a:gd name="connsiteX688" fmla="*/ 2631767 w 8372791"/>
              <a:gd name="connsiteY688" fmla="*/ 3194975 h 8153390"/>
              <a:gd name="connsiteX689" fmla="*/ 2560544 w 8372791"/>
              <a:gd name="connsiteY689" fmla="*/ 3906333 h 8153390"/>
              <a:gd name="connsiteX690" fmla="*/ 2717192 w 8372791"/>
              <a:gd name="connsiteY690" fmla="*/ 4064320 h 8153390"/>
              <a:gd name="connsiteX691" fmla="*/ 3640320 w 8372791"/>
              <a:gd name="connsiteY691" fmla="*/ 3765896 h 8153390"/>
              <a:gd name="connsiteX692" fmla="*/ 3901018 w 8372791"/>
              <a:gd name="connsiteY692" fmla="*/ 2881673 h 8153390"/>
              <a:gd name="connsiteX693" fmla="*/ 3880427 w 8372791"/>
              <a:gd name="connsiteY693" fmla="*/ 2867790 h 8153390"/>
              <a:gd name="connsiteX694" fmla="*/ 7531424 w 8372791"/>
              <a:gd name="connsiteY694" fmla="*/ 2822621 h 8153390"/>
              <a:gd name="connsiteX695" fmla="*/ 7518924 w 8372791"/>
              <a:gd name="connsiteY695" fmla="*/ 2841563 h 8153390"/>
              <a:gd name="connsiteX696" fmla="*/ 7488740 w 8372791"/>
              <a:gd name="connsiteY696" fmla="*/ 2862357 h 8153390"/>
              <a:gd name="connsiteX697" fmla="*/ 7545825 w 8372791"/>
              <a:gd name="connsiteY697" fmla="*/ 2955967 h 8153390"/>
              <a:gd name="connsiteX698" fmla="*/ 5904252 w 8372791"/>
              <a:gd name="connsiteY698" fmla="*/ 2820417 h 8153390"/>
              <a:gd name="connsiteX699" fmla="*/ 5705891 w 8372791"/>
              <a:gd name="connsiteY699" fmla="*/ 3135303 h 8153390"/>
              <a:gd name="connsiteX700" fmla="*/ 6022847 w 8372791"/>
              <a:gd name="connsiteY700" fmla="*/ 3064662 h 8153390"/>
              <a:gd name="connsiteX701" fmla="*/ 5944016 w 8372791"/>
              <a:gd name="connsiteY701" fmla="*/ 2825342 h 8153390"/>
              <a:gd name="connsiteX702" fmla="*/ 5935933 w 8372791"/>
              <a:gd name="connsiteY702" fmla="*/ 2827030 h 8153390"/>
              <a:gd name="connsiteX703" fmla="*/ 7319193 w 8372791"/>
              <a:gd name="connsiteY703" fmla="*/ 2813338 h 8153390"/>
              <a:gd name="connsiteX704" fmla="*/ 6738803 w 8372791"/>
              <a:gd name="connsiteY704" fmla="*/ 2941377 h 8153390"/>
              <a:gd name="connsiteX705" fmla="*/ 7357935 w 8372791"/>
              <a:gd name="connsiteY705" fmla="*/ 3105429 h 8153390"/>
              <a:gd name="connsiteX706" fmla="*/ 7377465 w 8372791"/>
              <a:gd name="connsiteY706" fmla="*/ 2868663 h 8153390"/>
              <a:gd name="connsiteX707" fmla="*/ 7347338 w 8372791"/>
              <a:gd name="connsiteY707" fmla="*/ 2849987 h 8153390"/>
              <a:gd name="connsiteX708" fmla="*/ 5357374 w 8372791"/>
              <a:gd name="connsiteY708" fmla="*/ 2794801 h 8153390"/>
              <a:gd name="connsiteX709" fmla="*/ 4730228 w 8372791"/>
              <a:gd name="connsiteY709" fmla="*/ 2809623 h 8153390"/>
              <a:gd name="connsiteX710" fmla="*/ 5201405 w 8372791"/>
              <a:gd name="connsiteY710" fmla="*/ 3143606 h 8153390"/>
              <a:gd name="connsiteX711" fmla="*/ 5176411 w 8372791"/>
              <a:gd name="connsiteY711" fmla="*/ 3182485 h 8153390"/>
              <a:gd name="connsiteX712" fmla="*/ 4656710 w 8372791"/>
              <a:gd name="connsiteY712" fmla="*/ 2811360 h 8153390"/>
              <a:gd name="connsiteX713" fmla="*/ 3997279 w 8372791"/>
              <a:gd name="connsiteY713" fmla="*/ 2826945 h 8153390"/>
              <a:gd name="connsiteX714" fmla="*/ 3993488 w 8372791"/>
              <a:gd name="connsiteY714" fmla="*/ 2845722 h 8153390"/>
              <a:gd name="connsiteX715" fmla="*/ 3981192 w 8372791"/>
              <a:gd name="connsiteY715" fmla="*/ 2863960 h 8153390"/>
              <a:gd name="connsiteX716" fmla="*/ 4479901 w 8372791"/>
              <a:gd name="connsiteY716" fmla="*/ 3494479 h 8153390"/>
              <a:gd name="connsiteX717" fmla="*/ 5176810 w 8372791"/>
              <a:gd name="connsiteY717" fmla="*/ 3269186 h 8153390"/>
              <a:gd name="connsiteX718" fmla="*/ 5170857 w 8372791"/>
              <a:gd name="connsiteY718" fmla="*/ 3239420 h 8153390"/>
              <a:gd name="connsiteX719" fmla="*/ 5260751 w 8372791"/>
              <a:gd name="connsiteY719" fmla="*/ 3102523 h 8153390"/>
              <a:gd name="connsiteX720" fmla="*/ 5315980 w 8372791"/>
              <a:gd name="connsiteY720" fmla="*/ 3091268 h 8153390"/>
              <a:gd name="connsiteX721" fmla="*/ 5865337 w 8372791"/>
              <a:gd name="connsiteY721" fmla="*/ 2782796 h 8153390"/>
              <a:gd name="connsiteX722" fmla="*/ 5400426 w 8372791"/>
              <a:gd name="connsiteY722" fmla="*/ 2793783 h 8153390"/>
              <a:gd name="connsiteX723" fmla="*/ 5359697 w 8372791"/>
              <a:gd name="connsiteY723" fmla="*/ 3096397 h 8153390"/>
              <a:gd name="connsiteX724" fmla="*/ 5345267 w 8372791"/>
              <a:gd name="connsiteY724" fmla="*/ 3096397 h 8153390"/>
              <a:gd name="connsiteX725" fmla="*/ 5375331 w 8372791"/>
              <a:gd name="connsiteY725" fmla="*/ 3102523 h 8153390"/>
              <a:gd name="connsiteX726" fmla="*/ 5440088 w 8372791"/>
              <a:gd name="connsiteY726" fmla="*/ 3156352 h 8153390"/>
              <a:gd name="connsiteX727" fmla="*/ 5456531 w 8372791"/>
              <a:gd name="connsiteY727" fmla="*/ 3190879 h 8153390"/>
              <a:gd name="connsiteX728" fmla="*/ 5678431 w 8372791"/>
              <a:gd name="connsiteY728" fmla="*/ 3141423 h 8153390"/>
              <a:gd name="connsiteX729" fmla="*/ 5886843 w 8372791"/>
              <a:gd name="connsiteY729" fmla="*/ 2808383 h 8153390"/>
              <a:gd name="connsiteX730" fmla="*/ 5878005 w 8372791"/>
              <a:gd name="connsiteY730" fmla="*/ 2802222 h 8153390"/>
              <a:gd name="connsiteX731" fmla="*/ 6009218 w 8372791"/>
              <a:gd name="connsiteY731" fmla="*/ 2778673 h 8153390"/>
              <a:gd name="connsiteX732" fmla="*/ 5993861 w 8372791"/>
              <a:gd name="connsiteY732" fmla="*/ 2802222 h 8153390"/>
              <a:gd name="connsiteX733" fmla="*/ 5969528 w 8372791"/>
              <a:gd name="connsiteY733" fmla="*/ 2819184 h 8153390"/>
              <a:gd name="connsiteX734" fmla="*/ 6046852 w 8372791"/>
              <a:gd name="connsiteY734" fmla="*/ 3059312 h 8153390"/>
              <a:gd name="connsiteX735" fmla="*/ 6596803 w 8372791"/>
              <a:gd name="connsiteY735" fmla="*/ 2936742 h 8153390"/>
              <a:gd name="connsiteX736" fmla="*/ 1515139 w 8372791"/>
              <a:gd name="connsiteY736" fmla="*/ 2579218 h 8153390"/>
              <a:gd name="connsiteX737" fmla="*/ 864737 w 8372791"/>
              <a:gd name="connsiteY737" fmla="*/ 3141010 h 8153390"/>
              <a:gd name="connsiteX738" fmla="*/ 780394 w 8372791"/>
              <a:gd name="connsiteY738" fmla="*/ 3460154 h 8153390"/>
              <a:gd name="connsiteX739" fmla="*/ 1393185 w 8372791"/>
              <a:gd name="connsiteY739" fmla="*/ 3697490 h 8153390"/>
              <a:gd name="connsiteX740" fmla="*/ 1950726 w 8372791"/>
              <a:gd name="connsiteY740" fmla="*/ 3360689 h 8153390"/>
              <a:gd name="connsiteX741" fmla="*/ 1942038 w 8372791"/>
              <a:gd name="connsiteY741" fmla="*/ 3347367 h 8153390"/>
              <a:gd name="connsiteX742" fmla="*/ 1935600 w 8372791"/>
              <a:gd name="connsiteY742" fmla="*/ 3314398 h 8153390"/>
              <a:gd name="connsiteX743" fmla="*/ 1942038 w 8372791"/>
              <a:gd name="connsiteY743" fmla="*/ 3281428 h 8153390"/>
              <a:gd name="connsiteX744" fmla="*/ 1944674 w 8372791"/>
              <a:gd name="connsiteY744" fmla="*/ 3277386 h 8153390"/>
              <a:gd name="connsiteX745" fmla="*/ 1941154 w 8372791"/>
              <a:gd name="connsiteY745" fmla="*/ 3268586 h 8153390"/>
              <a:gd name="connsiteX746" fmla="*/ 4118331 w 8372791"/>
              <a:gd name="connsiteY746" fmla="*/ 2426896 h 8153390"/>
              <a:gd name="connsiteX747" fmla="*/ 3980343 w 8372791"/>
              <a:gd name="connsiteY747" fmla="*/ 2772177 h 8153390"/>
              <a:gd name="connsiteX748" fmla="*/ 3993488 w 8372791"/>
              <a:gd name="connsiteY748" fmla="*/ 2791674 h 8153390"/>
              <a:gd name="connsiteX749" fmla="*/ 3996532 w 8372791"/>
              <a:gd name="connsiteY749" fmla="*/ 2806751 h 8153390"/>
              <a:gd name="connsiteX750" fmla="*/ 4629667 w 8372791"/>
              <a:gd name="connsiteY750" fmla="*/ 2792048 h 8153390"/>
              <a:gd name="connsiteX751" fmla="*/ 883916 w 8372791"/>
              <a:gd name="connsiteY751" fmla="*/ 2289001 h 8153390"/>
              <a:gd name="connsiteX752" fmla="*/ 221156 w 8372791"/>
              <a:gd name="connsiteY752" fmla="*/ 2955727 h 8153390"/>
              <a:gd name="connsiteX753" fmla="*/ 229442 w 8372791"/>
              <a:gd name="connsiteY753" fmla="*/ 2968304 h 8153390"/>
              <a:gd name="connsiteX754" fmla="*/ 238826 w 8372791"/>
              <a:gd name="connsiteY754" fmla="*/ 3015865 h 8153390"/>
              <a:gd name="connsiteX755" fmla="*/ 229442 w 8372791"/>
              <a:gd name="connsiteY755" fmla="*/ 3063426 h 8153390"/>
              <a:gd name="connsiteX756" fmla="*/ 213688 w 8372791"/>
              <a:gd name="connsiteY756" fmla="*/ 3087336 h 8153390"/>
              <a:gd name="connsiteX757" fmla="*/ 459953 w 8372791"/>
              <a:gd name="connsiteY757" fmla="*/ 3277747 h 8153390"/>
              <a:gd name="connsiteX758" fmla="*/ 466300 w 8372791"/>
              <a:gd name="connsiteY758" fmla="*/ 3268335 h 8153390"/>
              <a:gd name="connsiteX759" fmla="*/ 559575 w 8372791"/>
              <a:gd name="connsiteY759" fmla="*/ 3229697 h 8153390"/>
              <a:gd name="connsiteX760" fmla="*/ 581333 w 8372791"/>
              <a:gd name="connsiteY760" fmla="*/ 3234089 h 8153390"/>
              <a:gd name="connsiteX761" fmla="*/ 5478455 w 8372791"/>
              <a:gd name="connsiteY761" fmla="*/ 2214037 h 8153390"/>
              <a:gd name="connsiteX762" fmla="*/ 5403077 w 8372791"/>
              <a:gd name="connsiteY762" fmla="*/ 2774088 h 8153390"/>
              <a:gd name="connsiteX763" fmla="*/ 5858148 w 8372791"/>
              <a:gd name="connsiteY763" fmla="*/ 2763520 h 8153390"/>
              <a:gd name="connsiteX764" fmla="*/ 5854010 w 8372791"/>
              <a:gd name="connsiteY764" fmla="*/ 2742330 h 8153390"/>
              <a:gd name="connsiteX765" fmla="*/ 5860448 w 8372791"/>
              <a:gd name="connsiteY765" fmla="*/ 2709360 h 8153390"/>
              <a:gd name="connsiteX766" fmla="*/ 5873302 w 8372791"/>
              <a:gd name="connsiteY766" fmla="*/ 2689649 h 8153390"/>
              <a:gd name="connsiteX767" fmla="*/ 1114386 w 8372791"/>
              <a:gd name="connsiteY767" fmla="*/ 2057152 h 8153390"/>
              <a:gd name="connsiteX768" fmla="*/ 947494 w 8372791"/>
              <a:gd name="connsiteY768" fmla="*/ 2225043 h 8153390"/>
              <a:gd name="connsiteX769" fmla="*/ 628716 w 8372791"/>
              <a:gd name="connsiteY769" fmla="*/ 3252062 h 8153390"/>
              <a:gd name="connsiteX770" fmla="*/ 652849 w 8372791"/>
              <a:gd name="connsiteY770" fmla="*/ 3268335 h 8153390"/>
              <a:gd name="connsiteX771" fmla="*/ 653695 w 8372791"/>
              <a:gd name="connsiteY771" fmla="*/ 3269589 h 8153390"/>
              <a:gd name="connsiteX772" fmla="*/ 838479 w 8372791"/>
              <a:gd name="connsiteY772" fmla="*/ 3110810 h 8153390"/>
              <a:gd name="connsiteX773" fmla="*/ 1117377 w 8372791"/>
              <a:gd name="connsiteY773" fmla="*/ 2058924 h 8153390"/>
              <a:gd name="connsiteX774" fmla="*/ 1116802 w 8372791"/>
              <a:gd name="connsiteY774" fmla="*/ 2058806 h 8153390"/>
              <a:gd name="connsiteX775" fmla="*/ 1191933 w 8372791"/>
              <a:gd name="connsiteY775" fmla="*/ 2056213 h 8153390"/>
              <a:gd name="connsiteX776" fmla="*/ 1188145 w 8372791"/>
              <a:gd name="connsiteY776" fmla="*/ 2058806 h 8153390"/>
              <a:gd name="connsiteX777" fmla="*/ 1152474 w 8372791"/>
              <a:gd name="connsiteY777" fmla="*/ 2066117 h 8153390"/>
              <a:gd name="connsiteX778" fmla="*/ 1148995 w 8372791"/>
              <a:gd name="connsiteY778" fmla="*/ 2065404 h 8153390"/>
              <a:gd name="connsiteX779" fmla="*/ 882778 w 8372791"/>
              <a:gd name="connsiteY779" fmla="*/ 3072746 h 8153390"/>
              <a:gd name="connsiteX780" fmla="*/ 1495021 w 8372791"/>
              <a:gd name="connsiteY780" fmla="*/ 2546664 h 8153390"/>
              <a:gd name="connsiteX781" fmla="*/ 7431372 w 8372791"/>
              <a:gd name="connsiteY781" fmla="*/ 1896215 h 8153390"/>
              <a:gd name="connsiteX782" fmla="*/ 7431372 w 8372791"/>
              <a:gd name="connsiteY782" fmla="*/ 2619323 h 8153390"/>
              <a:gd name="connsiteX783" fmla="*/ 7478319 w 8372791"/>
              <a:gd name="connsiteY783" fmla="*/ 2629007 h 8153390"/>
              <a:gd name="connsiteX784" fmla="*/ 7513101 w 8372791"/>
              <a:gd name="connsiteY784" fmla="*/ 2652968 h 8153390"/>
              <a:gd name="connsiteX785" fmla="*/ 2741533 w 8372791"/>
              <a:gd name="connsiteY785" fmla="*/ 1819455 h 8153390"/>
              <a:gd name="connsiteX786" fmla="*/ 2068496 w 8372791"/>
              <a:gd name="connsiteY786" fmla="*/ 3249656 h 8153390"/>
              <a:gd name="connsiteX787" fmla="*/ 2075452 w 8372791"/>
              <a:gd name="connsiteY787" fmla="*/ 3254505 h 8153390"/>
              <a:gd name="connsiteX788" fmla="*/ 2099446 w 8372791"/>
              <a:gd name="connsiteY788" fmla="*/ 3314398 h 8153390"/>
              <a:gd name="connsiteX789" fmla="*/ 2075452 w 8372791"/>
              <a:gd name="connsiteY789" fmla="*/ 3374289 h 8153390"/>
              <a:gd name="connsiteX790" fmla="*/ 2050361 w 8372791"/>
              <a:gd name="connsiteY790" fmla="*/ 3391778 h 8153390"/>
              <a:gd name="connsiteX791" fmla="*/ 2530533 w 8372791"/>
              <a:gd name="connsiteY791" fmla="*/ 3876063 h 8153390"/>
              <a:gd name="connsiteX792" fmla="*/ 2599539 w 8372791"/>
              <a:gd name="connsiteY792" fmla="*/ 3203466 h 8153390"/>
              <a:gd name="connsiteX793" fmla="*/ 2099446 w 8372791"/>
              <a:gd name="connsiteY793" fmla="*/ 3335233 h 8153390"/>
              <a:gd name="connsiteX794" fmla="*/ 2099446 w 8372791"/>
              <a:gd name="connsiteY794" fmla="*/ 3314398 h 8153390"/>
              <a:gd name="connsiteX795" fmla="*/ 2099446 w 8372791"/>
              <a:gd name="connsiteY795" fmla="*/ 3307462 h 8153390"/>
              <a:gd name="connsiteX796" fmla="*/ 2110554 w 8372791"/>
              <a:gd name="connsiteY796" fmla="*/ 3301908 h 8153390"/>
              <a:gd name="connsiteX797" fmla="*/ 2602829 w 8372791"/>
              <a:gd name="connsiteY797" fmla="*/ 3171398 h 8153390"/>
              <a:gd name="connsiteX798" fmla="*/ 7451030 w 8372791"/>
              <a:gd name="connsiteY798" fmla="*/ 1817177 h 8153390"/>
              <a:gd name="connsiteX799" fmla="*/ 7554196 w 8372791"/>
              <a:gd name="connsiteY799" fmla="*/ 2738424 h 8153390"/>
              <a:gd name="connsiteX800" fmla="*/ 7556339 w 8372791"/>
              <a:gd name="connsiteY800" fmla="*/ 2749271 h 8153390"/>
              <a:gd name="connsiteX801" fmla="*/ 7555746 w 8372791"/>
              <a:gd name="connsiteY801" fmla="*/ 2752271 h 8153390"/>
              <a:gd name="connsiteX802" fmla="*/ 7585920 w 8372791"/>
              <a:gd name="connsiteY802" fmla="*/ 3021716 h 8153390"/>
              <a:gd name="connsiteX803" fmla="*/ 7621476 w 8372791"/>
              <a:gd name="connsiteY803" fmla="*/ 3080022 h 8153390"/>
              <a:gd name="connsiteX804" fmla="*/ 7648504 w 8372791"/>
              <a:gd name="connsiteY804" fmla="*/ 3097429 h 8153390"/>
              <a:gd name="connsiteX805" fmla="*/ 7675752 w 8372791"/>
              <a:gd name="connsiteY805" fmla="*/ 3160268 h 8153390"/>
              <a:gd name="connsiteX806" fmla="*/ 7674377 w 8372791"/>
              <a:gd name="connsiteY806" fmla="*/ 3166773 h 8153390"/>
              <a:gd name="connsiteX807" fmla="*/ 8152461 w 8372791"/>
              <a:gd name="connsiteY807" fmla="*/ 3950758 h 8153390"/>
              <a:gd name="connsiteX808" fmla="*/ 8200613 w 8372791"/>
              <a:gd name="connsiteY808" fmla="*/ 4023942 h 8153390"/>
              <a:gd name="connsiteX809" fmla="*/ 8198424 w 8372791"/>
              <a:gd name="connsiteY809" fmla="*/ 4026130 h 8153390"/>
              <a:gd name="connsiteX810" fmla="*/ 8202898 w 8372791"/>
              <a:gd name="connsiteY810" fmla="*/ 4033467 h 8153390"/>
              <a:gd name="connsiteX811" fmla="*/ 8205085 w 8372791"/>
              <a:gd name="connsiteY811" fmla="*/ 4032046 h 8153390"/>
              <a:gd name="connsiteX812" fmla="*/ 2391004 w 8372791"/>
              <a:gd name="connsiteY812" fmla="*/ 1776773 h 8153390"/>
              <a:gd name="connsiteX813" fmla="*/ 1239750 w 8372791"/>
              <a:gd name="connsiteY813" fmla="*/ 1995043 h 8153390"/>
              <a:gd name="connsiteX814" fmla="*/ 1236915 w 8372791"/>
              <a:gd name="connsiteY814" fmla="*/ 2009298 h 8153390"/>
              <a:gd name="connsiteX815" fmla="*/ 1217275 w 8372791"/>
              <a:gd name="connsiteY815" fmla="*/ 2038869 h 8153390"/>
              <a:gd name="connsiteX816" fmla="*/ 1211812 w 8372791"/>
              <a:gd name="connsiteY816" fmla="*/ 2042608 h 8153390"/>
              <a:gd name="connsiteX817" fmla="*/ 1517057 w 8372791"/>
              <a:gd name="connsiteY817" fmla="*/ 2527729 h 8153390"/>
              <a:gd name="connsiteX818" fmla="*/ 2816669 w 8372791"/>
              <a:gd name="connsiteY818" fmla="*/ 1752701 h 8153390"/>
              <a:gd name="connsiteX819" fmla="*/ 2810321 w 8372791"/>
              <a:gd name="connsiteY819" fmla="*/ 1756981 h 8153390"/>
              <a:gd name="connsiteX820" fmla="*/ 2778433 w 8372791"/>
              <a:gd name="connsiteY820" fmla="*/ 1763419 h 8153390"/>
              <a:gd name="connsiteX821" fmla="*/ 2775166 w 8372791"/>
              <a:gd name="connsiteY821" fmla="*/ 1762759 h 8153390"/>
              <a:gd name="connsiteX822" fmla="*/ 2634982 w 8372791"/>
              <a:gd name="connsiteY822" fmla="*/ 3162874 h 8153390"/>
              <a:gd name="connsiteX823" fmla="*/ 3863806 w 8372791"/>
              <a:gd name="connsiteY823" fmla="*/ 2837095 h 8153390"/>
              <a:gd name="connsiteX824" fmla="*/ 3860092 w 8372791"/>
              <a:gd name="connsiteY824" fmla="*/ 2818698 h 8153390"/>
              <a:gd name="connsiteX825" fmla="*/ 3865548 w 8372791"/>
              <a:gd name="connsiteY825" fmla="*/ 2791674 h 8153390"/>
              <a:gd name="connsiteX826" fmla="*/ 3866939 w 8372791"/>
              <a:gd name="connsiteY826" fmla="*/ 2789611 h 8153390"/>
              <a:gd name="connsiteX827" fmla="*/ 2705487 w 8372791"/>
              <a:gd name="connsiteY827" fmla="*/ 1717150 h 8153390"/>
              <a:gd name="connsiteX828" fmla="*/ 2459100 w 8372791"/>
              <a:gd name="connsiteY828" fmla="*/ 1763863 h 8153390"/>
              <a:gd name="connsiteX829" fmla="*/ 1537372 w 8372791"/>
              <a:gd name="connsiteY829" fmla="*/ 2560015 h 8153390"/>
              <a:gd name="connsiteX830" fmla="*/ 1969855 w 8372791"/>
              <a:gd name="connsiteY830" fmla="*/ 3247352 h 8153390"/>
              <a:gd name="connsiteX831" fmla="*/ 1985635 w 8372791"/>
              <a:gd name="connsiteY831" fmla="*/ 3236353 h 8153390"/>
              <a:gd name="connsiteX832" fmla="*/ 2017523 w 8372791"/>
              <a:gd name="connsiteY832" fmla="*/ 3229697 h 8153390"/>
              <a:gd name="connsiteX833" fmla="*/ 2037332 w 8372791"/>
              <a:gd name="connsiteY833" fmla="*/ 3233832 h 8153390"/>
              <a:gd name="connsiteX834" fmla="*/ 2747031 w 8372791"/>
              <a:gd name="connsiteY834" fmla="*/ 1765862 h 8153390"/>
              <a:gd name="connsiteX835" fmla="*/ 2747914 w 8372791"/>
              <a:gd name="connsiteY835" fmla="*/ 1757258 h 8153390"/>
              <a:gd name="connsiteX836" fmla="*/ 2746545 w 8372791"/>
              <a:gd name="connsiteY836" fmla="*/ 1756981 h 8153390"/>
              <a:gd name="connsiteX837" fmla="*/ 2720505 w 8372791"/>
              <a:gd name="connsiteY837" fmla="*/ 1739425 h 8153390"/>
              <a:gd name="connsiteX838" fmla="*/ 6393047 w 8372791"/>
              <a:gd name="connsiteY838" fmla="*/ 1649208 h 8153390"/>
              <a:gd name="connsiteX839" fmla="*/ 5980555 w 8372791"/>
              <a:gd name="connsiteY839" fmla="*/ 2673162 h 8153390"/>
              <a:gd name="connsiteX840" fmla="*/ 5993861 w 8372791"/>
              <a:gd name="connsiteY840" fmla="*/ 2682438 h 8153390"/>
              <a:gd name="connsiteX841" fmla="*/ 6017856 w 8372791"/>
              <a:gd name="connsiteY841" fmla="*/ 2742330 h 8153390"/>
              <a:gd name="connsiteX842" fmla="*/ 6016367 w 8372791"/>
              <a:gd name="connsiteY842" fmla="*/ 2749953 h 8153390"/>
              <a:gd name="connsiteX843" fmla="*/ 6664427 w 8372791"/>
              <a:gd name="connsiteY843" fmla="*/ 2921670 h 8153390"/>
              <a:gd name="connsiteX844" fmla="*/ 7307332 w 8372791"/>
              <a:gd name="connsiteY844" fmla="*/ 2778384 h 8153390"/>
              <a:gd name="connsiteX845" fmla="*/ 7300851 w 8372791"/>
              <a:gd name="connsiteY845" fmla="*/ 2749271 h 8153390"/>
              <a:gd name="connsiteX846" fmla="*/ 7305043 w 8372791"/>
              <a:gd name="connsiteY846" fmla="*/ 2728059 h 8153390"/>
              <a:gd name="connsiteX847" fmla="*/ 7300851 w 8372791"/>
              <a:gd name="connsiteY847" fmla="*/ 2735394 h 8153390"/>
              <a:gd name="connsiteX848" fmla="*/ 7110256 w 8372791"/>
              <a:gd name="connsiteY848" fmla="*/ 2451447 h 8153390"/>
              <a:gd name="connsiteX849" fmla="*/ 3023835 w 8372791"/>
              <a:gd name="connsiteY849" fmla="*/ 1645301 h 8153390"/>
              <a:gd name="connsiteX850" fmla="*/ 2858600 w 8372791"/>
              <a:gd name="connsiteY850" fmla="*/ 1690193 h 8153390"/>
              <a:gd name="connsiteX851" fmla="*/ 2853918 w 8372791"/>
              <a:gd name="connsiteY851" fmla="*/ 1713384 h 8153390"/>
              <a:gd name="connsiteX852" fmla="*/ 2836530 w 8372791"/>
              <a:gd name="connsiteY852" fmla="*/ 1739175 h 8153390"/>
              <a:gd name="connsiteX853" fmla="*/ 3890179 w 8372791"/>
              <a:gd name="connsiteY853" fmla="*/ 2763031 h 8153390"/>
              <a:gd name="connsiteX854" fmla="*/ 3902494 w 8372791"/>
              <a:gd name="connsiteY854" fmla="*/ 2754728 h 8153390"/>
              <a:gd name="connsiteX855" fmla="*/ 3929518 w 8372791"/>
              <a:gd name="connsiteY855" fmla="*/ 2749272 h 8153390"/>
              <a:gd name="connsiteX856" fmla="*/ 3956542 w 8372791"/>
              <a:gd name="connsiteY856" fmla="*/ 2754728 h 8153390"/>
              <a:gd name="connsiteX857" fmla="*/ 3958959 w 8372791"/>
              <a:gd name="connsiteY857" fmla="*/ 2756358 h 8153390"/>
              <a:gd name="connsiteX858" fmla="*/ 4097737 w 8372791"/>
              <a:gd name="connsiteY858" fmla="*/ 2412189 h 8153390"/>
              <a:gd name="connsiteX859" fmla="*/ 6489124 w 8372791"/>
              <a:gd name="connsiteY859" fmla="*/ 1526085 h 8153390"/>
              <a:gd name="connsiteX860" fmla="*/ 6455241 w 8372791"/>
              <a:gd name="connsiteY860" fmla="*/ 1532926 h 8153390"/>
              <a:gd name="connsiteX861" fmla="*/ 6441045 w 8372791"/>
              <a:gd name="connsiteY861" fmla="*/ 1530060 h 8153390"/>
              <a:gd name="connsiteX862" fmla="*/ 6410044 w 8372791"/>
              <a:gd name="connsiteY862" fmla="*/ 1607015 h 8153390"/>
              <a:gd name="connsiteX863" fmla="*/ 6949093 w 8372791"/>
              <a:gd name="connsiteY863" fmla="*/ 2211347 h 8153390"/>
              <a:gd name="connsiteX864" fmla="*/ 6534586 w 8372791"/>
              <a:gd name="connsiteY864" fmla="*/ 1487662 h 8153390"/>
              <a:gd name="connsiteX865" fmla="*/ 6522987 w 8372791"/>
              <a:gd name="connsiteY865" fmla="*/ 1504864 h 8153390"/>
              <a:gd name="connsiteX866" fmla="*/ 6514689 w 8372791"/>
              <a:gd name="connsiteY866" fmla="*/ 1510459 h 8153390"/>
              <a:gd name="connsiteX867" fmla="*/ 7061789 w 8372791"/>
              <a:gd name="connsiteY867" fmla="*/ 2337690 h 8153390"/>
              <a:gd name="connsiteX868" fmla="*/ 7339730 w 8372791"/>
              <a:gd name="connsiteY868" fmla="*/ 2649292 h 8153390"/>
              <a:gd name="connsiteX869" fmla="*/ 7311959 w 8372791"/>
              <a:gd name="connsiteY869" fmla="*/ 2677063 h 8153390"/>
              <a:gd name="connsiteX870" fmla="*/ 7213115 w 8372791"/>
              <a:gd name="connsiteY870" fmla="*/ 2566500 h 8153390"/>
              <a:gd name="connsiteX871" fmla="*/ 7308475 w 8372791"/>
              <a:gd name="connsiteY871" fmla="*/ 2710687 h 8153390"/>
              <a:gd name="connsiteX872" fmla="*/ 7310890 w 8372791"/>
              <a:gd name="connsiteY872" fmla="*/ 2698466 h 8153390"/>
              <a:gd name="connsiteX873" fmla="*/ 7378871 w 8372791"/>
              <a:gd name="connsiteY873" fmla="*/ 2629007 h 8153390"/>
              <a:gd name="connsiteX874" fmla="*/ 7398047 w 8372791"/>
              <a:gd name="connsiteY874" fmla="*/ 2625052 h 8153390"/>
              <a:gd name="connsiteX875" fmla="*/ 7398047 w 8372791"/>
              <a:gd name="connsiteY875" fmla="*/ 1710377 h 8153390"/>
              <a:gd name="connsiteX876" fmla="*/ 7353496 w 8372791"/>
              <a:gd name="connsiteY876" fmla="*/ 1701382 h 8153390"/>
              <a:gd name="connsiteX877" fmla="*/ 7290686 w 8372791"/>
              <a:gd name="connsiteY877" fmla="*/ 1638573 h 8153390"/>
              <a:gd name="connsiteX878" fmla="*/ 7286233 w 8372791"/>
              <a:gd name="connsiteY878" fmla="*/ 1616515 h 8153390"/>
              <a:gd name="connsiteX879" fmla="*/ 6245843 w 8372791"/>
              <a:gd name="connsiteY879" fmla="*/ 1422927 h 8153390"/>
              <a:gd name="connsiteX880" fmla="*/ 6392425 w 8372791"/>
              <a:gd name="connsiteY880" fmla="*/ 1587262 h 8153390"/>
              <a:gd name="connsiteX881" fmla="*/ 6417822 w 8372791"/>
              <a:gd name="connsiteY881" fmla="*/ 1525312 h 8153390"/>
              <a:gd name="connsiteX882" fmla="*/ 6387495 w 8372791"/>
              <a:gd name="connsiteY882" fmla="*/ 1504864 h 8153390"/>
              <a:gd name="connsiteX883" fmla="*/ 6366962 w 8372791"/>
              <a:gd name="connsiteY883" fmla="*/ 1474411 h 8153390"/>
              <a:gd name="connsiteX884" fmla="*/ 6359885 w 8372791"/>
              <a:gd name="connsiteY884" fmla="*/ 1439355 h 8153390"/>
              <a:gd name="connsiteX885" fmla="*/ 5597502 w 8372791"/>
              <a:gd name="connsiteY885" fmla="*/ 1329532 h 8153390"/>
              <a:gd name="connsiteX886" fmla="*/ 5483522 w 8372791"/>
              <a:gd name="connsiteY886" fmla="*/ 2176393 h 8153390"/>
              <a:gd name="connsiteX887" fmla="*/ 5895223 w 8372791"/>
              <a:gd name="connsiteY887" fmla="*/ 2670435 h 8153390"/>
              <a:gd name="connsiteX888" fmla="*/ 5904045 w 8372791"/>
              <a:gd name="connsiteY888" fmla="*/ 2664286 h 8153390"/>
              <a:gd name="connsiteX889" fmla="*/ 5935933 w 8372791"/>
              <a:gd name="connsiteY889" fmla="*/ 2657629 h 8153390"/>
              <a:gd name="connsiteX890" fmla="*/ 5952231 w 8372791"/>
              <a:gd name="connsiteY890" fmla="*/ 2661031 h 8153390"/>
              <a:gd name="connsiteX891" fmla="*/ 6375210 w 8372791"/>
              <a:gd name="connsiteY891" fmla="*/ 1629256 h 8153390"/>
              <a:gd name="connsiteX892" fmla="*/ 6182606 w 8372791"/>
              <a:gd name="connsiteY892" fmla="*/ 1413818 h 8153390"/>
              <a:gd name="connsiteX893" fmla="*/ 1225757 w 8372791"/>
              <a:gd name="connsiteY893" fmla="*/ 1328551 h 8153390"/>
              <a:gd name="connsiteX894" fmla="*/ 964670 w 8372791"/>
              <a:gd name="connsiteY894" fmla="*/ 2169705 h 8153390"/>
              <a:gd name="connsiteX895" fmla="*/ 1091417 w 8372791"/>
              <a:gd name="connsiteY895" fmla="*/ 2041432 h 8153390"/>
              <a:gd name="connsiteX896" fmla="*/ 1087673 w 8372791"/>
              <a:gd name="connsiteY896" fmla="*/ 2038869 h 8153390"/>
              <a:gd name="connsiteX897" fmla="*/ 1060831 w 8372791"/>
              <a:gd name="connsiteY897" fmla="*/ 1973086 h 8153390"/>
              <a:gd name="connsiteX898" fmla="*/ 1152474 w 8372791"/>
              <a:gd name="connsiteY898" fmla="*/ 1880055 h 8153390"/>
              <a:gd name="connsiteX899" fmla="*/ 1169393 w 8372791"/>
              <a:gd name="connsiteY899" fmla="*/ 1883522 h 8153390"/>
              <a:gd name="connsiteX900" fmla="*/ 1211330 w 8372791"/>
              <a:gd name="connsiteY900" fmla="*/ 1266355 h 8153390"/>
              <a:gd name="connsiteX901" fmla="*/ 212706 w 8372791"/>
              <a:gd name="connsiteY901" fmla="*/ 2930728 h 8153390"/>
              <a:gd name="connsiteX902" fmla="*/ 901710 w 8372791"/>
              <a:gd name="connsiteY902" fmla="*/ 2233424 h 8153390"/>
              <a:gd name="connsiteX903" fmla="*/ 4673952 w 8372791"/>
              <a:gd name="connsiteY903" fmla="*/ 1244975 h 8153390"/>
              <a:gd name="connsiteX904" fmla="*/ 4657290 w 8372791"/>
              <a:gd name="connsiteY904" fmla="*/ 1256571 h 8153390"/>
              <a:gd name="connsiteX905" fmla="*/ 4623780 w 8372791"/>
              <a:gd name="connsiteY905" fmla="*/ 1263555 h 8153390"/>
              <a:gd name="connsiteX906" fmla="*/ 4590270 w 8372791"/>
              <a:gd name="connsiteY906" fmla="*/ 1256571 h 8153390"/>
              <a:gd name="connsiteX907" fmla="*/ 4586962 w 8372791"/>
              <a:gd name="connsiteY907" fmla="*/ 1254268 h 8153390"/>
              <a:gd name="connsiteX908" fmla="*/ 4134216 w 8372791"/>
              <a:gd name="connsiteY908" fmla="*/ 2387151 h 8153390"/>
              <a:gd name="connsiteX909" fmla="*/ 4703031 w 8372791"/>
              <a:gd name="connsiteY909" fmla="*/ 2790344 h 8153390"/>
              <a:gd name="connsiteX910" fmla="*/ 5360126 w 8372791"/>
              <a:gd name="connsiteY910" fmla="*/ 2775085 h 8153390"/>
              <a:gd name="connsiteX911" fmla="*/ 5444219 w 8372791"/>
              <a:gd name="connsiteY911" fmla="*/ 2172798 h 8153390"/>
              <a:gd name="connsiteX912" fmla="*/ 4551576 w 8372791"/>
              <a:gd name="connsiteY912" fmla="*/ 1220180 h 8153390"/>
              <a:gd name="connsiteX913" fmla="*/ 4551576 w 8372791"/>
              <a:gd name="connsiteY913" fmla="*/ 1230237 h 8153390"/>
              <a:gd name="connsiteX914" fmla="*/ 3069957 w 8372791"/>
              <a:gd name="connsiteY914" fmla="*/ 1632771 h 8153390"/>
              <a:gd name="connsiteX915" fmla="*/ 4113697 w 8372791"/>
              <a:gd name="connsiteY915" fmla="*/ 2372606 h 8153390"/>
              <a:gd name="connsiteX916" fmla="*/ 4569531 w 8372791"/>
              <a:gd name="connsiteY916" fmla="*/ 1242138 h 8153390"/>
              <a:gd name="connsiteX917" fmla="*/ 4562906 w 8372791"/>
              <a:gd name="connsiteY917" fmla="*/ 1237526 h 8153390"/>
              <a:gd name="connsiteX918" fmla="*/ 1372538 w 8372791"/>
              <a:gd name="connsiteY918" fmla="*/ 1182438 h 8153390"/>
              <a:gd name="connsiteX919" fmla="*/ 1351247 w 8372791"/>
              <a:gd name="connsiteY919" fmla="*/ 1213207 h 8153390"/>
              <a:gd name="connsiteX920" fmla="*/ 1274664 w 8372791"/>
              <a:gd name="connsiteY920" fmla="*/ 1244115 h 8153390"/>
              <a:gd name="connsiteX921" fmla="*/ 1253271 w 8372791"/>
              <a:gd name="connsiteY921" fmla="*/ 1239907 h 8153390"/>
              <a:gd name="connsiteX922" fmla="*/ 1244202 w 8372791"/>
              <a:gd name="connsiteY922" fmla="*/ 1269125 h 8153390"/>
              <a:gd name="connsiteX923" fmla="*/ 1193203 w 8372791"/>
              <a:gd name="connsiteY923" fmla="*/ 1890828 h 8153390"/>
              <a:gd name="connsiteX924" fmla="*/ 1215264 w 8372791"/>
              <a:gd name="connsiteY924" fmla="*/ 1905926 h 8153390"/>
              <a:gd name="connsiteX925" fmla="*/ 1918096 w 8372791"/>
              <a:gd name="connsiteY925" fmla="*/ 1301137 h 8153390"/>
              <a:gd name="connsiteX926" fmla="*/ 4430577 w 8372791"/>
              <a:gd name="connsiteY926" fmla="*/ 1105207 h 8153390"/>
              <a:gd name="connsiteX927" fmla="*/ 2921058 w 8372791"/>
              <a:gd name="connsiteY927" fmla="*/ 1461773 h 8153390"/>
              <a:gd name="connsiteX928" fmla="*/ 2921451 w 8372791"/>
              <a:gd name="connsiteY928" fmla="*/ 1463501 h 8153390"/>
              <a:gd name="connsiteX929" fmla="*/ 2911849 w 8372791"/>
              <a:gd name="connsiteY929" fmla="*/ 1511063 h 8153390"/>
              <a:gd name="connsiteX930" fmla="*/ 2907453 w 8372791"/>
              <a:gd name="connsiteY930" fmla="*/ 1517583 h 8153390"/>
              <a:gd name="connsiteX931" fmla="*/ 3027762 w 8372791"/>
              <a:gd name="connsiteY931" fmla="*/ 1602862 h 8153390"/>
              <a:gd name="connsiteX932" fmla="*/ 4541484 w 8372791"/>
              <a:gd name="connsiteY932" fmla="*/ 1194084 h 8153390"/>
              <a:gd name="connsiteX933" fmla="*/ 4537691 w 8372791"/>
              <a:gd name="connsiteY933" fmla="*/ 1174689 h 8153390"/>
              <a:gd name="connsiteX934" fmla="*/ 4542330 w 8372791"/>
              <a:gd name="connsiteY934" fmla="*/ 1150969 h 8153390"/>
              <a:gd name="connsiteX935" fmla="*/ 4703174 w 8372791"/>
              <a:gd name="connsiteY935" fmla="*/ 1040816 h 8153390"/>
              <a:gd name="connsiteX936" fmla="*/ 4485750 w 8372791"/>
              <a:gd name="connsiteY936" fmla="*/ 1092174 h 8153390"/>
              <a:gd name="connsiteX937" fmla="*/ 4551577 w 8372791"/>
              <a:gd name="connsiteY937" fmla="*/ 1119156 h 8153390"/>
              <a:gd name="connsiteX938" fmla="*/ 4551577 w 8372791"/>
              <a:gd name="connsiteY938" fmla="*/ 1119156 h 8153390"/>
              <a:gd name="connsiteX939" fmla="*/ 4549330 w 8372791"/>
              <a:gd name="connsiteY939" fmla="*/ 1132635 h 8153390"/>
              <a:gd name="connsiteX940" fmla="*/ 4562906 w 8372791"/>
              <a:gd name="connsiteY940" fmla="*/ 1111851 h 8153390"/>
              <a:gd name="connsiteX941" fmla="*/ 4623780 w 8372791"/>
              <a:gd name="connsiteY941" fmla="*/ 1085823 h 8153390"/>
              <a:gd name="connsiteX942" fmla="*/ 4657290 w 8372791"/>
              <a:gd name="connsiteY942" fmla="*/ 1092806 h 8153390"/>
              <a:gd name="connsiteX943" fmla="*/ 4663115 w 8372791"/>
              <a:gd name="connsiteY943" fmla="*/ 1096861 h 8153390"/>
              <a:gd name="connsiteX944" fmla="*/ 6020133 w 8372791"/>
              <a:gd name="connsiteY944" fmla="*/ 982411 h 8153390"/>
              <a:gd name="connsiteX945" fmla="*/ 6392709 w 8372791"/>
              <a:gd name="connsiteY945" fmla="*/ 1365856 h 8153390"/>
              <a:gd name="connsiteX946" fmla="*/ 6417948 w 8372791"/>
              <a:gd name="connsiteY946" fmla="*/ 1348839 h 8153390"/>
              <a:gd name="connsiteX947" fmla="*/ 6455241 w 8372791"/>
              <a:gd name="connsiteY947" fmla="*/ 1341310 h 8153390"/>
              <a:gd name="connsiteX948" fmla="*/ 6551049 w 8372791"/>
              <a:gd name="connsiteY948" fmla="*/ 1437118 h 8153390"/>
              <a:gd name="connsiteX949" fmla="*/ 6544932 w 8372791"/>
              <a:gd name="connsiteY949" fmla="*/ 1467414 h 8153390"/>
              <a:gd name="connsiteX950" fmla="*/ 7284960 w 8372791"/>
              <a:gd name="connsiteY950" fmla="*/ 1575054 h 8153390"/>
              <a:gd name="connsiteX951" fmla="*/ 7285898 w 8372791"/>
              <a:gd name="connsiteY951" fmla="*/ 1570408 h 8153390"/>
              <a:gd name="connsiteX952" fmla="*/ 5711141 w 8372791"/>
              <a:gd name="connsiteY952" fmla="*/ 886457 h 8153390"/>
              <a:gd name="connsiteX953" fmla="*/ 5693294 w 8372791"/>
              <a:gd name="connsiteY953" fmla="*/ 898490 h 8153390"/>
              <a:gd name="connsiteX954" fmla="*/ 5654461 w 8372791"/>
              <a:gd name="connsiteY954" fmla="*/ 906330 h 8153390"/>
              <a:gd name="connsiteX955" fmla="*/ 5600752 w 8372791"/>
              <a:gd name="connsiteY955" fmla="*/ 1305384 h 8153390"/>
              <a:gd name="connsiteX956" fmla="*/ 6161200 w 8372791"/>
              <a:gd name="connsiteY956" fmla="*/ 1389874 h 8153390"/>
              <a:gd name="connsiteX957" fmla="*/ 5744291 w 8372791"/>
              <a:gd name="connsiteY957" fmla="*/ 854272 h 8153390"/>
              <a:gd name="connsiteX958" fmla="*/ 5741848 w 8372791"/>
              <a:gd name="connsiteY958" fmla="*/ 857895 h 8153390"/>
              <a:gd name="connsiteX959" fmla="*/ 6224929 w 8372791"/>
              <a:gd name="connsiteY959" fmla="*/ 1399481 h 8153390"/>
              <a:gd name="connsiteX960" fmla="*/ 6362834 w 8372791"/>
              <a:gd name="connsiteY960" fmla="*/ 1420271 h 8153390"/>
              <a:gd name="connsiteX961" fmla="*/ 6366962 w 8372791"/>
              <a:gd name="connsiteY961" fmla="*/ 1399825 h 8153390"/>
              <a:gd name="connsiteX962" fmla="*/ 6374268 w 8372791"/>
              <a:gd name="connsiteY962" fmla="*/ 1388989 h 8153390"/>
              <a:gd name="connsiteX963" fmla="*/ 5952028 w 8372791"/>
              <a:gd name="connsiteY963" fmla="*/ 950773 h 8153390"/>
              <a:gd name="connsiteX964" fmla="*/ 5539718 w 8372791"/>
              <a:gd name="connsiteY964" fmla="*/ 843214 h 8153390"/>
              <a:gd name="connsiteX965" fmla="*/ 4764166 w 8372791"/>
              <a:gd name="connsiteY965" fmla="*/ 1026409 h 8153390"/>
              <a:gd name="connsiteX966" fmla="*/ 4693685 w 8372791"/>
              <a:gd name="connsiteY966" fmla="*/ 1125678 h 8153390"/>
              <a:gd name="connsiteX967" fmla="*/ 4703104 w 8372791"/>
              <a:gd name="connsiteY967" fmla="*/ 1140098 h 8153390"/>
              <a:gd name="connsiteX968" fmla="*/ 4709869 w 8372791"/>
              <a:gd name="connsiteY968" fmla="*/ 1174689 h 8153390"/>
              <a:gd name="connsiteX969" fmla="*/ 4703104 w 8372791"/>
              <a:gd name="connsiteY969" fmla="*/ 1209279 h 8153390"/>
              <a:gd name="connsiteX970" fmla="*/ 4691895 w 8372791"/>
              <a:gd name="connsiteY970" fmla="*/ 1226440 h 8153390"/>
              <a:gd name="connsiteX971" fmla="*/ 5449429 w 8372791"/>
              <a:gd name="connsiteY971" fmla="*/ 2135482 h 8153390"/>
              <a:gd name="connsiteX972" fmla="*/ 5562659 w 8372791"/>
              <a:gd name="connsiteY972" fmla="*/ 1324513 h 8153390"/>
              <a:gd name="connsiteX973" fmla="*/ 4715422 w 8372791"/>
              <a:gd name="connsiteY973" fmla="*/ 1202465 h 8153390"/>
              <a:gd name="connsiteX974" fmla="*/ 4715422 w 8372791"/>
              <a:gd name="connsiteY974" fmla="*/ 1171918 h 8153390"/>
              <a:gd name="connsiteX975" fmla="*/ 5566060 w 8372791"/>
              <a:gd name="connsiteY975" fmla="*/ 1300155 h 8153390"/>
              <a:gd name="connsiteX976" fmla="*/ 5621484 w 8372791"/>
              <a:gd name="connsiteY976" fmla="*/ 903197 h 8153390"/>
              <a:gd name="connsiteX977" fmla="*/ 5598170 w 8372791"/>
              <a:gd name="connsiteY977" fmla="*/ 898490 h 8153390"/>
              <a:gd name="connsiteX978" fmla="*/ 5559331 w 8372791"/>
              <a:gd name="connsiteY978" fmla="*/ 872303 h 8153390"/>
              <a:gd name="connsiteX979" fmla="*/ 5761230 w 8372791"/>
              <a:gd name="connsiteY979" fmla="*/ 752757 h 8153390"/>
              <a:gd name="connsiteX980" fmla="*/ 5767922 w 8372791"/>
              <a:gd name="connsiteY980" fmla="*/ 785902 h 8153390"/>
              <a:gd name="connsiteX981" fmla="*/ 5761936 w 8372791"/>
              <a:gd name="connsiteY981" fmla="*/ 815550 h 8153390"/>
              <a:gd name="connsiteX982" fmla="*/ 5872234 w 8372791"/>
              <a:gd name="connsiteY982" fmla="*/ 867961 h 8153390"/>
              <a:gd name="connsiteX983" fmla="*/ 5049156 w 8372791"/>
              <a:gd name="connsiteY983" fmla="*/ 625016 h 8153390"/>
              <a:gd name="connsiteX984" fmla="*/ 4793973 w 8372791"/>
              <a:gd name="connsiteY984" fmla="*/ 984427 h 8153390"/>
              <a:gd name="connsiteX985" fmla="*/ 5528884 w 8372791"/>
              <a:gd name="connsiteY985" fmla="*/ 812362 h 8153390"/>
              <a:gd name="connsiteX986" fmla="*/ 5523542 w 8372791"/>
              <a:gd name="connsiteY986" fmla="*/ 785902 h 8153390"/>
              <a:gd name="connsiteX987" fmla="*/ 5525411 w 8372791"/>
              <a:gd name="connsiteY987" fmla="*/ 776643 h 8153390"/>
              <a:gd name="connsiteX988" fmla="*/ 3233041 w 8372791"/>
              <a:gd name="connsiteY988" fmla="*/ 614829 h 8153390"/>
              <a:gd name="connsiteX989" fmla="*/ 2864090 w 8372791"/>
              <a:gd name="connsiteY989" fmla="*/ 1361389 h 8153390"/>
              <a:gd name="connsiteX990" fmla="*/ 2876985 w 8372791"/>
              <a:gd name="connsiteY990" fmla="*/ 1369213 h 8153390"/>
              <a:gd name="connsiteX991" fmla="*/ 2909402 w 8372791"/>
              <a:gd name="connsiteY991" fmla="*/ 1410526 h 8153390"/>
              <a:gd name="connsiteX992" fmla="*/ 2912671 w 8372791"/>
              <a:gd name="connsiteY992" fmla="*/ 1424898 h 8153390"/>
              <a:gd name="connsiteX993" fmla="*/ 4375113 w 8372791"/>
              <a:gd name="connsiteY993" fmla="*/ 1082495 h 8153390"/>
              <a:gd name="connsiteX994" fmla="*/ 2866474 w 8372791"/>
              <a:gd name="connsiteY994" fmla="*/ 526035 h 8153390"/>
              <a:gd name="connsiteX995" fmla="*/ 1997723 w 8372791"/>
              <a:gd name="connsiteY995" fmla="*/ 1277386 h 8153390"/>
              <a:gd name="connsiteX996" fmla="*/ 2677071 w 8372791"/>
              <a:gd name="connsiteY996" fmla="*/ 1427391 h 8153390"/>
              <a:gd name="connsiteX997" fmla="*/ 2677071 w 8372791"/>
              <a:gd name="connsiteY997" fmla="*/ 1463501 h 8153390"/>
              <a:gd name="connsiteX998" fmla="*/ 2677071 w 8372791"/>
              <a:gd name="connsiteY998" fmla="*/ 1466270 h 8153390"/>
              <a:gd name="connsiteX999" fmla="*/ 1959776 w 8372791"/>
              <a:gd name="connsiteY999" fmla="*/ 1310206 h 8153390"/>
              <a:gd name="connsiteX1000" fmla="*/ 1236286 w 8372791"/>
              <a:gd name="connsiteY1000" fmla="*/ 1935927 h 8153390"/>
              <a:gd name="connsiteX1001" fmla="*/ 1236915 w 8372791"/>
              <a:gd name="connsiteY1001" fmla="*/ 1936874 h 8153390"/>
              <a:gd name="connsiteX1002" fmla="*/ 1243376 w 8372791"/>
              <a:gd name="connsiteY1002" fmla="*/ 1969362 h 8153390"/>
              <a:gd name="connsiteX1003" fmla="*/ 2428326 w 8372791"/>
              <a:gd name="connsiteY1003" fmla="*/ 1744704 h 8153390"/>
              <a:gd name="connsiteX1004" fmla="*/ 2690956 w 8372791"/>
              <a:gd name="connsiteY1004" fmla="*/ 1519034 h 8153390"/>
              <a:gd name="connsiteX1005" fmla="*/ 2710395 w 8372791"/>
              <a:gd name="connsiteY1005" fmla="*/ 1546804 h 8153390"/>
              <a:gd name="connsiteX1006" fmla="*/ 2496173 w 8372791"/>
              <a:gd name="connsiteY1006" fmla="*/ 1731841 h 8153390"/>
              <a:gd name="connsiteX1007" fmla="*/ 2698914 w 8372791"/>
              <a:gd name="connsiteY1007" fmla="*/ 1693402 h 8153390"/>
              <a:gd name="connsiteX1008" fmla="*/ 2696510 w 8372791"/>
              <a:gd name="connsiteY1008" fmla="*/ 1681496 h 8153390"/>
              <a:gd name="connsiteX1009" fmla="*/ 2746545 w 8372791"/>
              <a:gd name="connsiteY1009" fmla="*/ 1606011 h 8153390"/>
              <a:gd name="connsiteX1010" fmla="*/ 2777045 w 8372791"/>
              <a:gd name="connsiteY1010" fmla="*/ 1599853 h 8153390"/>
              <a:gd name="connsiteX1011" fmla="*/ 2777045 w 8372791"/>
              <a:gd name="connsiteY1011" fmla="*/ 1585698 h 8153390"/>
              <a:gd name="connsiteX1012" fmla="*/ 2807592 w 8372791"/>
              <a:gd name="connsiteY1012" fmla="*/ 1585698 h 8153390"/>
              <a:gd name="connsiteX1013" fmla="*/ 2807592 w 8372791"/>
              <a:gd name="connsiteY1013" fmla="*/ 1605460 h 8153390"/>
              <a:gd name="connsiteX1014" fmla="*/ 2810321 w 8372791"/>
              <a:gd name="connsiteY1014" fmla="*/ 1606011 h 8153390"/>
              <a:gd name="connsiteX1015" fmla="*/ 2853918 w 8372791"/>
              <a:gd name="connsiteY1015" fmla="*/ 1649608 h 8153390"/>
              <a:gd name="connsiteX1016" fmla="*/ 2854802 w 8372791"/>
              <a:gd name="connsiteY1016" fmla="*/ 1653986 h 8153390"/>
              <a:gd name="connsiteX1017" fmla="*/ 2854802 w 8372791"/>
              <a:gd name="connsiteY1017" fmla="*/ 1649570 h 8153390"/>
              <a:gd name="connsiteX1018" fmla="*/ 2981790 w 8372791"/>
              <a:gd name="connsiteY1018" fmla="*/ 1615277 h 8153390"/>
              <a:gd name="connsiteX1019" fmla="*/ 2887151 w 8372791"/>
              <a:gd name="connsiteY1019" fmla="*/ 1547694 h 8153390"/>
              <a:gd name="connsiteX1020" fmla="*/ 2885663 w 8372791"/>
              <a:gd name="connsiteY1020" fmla="*/ 1549902 h 8153390"/>
              <a:gd name="connsiteX1021" fmla="*/ 2799261 w 8372791"/>
              <a:gd name="connsiteY1021" fmla="*/ 1585690 h 8153390"/>
              <a:gd name="connsiteX1022" fmla="*/ 2677071 w 8372791"/>
              <a:gd name="connsiteY1022" fmla="*/ 1463501 h 8153390"/>
              <a:gd name="connsiteX1023" fmla="*/ 2799261 w 8372791"/>
              <a:gd name="connsiteY1023" fmla="*/ 1341311 h 8153390"/>
              <a:gd name="connsiteX1024" fmla="*/ 2810004 w 8372791"/>
              <a:gd name="connsiteY1024" fmla="*/ 1343480 h 8153390"/>
              <a:gd name="connsiteX1025" fmla="*/ 2886252 w 8372791"/>
              <a:gd name="connsiteY1025" fmla="*/ 533677 h 8153390"/>
              <a:gd name="connsiteX1026" fmla="*/ 2874438 w 8372791"/>
              <a:gd name="connsiteY1026" fmla="*/ 531327 h 8153390"/>
              <a:gd name="connsiteX1027" fmla="*/ 2826462 w 8372791"/>
              <a:gd name="connsiteY1027" fmla="*/ 519486 h 8153390"/>
              <a:gd name="connsiteX1028" fmla="*/ 1714001 w 8372791"/>
              <a:gd name="connsiteY1028" fmla="*/ 959938 h 8153390"/>
              <a:gd name="connsiteX1029" fmla="*/ 1378621 w 8372791"/>
              <a:gd name="connsiteY1029" fmla="*/ 1117603 h 8153390"/>
              <a:gd name="connsiteX1030" fmla="*/ 1382969 w 8372791"/>
              <a:gd name="connsiteY1030" fmla="*/ 1138587 h 8153390"/>
              <a:gd name="connsiteX1031" fmla="*/ 1382363 w 8372791"/>
              <a:gd name="connsiteY1031" fmla="*/ 1141511 h 8153390"/>
              <a:gd name="connsiteX1032" fmla="*/ 1956321 w 8372791"/>
              <a:gd name="connsiteY1032" fmla="*/ 1268245 h 8153390"/>
              <a:gd name="connsiteX1033" fmla="*/ 2979528 w 8372791"/>
              <a:gd name="connsiteY1033" fmla="*/ 511018 h 8153390"/>
              <a:gd name="connsiteX1034" fmla="*/ 2979477 w 8372791"/>
              <a:gd name="connsiteY1034" fmla="*/ 511092 h 8153390"/>
              <a:gd name="connsiteX1035" fmla="*/ 2911731 w 8372791"/>
              <a:gd name="connsiteY1035" fmla="*/ 538747 h 8153390"/>
              <a:gd name="connsiteX1036" fmla="*/ 2900389 w 8372791"/>
              <a:gd name="connsiteY1036" fmla="*/ 536490 h 8153390"/>
              <a:gd name="connsiteX1037" fmla="*/ 2843508 w 8372791"/>
              <a:gd name="connsiteY1037" fmla="*/ 1332820 h 8153390"/>
              <a:gd name="connsiteX1038" fmla="*/ 3201972 w 8372791"/>
              <a:gd name="connsiteY1038" fmla="*/ 602106 h 8153390"/>
              <a:gd name="connsiteX1039" fmla="*/ 2840917 w 8372791"/>
              <a:gd name="connsiteY1039" fmla="*/ 506608 h 8153390"/>
              <a:gd name="connsiteX1040" fmla="*/ 2840917 w 8372791"/>
              <a:gd name="connsiteY1040" fmla="*/ 507047 h 8153390"/>
              <a:gd name="connsiteX1041" fmla="*/ 2841106 w 8372791"/>
              <a:gd name="connsiteY1041" fmla="*/ 506884 h 8153390"/>
              <a:gd name="connsiteX1042" fmla="*/ 2816470 w 8372791"/>
              <a:gd name="connsiteY1042" fmla="*/ 441658 h 8153390"/>
              <a:gd name="connsiteX1043" fmla="*/ 2111490 w 8372791"/>
              <a:gd name="connsiteY1043" fmla="*/ 773075 h 8153390"/>
              <a:gd name="connsiteX1044" fmla="*/ 2822096 w 8372791"/>
              <a:gd name="connsiteY1044" fmla="*/ 474462 h 8153390"/>
              <a:gd name="connsiteX1045" fmla="*/ 2815923 w 8372791"/>
              <a:gd name="connsiteY1045" fmla="*/ 444327 h 8153390"/>
              <a:gd name="connsiteX1046" fmla="*/ 3285397 w 8372791"/>
              <a:gd name="connsiteY1046" fmla="*/ 432047 h 8153390"/>
              <a:gd name="connsiteX1047" fmla="*/ 3005455 w 8372791"/>
              <a:gd name="connsiteY1047" fmla="*/ 454498 h 8153390"/>
              <a:gd name="connsiteX1048" fmla="*/ 3000010 w 8372791"/>
              <a:gd name="connsiteY1048" fmla="*/ 481079 h 8153390"/>
              <a:gd name="connsiteX1049" fmla="*/ 2998888 w 8372791"/>
              <a:gd name="connsiteY1049" fmla="*/ 482720 h 8153390"/>
              <a:gd name="connsiteX1050" fmla="*/ 3216734 w 8372791"/>
              <a:gd name="connsiteY1050" fmla="*/ 572013 h 8153390"/>
              <a:gd name="connsiteX1051" fmla="*/ 5419164 w 8372791"/>
              <a:gd name="connsiteY1051" fmla="*/ 397748 h 8153390"/>
              <a:gd name="connsiteX1052" fmla="*/ 5598104 w 8372791"/>
              <a:gd name="connsiteY1052" fmla="*/ 674634 h 8153390"/>
              <a:gd name="connsiteX1053" fmla="*/ 5609396 w 8372791"/>
              <a:gd name="connsiteY1053" fmla="*/ 669206 h 8153390"/>
              <a:gd name="connsiteX1054" fmla="*/ 5645732 w 8372791"/>
              <a:gd name="connsiteY1054" fmla="*/ 663712 h 8153390"/>
              <a:gd name="connsiteX1055" fmla="*/ 5682605 w 8372791"/>
              <a:gd name="connsiteY1055" fmla="*/ 671156 h 8153390"/>
              <a:gd name="connsiteX1056" fmla="*/ 5440266 w 8372791"/>
              <a:gd name="connsiteY1056" fmla="*/ 385627 h 8153390"/>
              <a:gd name="connsiteX1057" fmla="*/ 5940400 w 8372791"/>
              <a:gd name="connsiteY1057" fmla="*/ 900351 h 8153390"/>
              <a:gd name="connsiteX1058" fmla="*/ 7116084 w 8372791"/>
              <a:gd name="connsiteY1058" fmla="*/ 1459009 h 8153390"/>
              <a:gd name="connsiteX1059" fmla="*/ 4210105 w 8372791"/>
              <a:gd name="connsiteY1059" fmla="*/ 357885 h 8153390"/>
              <a:gd name="connsiteX1060" fmla="*/ 3324939 w 8372791"/>
              <a:gd name="connsiteY1060" fmla="*/ 428875 h 8153390"/>
              <a:gd name="connsiteX1061" fmla="*/ 3247889 w 8372791"/>
              <a:gd name="connsiteY1061" fmla="*/ 584784 h 8153390"/>
              <a:gd name="connsiteX1062" fmla="*/ 4430500 w 8372791"/>
              <a:gd name="connsiteY1062" fmla="*/ 1069527 h 8153390"/>
              <a:gd name="connsiteX1063" fmla="*/ 4733330 w 8372791"/>
              <a:gd name="connsiteY1063" fmla="*/ 998626 h 8153390"/>
              <a:gd name="connsiteX1064" fmla="*/ 5009417 w 8372791"/>
              <a:gd name="connsiteY1064" fmla="*/ 612364 h 8153390"/>
              <a:gd name="connsiteX1065" fmla="*/ 5258242 w 8372791"/>
              <a:gd name="connsiteY1065" fmla="*/ 330528 h 8153390"/>
              <a:gd name="connsiteX1066" fmla="*/ 5066507 w 8372791"/>
              <a:gd name="connsiteY1066" fmla="*/ 600577 h 8153390"/>
              <a:gd name="connsiteX1067" fmla="*/ 5531714 w 8372791"/>
              <a:gd name="connsiteY1067" fmla="*/ 745423 h 8153390"/>
              <a:gd name="connsiteX1068" fmla="*/ 5533144 w 8372791"/>
              <a:gd name="connsiteY1068" fmla="*/ 738340 h 8153390"/>
              <a:gd name="connsiteX1069" fmla="*/ 5551444 w 8372791"/>
              <a:gd name="connsiteY1069" fmla="*/ 708178 h 8153390"/>
              <a:gd name="connsiteX1070" fmla="*/ 5564637 w 8372791"/>
              <a:gd name="connsiteY1070" fmla="*/ 696190 h 8153390"/>
              <a:gd name="connsiteX1071" fmla="*/ 5325370 w 8372791"/>
              <a:gd name="connsiteY1071" fmla="*/ 337289 h 8153390"/>
              <a:gd name="connsiteX1072" fmla="*/ 5304156 w 8372791"/>
              <a:gd name="connsiteY1072" fmla="*/ 341572 h 8153390"/>
              <a:gd name="connsiteX1073" fmla="*/ 5261999 w 8372791"/>
              <a:gd name="connsiteY1073" fmla="*/ 333061 h 8153390"/>
              <a:gd name="connsiteX1074" fmla="*/ 5206103 w 8372791"/>
              <a:gd name="connsiteY1074" fmla="*/ 278006 h 8153390"/>
              <a:gd name="connsiteX1075" fmla="*/ 4271291 w 8372791"/>
              <a:gd name="connsiteY1075" fmla="*/ 352978 h 8153390"/>
              <a:gd name="connsiteX1076" fmla="*/ 5026701 w 8372791"/>
              <a:gd name="connsiteY1076" fmla="*/ 588182 h 8153390"/>
              <a:gd name="connsiteX1077" fmla="*/ 5226636 w 8372791"/>
              <a:gd name="connsiteY1077" fmla="*/ 308461 h 8153390"/>
              <a:gd name="connsiteX1078" fmla="*/ 3340980 w 8372791"/>
              <a:gd name="connsiteY1078" fmla="*/ 195081 h 8153390"/>
              <a:gd name="connsiteX1079" fmla="*/ 2968429 w 8372791"/>
              <a:gd name="connsiteY1079" fmla="*/ 370221 h 8153390"/>
              <a:gd name="connsiteX1080" fmla="*/ 2979477 w 8372791"/>
              <a:gd name="connsiteY1080" fmla="*/ 377562 h 8153390"/>
              <a:gd name="connsiteX1081" fmla="*/ 2988209 w 8372791"/>
              <a:gd name="connsiteY1081" fmla="*/ 390325 h 8153390"/>
              <a:gd name="connsiteX1082" fmla="*/ 3398117 w 8372791"/>
              <a:gd name="connsiteY1082" fmla="*/ 188673 h 8153390"/>
              <a:gd name="connsiteX1083" fmla="*/ 3002003 w 8372791"/>
              <a:gd name="connsiteY1083" fmla="*/ 417301 h 8153390"/>
              <a:gd name="connsiteX1084" fmla="*/ 3002844 w 8372791"/>
              <a:gd name="connsiteY1084" fmla="*/ 421406 h 8153390"/>
              <a:gd name="connsiteX1085" fmla="*/ 3302020 w 8372791"/>
              <a:gd name="connsiteY1085" fmla="*/ 398162 h 8153390"/>
              <a:gd name="connsiteX1086" fmla="*/ 3402420 w 8372791"/>
              <a:gd name="connsiteY1086" fmla="*/ 193500 h 8153390"/>
              <a:gd name="connsiteX1087" fmla="*/ 3400277 w 8372791"/>
              <a:gd name="connsiteY1087" fmla="*/ 192000 h 8153390"/>
              <a:gd name="connsiteX1088" fmla="*/ 3576661 w 8372791"/>
              <a:gd name="connsiteY1088" fmla="*/ 156214 h 8153390"/>
              <a:gd name="connsiteX1089" fmla="*/ 3576654 w 8372791"/>
              <a:gd name="connsiteY1089" fmla="*/ 156250 h 8153390"/>
              <a:gd name="connsiteX1090" fmla="*/ 3476860 w 8372791"/>
              <a:gd name="connsiteY1090" fmla="*/ 224942 h 8153390"/>
              <a:gd name="connsiteX1091" fmla="*/ 3434703 w 8372791"/>
              <a:gd name="connsiteY1091" fmla="*/ 216103 h 8153390"/>
              <a:gd name="connsiteX1092" fmla="*/ 3431277 w 8372791"/>
              <a:gd name="connsiteY1092" fmla="*/ 213704 h 8153390"/>
              <a:gd name="connsiteX1093" fmla="*/ 3341639 w 8372791"/>
              <a:gd name="connsiteY1093" fmla="*/ 395084 h 8153390"/>
              <a:gd name="connsiteX1094" fmla="*/ 4133664 w 8372791"/>
              <a:gd name="connsiteY1094" fmla="*/ 333548 h 8153390"/>
              <a:gd name="connsiteX1095" fmla="*/ 3610668 w 8372791"/>
              <a:gd name="connsiteY1095" fmla="*/ 147286 h 8153390"/>
              <a:gd name="connsiteX1096" fmla="*/ 4193866 w 8372791"/>
              <a:gd name="connsiteY1096" fmla="*/ 328871 h 8153390"/>
              <a:gd name="connsiteX1097" fmla="*/ 5199380 w 8372791"/>
              <a:gd name="connsiteY1097" fmla="*/ 250749 h 8153390"/>
              <a:gd name="connsiteX1098" fmla="*/ 5199076 w 8372791"/>
              <a:gd name="connsiteY1098" fmla="*/ 249245 h 8153390"/>
              <a:gd name="connsiteX1099" fmla="*/ 3476860 w 8372791"/>
              <a:gd name="connsiteY1099" fmla="*/ 0 h 8153390"/>
              <a:gd name="connsiteX1100" fmla="*/ 3576654 w 8372791"/>
              <a:gd name="connsiteY1100" fmla="*/ 68692 h 8153390"/>
              <a:gd name="connsiteX1101" fmla="*/ 3585156 w 8372791"/>
              <a:gd name="connsiteY1101" fmla="*/ 112423 h 8153390"/>
              <a:gd name="connsiteX1102" fmla="*/ 5197701 w 8372791"/>
              <a:gd name="connsiteY1102" fmla="*/ 224102 h 8153390"/>
              <a:gd name="connsiteX1103" fmla="*/ 5204362 w 8372791"/>
              <a:gd name="connsiteY1103" fmla="*/ 191110 h 8153390"/>
              <a:gd name="connsiteX1104" fmla="*/ 5304156 w 8372791"/>
              <a:gd name="connsiteY1104" fmla="*/ 124962 h 8153390"/>
              <a:gd name="connsiteX1105" fmla="*/ 5412461 w 8372791"/>
              <a:gd name="connsiteY1105" fmla="*/ 233267 h 8153390"/>
              <a:gd name="connsiteX1106" fmla="*/ 5403950 w 8372791"/>
              <a:gd name="connsiteY1106" fmla="*/ 275424 h 8153390"/>
              <a:gd name="connsiteX1107" fmla="*/ 5388389 w 8372791"/>
              <a:gd name="connsiteY1107" fmla="*/ 298503 h 8153390"/>
              <a:gd name="connsiteX1108" fmla="*/ 7279483 w 8372791"/>
              <a:gd name="connsiteY1108" fmla="*/ 1536653 h 8153390"/>
              <a:gd name="connsiteX1109" fmla="*/ 7292907 w 8372791"/>
              <a:gd name="connsiteY1109" fmla="*/ 1543031 h 8153390"/>
              <a:gd name="connsiteX1110" fmla="*/ 7308362 w 8372791"/>
              <a:gd name="connsiteY1110" fmla="*/ 1517558 h 8153390"/>
              <a:gd name="connsiteX1111" fmla="*/ 7399436 w 8372791"/>
              <a:gd name="connsiteY1111" fmla="*/ 1474607 h 8153390"/>
              <a:gd name="connsiteX1112" fmla="*/ 7517461 w 8372791"/>
              <a:gd name="connsiteY1112" fmla="*/ 1592632 h 8153390"/>
              <a:gd name="connsiteX1113" fmla="*/ 7482892 w 8372791"/>
              <a:gd name="connsiteY1113" fmla="*/ 1676088 h 8153390"/>
              <a:gd name="connsiteX1114" fmla="*/ 7457957 w 8372791"/>
              <a:gd name="connsiteY1114" fmla="*/ 1692900 h 8153390"/>
              <a:gd name="connsiteX1115" fmla="*/ 8245696 w 8372791"/>
              <a:gd name="connsiteY1115" fmla="*/ 4020685 h 8153390"/>
              <a:gd name="connsiteX1116" fmla="*/ 8257543 w 8372791"/>
              <a:gd name="connsiteY1116" fmla="*/ 4018380 h 8153390"/>
              <a:gd name="connsiteX1117" fmla="*/ 8372791 w 8372791"/>
              <a:gd name="connsiteY1117" fmla="*/ 4129454 h 8153390"/>
              <a:gd name="connsiteX1118" fmla="*/ 8302403 w 8372791"/>
              <a:gd name="connsiteY1118" fmla="*/ 4231807 h 8153390"/>
              <a:gd name="connsiteX1119" fmla="*/ 8258851 w 8372791"/>
              <a:gd name="connsiteY1119" fmla="*/ 4240282 h 8153390"/>
              <a:gd name="connsiteX1120" fmla="*/ 7465224 w 8372791"/>
              <a:gd name="connsiteY1120" fmla="*/ 6574480 h 8153390"/>
              <a:gd name="connsiteX1121" fmla="*/ 7485739 w 8372791"/>
              <a:gd name="connsiteY1121" fmla="*/ 6588312 h 8153390"/>
              <a:gd name="connsiteX1122" fmla="*/ 7517461 w 8372791"/>
              <a:gd name="connsiteY1122" fmla="*/ 6664895 h 8153390"/>
              <a:gd name="connsiteX1123" fmla="*/ 7409156 w 8372791"/>
              <a:gd name="connsiteY1123" fmla="*/ 6773200 h 8153390"/>
              <a:gd name="connsiteX1124" fmla="*/ 7366999 w 8372791"/>
              <a:gd name="connsiteY1124" fmla="*/ 6764689 h 8153390"/>
              <a:gd name="connsiteX1125" fmla="*/ 7353519 w 8372791"/>
              <a:gd name="connsiteY1125" fmla="*/ 6755601 h 8153390"/>
              <a:gd name="connsiteX1126" fmla="*/ 5434675 w 8372791"/>
              <a:gd name="connsiteY1126" fmla="*/ 8022092 h 8153390"/>
              <a:gd name="connsiteX1127" fmla="*/ 5440231 w 8372791"/>
              <a:gd name="connsiteY1127" fmla="*/ 8049251 h 8153390"/>
              <a:gd name="connsiteX1128" fmla="*/ 5334703 w 8372791"/>
              <a:gd name="connsiteY1128" fmla="*/ 8153390 h 8153390"/>
              <a:gd name="connsiteX1129" fmla="*/ 5260083 w 8372791"/>
              <a:gd name="connsiteY1129" fmla="*/ 8122888 h 8153390"/>
              <a:gd name="connsiteX1130" fmla="*/ 5254361 w 8372791"/>
              <a:gd name="connsiteY1130" fmla="*/ 8114512 h 8153390"/>
              <a:gd name="connsiteX1131" fmla="*/ 3473990 w 8372791"/>
              <a:gd name="connsiteY1131" fmla="*/ 8114512 h 8153390"/>
              <a:gd name="connsiteX1132" fmla="*/ 3472909 w 8372791"/>
              <a:gd name="connsiteY1132" fmla="*/ 8116115 h 8153390"/>
              <a:gd name="connsiteX1133" fmla="*/ 3396326 w 8372791"/>
              <a:gd name="connsiteY1133" fmla="*/ 8147837 h 8153390"/>
              <a:gd name="connsiteX1134" fmla="*/ 3296532 w 8372791"/>
              <a:gd name="connsiteY1134" fmla="*/ 8081689 h 8153390"/>
              <a:gd name="connsiteX1135" fmla="*/ 3290604 w 8372791"/>
              <a:gd name="connsiteY1135" fmla="*/ 8052324 h 8153390"/>
              <a:gd name="connsiteX1136" fmla="*/ 3005776 w 8372791"/>
              <a:gd name="connsiteY1136" fmla="*/ 7954816 h 8153390"/>
              <a:gd name="connsiteX1137" fmla="*/ 2993840 w 8372791"/>
              <a:gd name="connsiteY1137" fmla="*/ 7963123 h 8153390"/>
              <a:gd name="connsiteX1138" fmla="*/ 2960330 w 8372791"/>
              <a:gd name="connsiteY1138" fmla="*/ 7970106 h 8153390"/>
              <a:gd name="connsiteX1139" fmla="*/ 2881006 w 8372791"/>
              <a:gd name="connsiteY1139" fmla="*/ 7915831 h 8153390"/>
              <a:gd name="connsiteX1140" fmla="*/ 2879566 w 8372791"/>
              <a:gd name="connsiteY1140" fmla="*/ 7908469 h 8153390"/>
              <a:gd name="connsiteX1141" fmla="*/ 1447699 w 8372791"/>
              <a:gd name="connsiteY1141" fmla="*/ 7353311 h 8153390"/>
              <a:gd name="connsiteX1142" fmla="*/ 1421501 w 8372791"/>
              <a:gd name="connsiteY1142" fmla="*/ 7370303 h 8153390"/>
              <a:gd name="connsiteX1143" fmla="*/ 1378803 w 8372791"/>
              <a:gd name="connsiteY1143" fmla="*/ 7378596 h 8153390"/>
              <a:gd name="connsiteX1144" fmla="*/ 1269109 w 8372791"/>
              <a:gd name="connsiteY1144" fmla="*/ 7273068 h 8153390"/>
              <a:gd name="connsiteX1145" fmla="*/ 1287843 w 8372791"/>
              <a:gd name="connsiteY1145" fmla="*/ 7214066 h 8153390"/>
              <a:gd name="connsiteX1146" fmla="*/ 1292073 w 8372791"/>
              <a:gd name="connsiteY1146" fmla="*/ 7209588 h 8153390"/>
              <a:gd name="connsiteX1147" fmla="*/ 152219 w 8372791"/>
              <a:gd name="connsiteY1147" fmla="*/ 5419556 h 8153390"/>
              <a:gd name="connsiteX1148" fmla="*/ 119413 w 8372791"/>
              <a:gd name="connsiteY1148" fmla="*/ 5426333 h 8153390"/>
              <a:gd name="connsiteX1149" fmla="*/ 0 w 8372791"/>
              <a:gd name="connsiteY1149" fmla="*/ 5304143 h 8153390"/>
              <a:gd name="connsiteX1150" fmla="*/ 72932 w 8372791"/>
              <a:gd name="connsiteY1150" fmla="*/ 5191556 h 8153390"/>
              <a:gd name="connsiteX1151" fmla="*/ 99974 w 8372791"/>
              <a:gd name="connsiteY1151" fmla="*/ 5185969 h 8153390"/>
              <a:gd name="connsiteX1152" fmla="*/ 99974 w 8372791"/>
              <a:gd name="connsiteY1152" fmla="*/ 3134039 h 8153390"/>
              <a:gd name="connsiteX1153" fmla="*/ 72932 w 8372791"/>
              <a:gd name="connsiteY1153" fmla="*/ 3128453 h 8153390"/>
              <a:gd name="connsiteX1154" fmla="*/ 0 w 8372791"/>
              <a:gd name="connsiteY1154" fmla="*/ 3015865 h 8153390"/>
              <a:gd name="connsiteX1155" fmla="*/ 119413 w 8372791"/>
              <a:gd name="connsiteY1155" fmla="*/ 2893675 h 8153390"/>
              <a:gd name="connsiteX1156" fmla="*/ 165894 w 8372791"/>
              <a:gd name="connsiteY1156" fmla="*/ 2903278 h 8153390"/>
              <a:gd name="connsiteX1157" fmla="*/ 173138 w 8372791"/>
              <a:gd name="connsiteY1157" fmla="*/ 2908276 h 8153390"/>
              <a:gd name="connsiteX1158" fmla="*/ 1205671 w 8372791"/>
              <a:gd name="connsiteY1158" fmla="*/ 1219909 h 8153390"/>
              <a:gd name="connsiteX1159" fmla="*/ 1184856 w 8372791"/>
              <a:gd name="connsiteY1159" fmla="*/ 1197589 h 8153390"/>
              <a:gd name="connsiteX1160" fmla="*/ 1166359 w 8372791"/>
              <a:gd name="connsiteY1160" fmla="*/ 1138587 h 8153390"/>
              <a:gd name="connsiteX1161" fmla="*/ 1274664 w 8372791"/>
              <a:gd name="connsiteY1161" fmla="*/ 1033059 h 8153390"/>
              <a:gd name="connsiteX1162" fmla="*/ 1351247 w 8372791"/>
              <a:gd name="connsiteY1162" fmla="*/ 1063967 h 8153390"/>
              <a:gd name="connsiteX1163" fmla="*/ 1360246 w 8372791"/>
              <a:gd name="connsiteY1163" fmla="*/ 1076972 h 8153390"/>
              <a:gd name="connsiteX1164" fmla="*/ 2837895 w 8372791"/>
              <a:gd name="connsiteY1164" fmla="*/ 386463 h 8153390"/>
              <a:gd name="connsiteX1165" fmla="*/ 2843985 w 8372791"/>
              <a:gd name="connsiteY1165" fmla="*/ 377562 h 8153390"/>
              <a:gd name="connsiteX1166" fmla="*/ 2911731 w 8372791"/>
              <a:gd name="connsiteY1166" fmla="*/ 349907 h 8153390"/>
              <a:gd name="connsiteX1167" fmla="*/ 2914811 w 8372791"/>
              <a:gd name="connsiteY1167" fmla="*/ 350520 h 8153390"/>
              <a:gd name="connsiteX1168" fmla="*/ 3373191 w 8372791"/>
              <a:gd name="connsiteY1168" fmla="*/ 136317 h 8153390"/>
              <a:gd name="connsiteX1169" fmla="*/ 3368555 w 8372791"/>
              <a:gd name="connsiteY1169" fmla="*/ 112471 h 8153390"/>
              <a:gd name="connsiteX1170" fmla="*/ 3476860 w 8372791"/>
              <a:gd name="connsiteY1170" fmla="*/ 0 h 81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</a:cxnLst>
            <a:rect l="l" t="t" r="r" b="b"/>
            <a:pathLst>
              <a:path w="8372791" h="8153390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SpPr/>
          <p:nvPr/>
        </p:nvSpPr>
        <p:spPr bwMode="auto">
          <a:xfrm>
            <a:off x="857250" y="3133725"/>
            <a:ext cx="511810" cy="493395"/>
          </a:xfrm>
          <a:custGeom>
            <a:avLst/>
            <a:gdLst>
              <a:gd name="connsiteX0" fmla="*/ 4017359 w 8372791"/>
              <a:gd name="connsiteY0" fmla="*/ 7963975 h 8153390"/>
              <a:gd name="connsiteX1" fmla="*/ 3497515 w 8372791"/>
              <a:gd name="connsiteY1" fmla="*/ 8074782 h 8153390"/>
              <a:gd name="connsiteX2" fmla="*/ 3497343 w 8372791"/>
              <a:gd name="connsiteY2" fmla="*/ 8075633 h 8153390"/>
              <a:gd name="connsiteX3" fmla="*/ 5234572 w 8372791"/>
              <a:gd name="connsiteY3" fmla="*/ 8075633 h 8153390"/>
              <a:gd name="connsiteX4" fmla="*/ 5229175 w 8372791"/>
              <a:gd name="connsiteY4" fmla="*/ 8049251 h 8153390"/>
              <a:gd name="connsiteX5" fmla="*/ 5229647 w 8372791"/>
              <a:gd name="connsiteY5" fmla="*/ 8046945 h 8153390"/>
              <a:gd name="connsiteX6" fmla="*/ 3499582 w 8372791"/>
              <a:gd name="connsiteY6" fmla="*/ 7928538 h 8153390"/>
              <a:gd name="connsiteX7" fmla="*/ 3477821 w 8372791"/>
              <a:gd name="connsiteY7" fmla="*/ 7968752 h 8153390"/>
              <a:gd name="connsiteX8" fmla="*/ 3479899 w 8372791"/>
              <a:gd name="connsiteY8" fmla="*/ 7970640 h 8153390"/>
              <a:gd name="connsiteX9" fmla="*/ 3496120 w 8372791"/>
              <a:gd name="connsiteY9" fmla="*/ 7997375 h 8153390"/>
              <a:gd name="connsiteX10" fmla="*/ 3502525 w 8372791"/>
              <a:gd name="connsiteY10" fmla="*/ 8029099 h 8153390"/>
              <a:gd name="connsiteX11" fmla="*/ 3865329 w 8372791"/>
              <a:gd name="connsiteY11" fmla="*/ 7953570 h 8153390"/>
              <a:gd name="connsiteX12" fmla="*/ 3234719 w 8372791"/>
              <a:gd name="connsiteY12" fmla="*/ 7910410 h 8153390"/>
              <a:gd name="connsiteX13" fmla="*/ 3308220 w 8372791"/>
              <a:gd name="connsiteY13" fmla="*/ 7978111 h 8153390"/>
              <a:gd name="connsiteX14" fmla="*/ 3312753 w 8372791"/>
              <a:gd name="connsiteY14" fmla="*/ 7970640 h 8153390"/>
              <a:gd name="connsiteX15" fmla="*/ 3396326 w 8372791"/>
              <a:gd name="connsiteY15" fmla="*/ 7931227 h 8153390"/>
              <a:gd name="connsiteX16" fmla="*/ 3428533 w 8372791"/>
              <a:gd name="connsiteY16" fmla="*/ 7936096 h 8153390"/>
              <a:gd name="connsiteX17" fmla="*/ 3451308 w 8372791"/>
              <a:gd name="connsiteY17" fmla="*/ 7947045 h 8153390"/>
              <a:gd name="connsiteX18" fmla="*/ 3462757 w 8372791"/>
              <a:gd name="connsiteY18" fmla="*/ 7926017 h 8153390"/>
              <a:gd name="connsiteX19" fmla="*/ 3129015 w 8372791"/>
              <a:gd name="connsiteY19" fmla="*/ 7840938 h 8153390"/>
              <a:gd name="connsiteX20" fmla="*/ 3043388 w 8372791"/>
              <a:gd name="connsiteY20" fmla="*/ 7865742 h 8153390"/>
              <a:gd name="connsiteX21" fmla="*/ 3046419 w 8372791"/>
              <a:gd name="connsiteY21" fmla="*/ 7881240 h 8153390"/>
              <a:gd name="connsiteX22" fmla="*/ 3039654 w 8372791"/>
              <a:gd name="connsiteY22" fmla="*/ 7915831 h 8153390"/>
              <a:gd name="connsiteX23" fmla="*/ 3034578 w 8372791"/>
              <a:gd name="connsiteY23" fmla="*/ 7923603 h 8153390"/>
              <a:gd name="connsiteX24" fmla="*/ 3293342 w 8372791"/>
              <a:gd name="connsiteY24" fmla="*/ 8013175 h 8153390"/>
              <a:gd name="connsiteX25" fmla="*/ 3296532 w 8372791"/>
              <a:gd name="connsiteY25" fmla="*/ 7997375 h 8153390"/>
              <a:gd name="connsiteX26" fmla="*/ 3298245 w 8372791"/>
              <a:gd name="connsiteY26" fmla="*/ 7994551 h 8153390"/>
              <a:gd name="connsiteX27" fmla="*/ 3203171 w 8372791"/>
              <a:gd name="connsiteY27" fmla="*/ 7908251 h 8153390"/>
              <a:gd name="connsiteX28" fmla="*/ 3051972 w 8372791"/>
              <a:gd name="connsiteY28" fmla="*/ 7897903 h 8153390"/>
              <a:gd name="connsiteX29" fmla="*/ 3051972 w 8372791"/>
              <a:gd name="connsiteY29" fmla="*/ 7878463 h 8153390"/>
              <a:gd name="connsiteX30" fmla="*/ 3179623 w 8372791"/>
              <a:gd name="connsiteY30" fmla="*/ 7886876 h 8153390"/>
              <a:gd name="connsiteX31" fmla="*/ 4971773 w 8372791"/>
              <a:gd name="connsiteY31" fmla="*/ 7760537 h 8153390"/>
              <a:gd name="connsiteX32" fmla="*/ 4095788 w 8372791"/>
              <a:gd name="connsiteY32" fmla="*/ 7947257 h 8153390"/>
              <a:gd name="connsiteX33" fmla="*/ 5234685 w 8372791"/>
              <a:gd name="connsiteY33" fmla="*/ 8022318 h 8153390"/>
              <a:gd name="connsiteX34" fmla="*/ 5237468 w 8372791"/>
              <a:gd name="connsiteY34" fmla="*/ 8008716 h 8153390"/>
              <a:gd name="connsiteX35" fmla="*/ 5241591 w 8372791"/>
              <a:gd name="connsiteY35" fmla="*/ 8002681 h 8153390"/>
              <a:gd name="connsiteX36" fmla="*/ 2987680 w 8372791"/>
              <a:gd name="connsiteY36" fmla="*/ 7712647 h 8153390"/>
              <a:gd name="connsiteX37" fmla="*/ 2985661 w 8372791"/>
              <a:gd name="connsiteY37" fmla="*/ 7797653 h 8153390"/>
              <a:gd name="connsiteX38" fmla="*/ 2993840 w 8372791"/>
              <a:gd name="connsiteY38" fmla="*/ 7799358 h 8153390"/>
              <a:gd name="connsiteX39" fmla="*/ 3021204 w 8372791"/>
              <a:gd name="connsiteY39" fmla="*/ 7818403 h 8153390"/>
              <a:gd name="connsiteX40" fmla="*/ 3027888 w 8372791"/>
              <a:gd name="connsiteY40" fmla="*/ 7828635 h 8153390"/>
              <a:gd name="connsiteX41" fmla="*/ 3094630 w 8372791"/>
              <a:gd name="connsiteY41" fmla="*/ 7809727 h 8153390"/>
              <a:gd name="connsiteX42" fmla="*/ 3580239 w 8372791"/>
              <a:gd name="connsiteY42" fmla="*/ 7710233 h 8153390"/>
              <a:gd name="connsiteX43" fmla="*/ 3152051 w 8372791"/>
              <a:gd name="connsiteY43" fmla="*/ 7834266 h 8153390"/>
              <a:gd name="connsiteX44" fmla="*/ 3211446 w 8372791"/>
              <a:gd name="connsiteY44" fmla="*/ 7888974 h 8153390"/>
              <a:gd name="connsiteX45" fmla="*/ 3473521 w 8372791"/>
              <a:gd name="connsiteY45" fmla="*/ 7906246 h 8153390"/>
              <a:gd name="connsiteX46" fmla="*/ 5655428 w 8372791"/>
              <a:gd name="connsiteY46" fmla="*/ 7614813 h 8153390"/>
              <a:gd name="connsiteX47" fmla="*/ 4999640 w 8372791"/>
              <a:gd name="connsiteY47" fmla="*/ 7754598 h 8153390"/>
              <a:gd name="connsiteX48" fmla="*/ 5248614 w 8372791"/>
              <a:gd name="connsiteY48" fmla="*/ 7975660 h 8153390"/>
              <a:gd name="connsiteX49" fmla="*/ 5248614 w 8372791"/>
              <a:gd name="connsiteY49" fmla="*/ 7992401 h 8153390"/>
              <a:gd name="connsiteX50" fmla="*/ 5260083 w 8372791"/>
              <a:gd name="connsiteY50" fmla="*/ 7975614 h 8153390"/>
              <a:gd name="connsiteX51" fmla="*/ 5334703 w 8372791"/>
              <a:gd name="connsiteY51" fmla="*/ 7945112 h 8153390"/>
              <a:gd name="connsiteX52" fmla="*/ 5375779 w 8372791"/>
              <a:gd name="connsiteY52" fmla="*/ 7953296 h 8153390"/>
              <a:gd name="connsiteX53" fmla="*/ 5382355 w 8372791"/>
              <a:gd name="connsiteY53" fmla="*/ 7957671 h 8153390"/>
              <a:gd name="connsiteX54" fmla="*/ 5765698 w 8372791"/>
              <a:gd name="connsiteY54" fmla="*/ 7591309 h 8153390"/>
              <a:gd name="connsiteX55" fmla="*/ 5700833 w 8372791"/>
              <a:gd name="connsiteY55" fmla="*/ 7605135 h 8153390"/>
              <a:gd name="connsiteX56" fmla="*/ 5470859 w 8372791"/>
              <a:gd name="connsiteY56" fmla="*/ 7900625 h 8153390"/>
              <a:gd name="connsiteX57" fmla="*/ 5785873 w 8372791"/>
              <a:gd name="connsiteY57" fmla="*/ 7619438 h 8153390"/>
              <a:gd name="connsiteX58" fmla="*/ 5784132 w 8372791"/>
              <a:gd name="connsiteY58" fmla="*/ 7618280 h 8153390"/>
              <a:gd name="connsiteX59" fmla="*/ 5756767 w 8372791"/>
              <a:gd name="connsiteY59" fmla="*/ 7533266 h 8153390"/>
              <a:gd name="connsiteX60" fmla="*/ 5732119 w 8372791"/>
              <a:gd name="connsiteY60" fmla="*/ 7564936 h 8153390"/>
              <a:gd name="connsiteX61" fmla="*/ 5756739 w 8372791"/>
              <a:gd name="connsiteY61" fmla="*/ 7559811 h 8153390"/>
              <a:gd name="connsiteX62" fmla="*/ 5754037 w 8372791"/>
              <a:gd name="connsiteY62" fmla="*/ 7546606 h 8153390"/>
              <a:gd name="connsiteX63" fmla="*/ 4504359 w 8372791"/>
              <a:gd name="connsiteY63" fmla="*/ 7442546 h 8153390"/>
              <a:gd name="connsiteX64" fmla="*/ 3624680 w 8372791"/>
              <a:gd name="connsiteY64" fmla="*/ 7697360 h 8153390"/>
              <a:gd name="connsiteX65" fmla="*/ 3510332 w 8372791"/>
              <a:gd name="connsiteY65" fmla="*/ 7908672 h 8153390"/>
              <a:gd name="connsiteX66" fmla="*/ 3943774 w 8372791"/>
              <a:gd name="connsiteY66" fmla="*/ 7937239 h 8153390"/>
              <a:gd name="connsiteX67" fmla="*/ 4938027 w 8372791"/>
              <a:gd name="connsiteY67" fmla="*/ 7730252 h 8153390"/>
              <a:gd name="connsiteX68" fmla="*/ 4628988 w 8372791"/>
              <a:gd name="connsiteY68" fmla="*/ 7452910 h 8153390"/>
              <a:gd name="connsiteX69" fmla="*/ 4604526 w 8372791"/>
              <a:gd name="connsiteY69" fmla="*/ 7469136 h 8153390"/>
              <a:gd name="connsiteX70" fmla="*/ 4571016 w 8372791"/>
              <a:gd name="connsiteY70" fmla="*/ 7475792 h 8153390"/>
              <a:gd name="connsiteX71" fmla="*/ 4510142 w 8372791"/>
              <a:gd name="connsiteY71" fmla="*/ 7450984 h 8153390"/>
              <a:gd name="connsiteX72" fmla="*/ 5323087 w 8372791"/>
              <a:gd name="connsiteY72" fmla="*/ 7139773 h 8153390"/>
              <a:gd name="connsiteX73" fmla="*/ 4656734 w 8372791"/>
              <a:gd name="connsiteY73" fmla="*/ 7392900 h 8153390"/>
              <a:gd name="connsiteX74" fmla="*/ 4650340 w 8372791"/>
              <a:gd name="connsiteY74" fmla="*/ 7424062 h 8153390"/>
              <a:gd name="connsiteX75" fmla="*/ 4641650 w 8372791"/>
              <a:gd name="connsiteY75" fmla="*/ 7436742 h 8153390"/>
              <a:gd name="connsiteX76" fmla="*/ 4965726 w 8372791"/>
              <a:gd name="connsiteY76" fmla="*/ 7724486 h 8153390"/>
              <a:gd name="connsiteX77" fmla="*/ 5687806 w 8372791"/>
              <a:gd name="connsiteY77" fmla="*/ 7574161 h 8153390"/>
              <a:gd name="connsiteX78" fmla="*/ 5760684 w 8372791"/>
              <a:gd name="connsiteY78" fmla="*/ 7482659 h 8153390"/>
              <a:gd name="connsiteX79" fmla="*/ 3951061 w 8372791"/>
              <a:gd name="connsiteY79" fmla="*/ 7094218 h 8153390"/>
              <a:gd name="connsiteX80" fmla="*/ 3648837 w 8372791"/>
              <a:gd name="connsiteY80" fmla="*/ 7652719 h 8153390"/>
              <a:gd name="connsiteX81" fmla="*/ 4489729 w 8372791"/>
              <a:gd name="connsiteY81" fmla="*/ 7414493 h 8153390"/>
              <a:gd name="connsiteX82" fmla="*/ 4484927 w 8372791"/>
              <a:gd name="connsiteY82" fmla="*/ 7391092 h 8153390"/>
              <a:gd name="connsiteX83" fmla="*/ 4485516 w 8372791"/>
              <a:gd name="connsiteY83" fmla="*/ 7388221 h 8153390"/>
              <a:gd name="connsiteX84" fmla="*/ 6342076 w 8372791"/>
              <a:gd name="connsiteY84" fmla="*/ 6752690 h 8153390"/>
              <a:gd name="connsiteX85" fmla="*/ 5354774 w 8372791"/>
              <a:gd name="connsiteY85" fmla="*/ 7127736 h 8153390"/>
              <a:gd name="connsiteX86" fmla="*/ 5777068 w 8372791"/>
              <a:gd name="connsiteY86" fmla="*/ 7462088 h 8153390"/>
              <a:gd name="connsiteX87" fmla="*/ 6364620 w 8372791"/>
              <a:gd name="connsiteY87" fmla="*/ 6752247 h 8153390"/>
              <a:gd name="connsiteX88" fmla="*/ 5819492 w 8372791"/>
              <a:gd name="connsiteY88" fmla="*/ 7452672 h 8153390"/>
              <a:gd name="connsiteX89" fmla="*/ 5856788 w 8372791"/>
              <a:gd name="connsiteY89" fmla="*/ 7445244 h 8153390"/>
              <a:gd name="connsiteX90" fmla="*/ 5896783 w 8372791"/>
              <a:gd name="connsiteY90" fmla="*/ 7453210 h 8153390"/>
              <a:gd name="connsiteX91" fmla="*/ 5904345 w 8372791"/>
              <a:gd name="connsiteY91" fmla="*/ 7458239 h 8153390"/>
              <a:gd name="connsiteX92" fmla="*/ 6364875 w 8372791"/>
              <a:gd name="connsiteY92" fmla="*/ 6752632 h 8153390"/>
              <a:gd name="connsiteX93" fmla="*/ 6353879 w 8372791"/>
              <a:gd name="connsiteY93" fmla="*/ 6736059 h 8153390"/>
              <a:gd name="connsiteX94" fmla="*/ 6353879 w 8372791"/>
              <a:gd name="connsiteY94" fmla="*/ 6737870 h 8153390"/>
              <a:gd name="connsiteX95" fmla="*/ 6354534 w 8372791"/>
              <a:gd name="connsiteY95" fmla="*/ 6737047 h 8153390"/>
              <a:gd name="connsiteX96" fmla="*/ 7324324 w 8372791"/>
              <a:gd name="connsiteY96" fmla="*/ 6729243 h 8153390"/>
              <a:gd name="connsiteX97" fmla="*/ 5952742 w 8372791"/>
              <a:gd name="connsiteY97" fmla="*/ 7513394 h 8153390"/>
              <a:gd name="connsiteX98" fmla="*/ 5959539 w 8372791"/>
              <a:gd name="connsiteY98" fmla="*/ 7546606 h 8153390"/>
              <a:gd name="connsiteX99" fmla="*/ 5856788 w 8372791"/>
              <a:gd name="connsiteY99" fmla="*/ 7647968 h 8153390"/>
              <a:gd name="connsiteX100" fmla="*/ 5816793 w 8372791"/>
              <a:gd name="connsiteY100" fmla="*/ 7640003 h 8153390"/>
              <a:gd name="connsiteX101" fmla="*/ 5800375 w 8372791"/>
              <a:gd name="connsiteY101" fmla="*/ 7629084 h 8153390"/>
              <a:gd name="connsiteX102" fmla="*/ 5419778 w 8372791"/>
              <a:gd name="connsiteY102" fmla="*/ 7990918 h 8153390"/>
              <a:gd name="connsiteX103" fmla="*/ 5425990 w 8372791"/>
              <a:gd name="connsiteY103" fmla="*/ 8000009 h 8153390"/>
              <a:gd name="connsiteX104" fmla="*/ 7329734 w 8372791"/>
              <a:gd name="connsiteY104" fmla="*/ 6737267 h 8153390"/>
              <a:gd name="connsiteX105" fmla="*/ 4765513 w 8372791"/>
              <a:gd name="connsiteY105" fmla="*/ 6702876 h 8153390"/>
              <a:gd name="connsiteX106" fmla="*/ 4620101 w 8372791"/>
              <a:gd name="connsiteY106" fmla="*/ 7323380 h 8153390"/>
              <a:gd name="connsiteX107" fmla="*/ 4631890 w 8372791"/>
              <a:gd name="connsiteY107" fmla="*/ 7331200 h 8153390"/>
              <a:gd name="connsiteX108" fmla="*/ 4649441 w 8372791"/>
              <a:gd name="connsiteY108" fmla="*/ 7356812 h 8153390"/>
              <a:gd name="connsiteX109" fmla="*/ 5291479 w 8372791"/>
              <a:gd name="connsiteY109" fmla="*/ 7115006 h 8153390"/>
              <a:gd name="connsiteX110" fmla="*/ 1413515 w 8372791"/>
              <a:gd name="connsiteY110" fmla="*/ 6616861 h 8153390"/>
              <a:gd name="connsiteX111" fmla="*/ 1413515 w 8372791"/>
              <a:gd name="connsiteY111" fmla="*/ 7174282 h 8153390"/>
              <a:gd name="connsiteX112" fmla="*/ 1421501 w 8372791"/>
              <a:gd name="connsiteY112" fmla="*/ 7175833 h 8153390"/>
              <a:gd name="connsiteX113" fmla="*/ 1488497 w 8372791"/>
              <a:gd name="connsiteY113" fmla="*/ 7273068 h 8153390"/>
              <a:gd name="connsiteX114" fmla="*/ 1479876 w 8372791"/>
              <a:gd name="connsiteY114" fmla="*/ 7314145 h 8153390"/>
              <a:gd name="connsiteX115" fmla="*/ 1472446 w 8372791"/>
              <a:gd name="connsiteY115" fmla="*/ 7324747 h 8153390"/>
              <a:gd name="connsiteX116" fmla="*/ 2878238 w 8372791"/>
              <a:gd name="connsiteY116" fmla="*/ 7860807 h 8153390"/>
              <a:gd name="connsiteX117" fmla="*/ 2878406 w 8372791"/>
              <a:gd name="connsiteY117" fmla="*/ 7859947 h 8153390"/>
              <a:gd name="connsiteX118" fmla="*/ 1245372 w 8372791"/>
              <a:gd name="connsiteY118" fmla="*/ 6474178 h 8153390"/>
              <a:gd name="connsiteX119" fmla="*/ 1243071 w 8372791"/>
              <a:gd name="connsiteY119" fmla="*/ 6475729 h 8153390"/>
              <a:gd name="connsiteX120" fmla="*/ 1369877 w 8372791"/>
              <a:gd name="connsiteY120" fmla="*/ 7169274 h 8153390"/>
              <a:gd name="connsiteX121" fmla="*/ 1378803 w 8372791"/>
              <a:gd name="connsiteY121" fmla="*/ 7167540 h 8153390"/>
              <a:gd name="connsiteX122" fmla="*/ 1388522 w 8372791"/>
              <a:gd name="connsiteY122" fmla="*/ 7169428 h 8153390"/>
              <a:gd name="connsiteX123" fmla="*/ 1388522 w 8372791"/>
              <a:gd name="connsiteY123" fmla="*/ 6595653 h 8153390"/>
              <a:gd name="connsiteX124" fmla="*/ 1413515 w 8372791"/>
              <a:gd name="connsiteY124" fmla="*/ 6456812 h 8153390"/>
              <a:gd name="connsiteX125" fmla="*/ 1413515 w 8372791"/>
              <a:gd name="connsiteY125" fmla="*/ 6575090 h 8153390"/>
              <a:gd name="connsiteX126" fmla="*/ 2893079 w 8372791"/>
              <a:gd name="connsiteY126" fmla="*/ 7828166 h 8153390"/>
              <a:gd name="connsiteX127" fmla="*/ 2899456 w 8372791"/>
              <a:gd name="connsiteY127" fmla="*/ 7818403 h 8153390"/>
              <a:gd name="connsiteX128" fmla="*/ 2926820 w 8372791"/>
              <a:gd name="connsiteY128" fmla="*/ 7799358 h 8153390"/>
              <a:gd name="connsiteX129" fmla="*/ 2955265 w 8372791"/>
              <a:gd name="connsiteY129" fmla="*/ 7793430 h 8153390"/>
              <a:gd name="connsiteX130" fmla="*/ 2958124 w 8372791"/>
              <a:gd name="connsiteY130" fmla="*/ 7685819 h 8153390"/>
              <a:gd name="connsiteX131" fmla="*/ 1621433 w 8372791"/>
              <a:gd name="connsiteY131" fmla="*/ 6472485 h 8153390"/>
              <a:gd name="connsiteX132" fmla="*/ 1277449 w 8372791"/>
              <a:gd name="connsiteY132" fmla="*/ 6446556 h 8153390"/>
              <a:gd name="connsiteX133" fmla="*/ 1271742 w 8372791"/>
              <a:gd name="connsiteY133" fmla="*/ 6455020 h 8153390"/>
              <a:gd name="connsiteX134" fmla="*/ 1388522 w 8372791"/>
              <a:gd name="connsiteY134" fmla="*/ 6553923 h 8153390"/>
              <a:gd name="connsiteX135" fmla="*/ 1388522 w 8372791"/>
              <a:gd name="connsiteY135" fmla="*/ 6454929 h 8153390"/>
              <a:gd name="connsiteX136" fmla="*/ 4438294 w 8372791"/>
              <a:gd name="connsiteY136" fmla="*/ 6446478 h 8153390"/>
              <a:gd name="connsiteX137" fmla="*/ 4432339 w 8372791"/>
              <a:gd name="connsiteY137" fmla="*/ 6455570 h 8153390"/>
              <a:gd name="connsiteX138" fmla="*/ 4332191 w 8372791"/>
              <a:gd name="connsiteY138" fmla="*/ 6498272 h 8153390"/>
              <a:gd name="connsiteX139" fmla="*/ 4290075 w 8372791"/>
              <a:gd name="connsiteY139" fmla="*/ 6491718 h 8153390"/>
              <a:gd name="connsiteX140" fmla="*/ 4279836 w 8372791"/>
              <a:gd name="connsiteY140" fmla="*/ 6486651 h 8153390"/>
              <a:gd name="connsiteX141" fmla="*/ 3969626 w 8372791"/>
              <a:gd name="connsiteY141" fmla="*/ 7059911 h 8153390"/>
              <a:gd name="connsiteX142" fmla="*/ 4497205 w 8372791"/>
              <a:gd name="connsiteY142" fmla="*/ 7350079 h 8153390"/>
              <a:gd name="connsiteX143" fmla="*/ 4510142 w 8372791"/>
              <a:gd name="connsiteY143" fmla="*/ 7331200 h 8153390"/>
              <a:gd name="connsiteX144" fmla="*/ 4571016 w 8372791"/>
              <a:gd name="connsiteY144" fmla="*/ 7306392 h 8153390"/>
              <a:gd name="connsiteX145" fmla="*/ 4603219 w 8372791"/>
              <a:gd name="connsiteY145" fmla="*/ 7312789 h 8153390"/>
              <a:gd name="connsiteX146" fmla="*/ 4751273 w 8372791"/>
              <a:gd name="connsiteY146" fmla="*/ 6691718 h 8153390"/>
              <a:gd name="connsiteX147" fmla="*/ 1476612 w 8372791"/>
              <a:gd name="connsiteY147" fmla="*/ 6341028 h 8153390"/>
              <a:gd name="connsiteX148" fmla="*/ 1474771 w 8372791"/>
              <a:gd name="connsiteY148" fmla="*/ 6342683 h 8153390"/>
              <a:gd name="connsiteX149" fmla="*/ 1440245 w 8372791"/>
              <a:gd name="connsiteY149" fmla="*/ 6359106 h 8153390"/>
              <a:gd name="connsiteX150" fmla="*/ 1413515 w 8372791"/>
              <a:gd name="connsiteY150" fmla="*/ 6363105 h 8153390"/>
              <a:gd name="connsiteX151" fmla="*/ 1413515 w 8372791"/>
              <a:gd name="connsiteY151" fmla="*/ 6424744 h 8153390"/>
              <a:gd name="connsiteX152" fmla="*/ 1584626 w 8372791"/>
              <a:gd name="connsiteY152" fmla="*/ 6439075 h 8153390"/>
              <a:gd name="connsiteX153" fmla="*/ 3068573 w 8372791"/>
              <a:gd name="connsiteY153" fmla="*/ 6323631 h 8153390"/>
              <a:gd name="connsiteX154" fmla="*/ 3040465 w 8372791"/>
              <a:gd name="connsiteY154" fmla="*/ 6466730 h 8153390"/>
              <a:gd name="connsiteX155" fmla="*/ 3061302 w 8372791"/>
              <a:gd name="connsiteY155" fmla="*/ 6481018 h 8153390"/>
              <a:gd name="connsiteX156" fmla="*/ 3078859 w 8372791"/>
              <a:gd name="connsiteY156" fmla="*/ 6507499 h 8153390"/>
              <a:gd name="connsiteX157" fmla="*/ 3081853 w 8372791"/>
              <a:gd name="connsiteY157" fmla="*/ 6522580 h 8153390"/>
              <a:gd name="connsiteX158" fmla="*/ 3631272 w 8372791"/>
              <a:gd name="connsiteY158" fmla="*/ 6343914 h 8153390"/>
              <a:gd name="connsiteX159" fmla="*/ 2810435 w 8372791"/>
              <a:gd name="connsiteY159" fmla="*/ 6314326 h 8153390"/>
              <a:gd name="connsiteX160" fmla="*/ 2952469 w 8372791"/>
              <a:gd name="connsiteY160" fmla="*/ 6476202 h 8153390"/>
              <a:gd name="connsiteX161" fmla="*/ 2971486 w 8372791"/>
              <a:gd name="connsiteY161" fmla="*/ 6463163 h 8153390"/>
              <a:gd name="connsiteX162" fmla="*/ 3003374 w 8372791"/>
              <a:gd name="connsiteY162" fmla="*/ 6456616 h 8153390"/>
              <a:gd name="connsiteX163" fmla="*/ 3017003 w 8372791"/>
              <a:gd name="connsiteY163" fmla="*/ 6459414 h 8153390"/>
              <a:gd name="connsiteX164" fmla="*/ 3044509 w 8372791"/>
              <a:gd name="connsiteY164" fmla="*/ 6322764 h 8153390"/>
              <a:gd name="connsiteX165" fmla="*/ 1526078 w 8372791"/>
              <a:gd name="connsiteY165" fmla="*/ 6268031 h 8153390"/>
              <a:gd name="connsiteX166" fmla="*/ 1522563 w 8372791"/>
              <a:gd name="connsiteY166" fmla="*/ 6285258 h 8153390"/>
              <a:gd name="connsiteX167" fmla="*/ 1503715 w 8372791"/>
              <a:gd name="connsiteY167" fmla="*/ 6315996 h 8153390"/>
              <a:gd name="connsiteX168" fmla="*/ 1642609 w 8372791"/>
              <a:gd name="connsiteY168" fmla="*/ 6443931 h 8153390"/>
              <a:gd name="connsiteX169" fmla="*/ 2921451 w 8372791"/>
              <a:gd name="connsiteY169" fmla="*/ 6551036 h 8153390"/>
              <a:gd name="connsiteX170" fmla="*/ 2921451 w 8372791"/>
              <a:gd name="connsiteY170" fmla="*/ 6570475 h 8153390"/>
              <a:gd name="connsiteX171" fmla="*/ 1678259 w 8372791"/>
              <a:gd name="connsiteY171" fmla="*/ 6476768 h 8153390"/>
              <a:gd name="connsiteX172" fmla="*/ 2958907 w 8372791"/>
              <a:gd name="connsiteY172" fmla="*/ 7656362 h 8153390"/>
              <a:gd name="connsiteX173" fmla="*/ 2985324 w 8372791"/>
              <a:gd name="connsiteY173" fmla="*/ 6662118 h 8153390"/>
              <a:gd name="connsiteX174" fmla="*/ 3013094 w 8372791"/>
              <a:gd name="connsiteY174" fmla="*/ 6642678 h 8153390"/>
              <a:gd name="connsiteX175" fmla="*/ 2988372 w 8372791"/>
              <a:gd name="connsiteY175" fmla="*/ 7683502 h 8153390"/>
              <a:gd name="connsiteX176" fmla="*/ 3118170 w 8372791"/>
              <a:gd name="connsiteY176" fmla="*/ 7803058 h 8153390"/>
              <a:gd name="connsiteX177" fmla="*/ 3604753 w 8372791"/>
              <a:gd name="connsiteY177" fmla="*/ 7665208 h 8153390"/>
              <a:gd name="connsiteX178" fmla="*/ 3923792 w 8372791"/>
              <a:gd name="connsiteY178" fmla="*/ 7079218 h 8153390"/>
              <a:gd name="connsiteX179" fmla="*/ 3079743 w 8372791"/>
              <a:gd name="connsiteY179" fmla="*/ 6614908 h 8153390"/>
              <a:gd name="connsiteX180" fmla="*/ 3079743 w 8372791"/>
              <a:gd name="connsiteY180" fmla="*/ 6570475 h 8153390"/>
              <a:gd name="connsiteX181" fmla="*/ 3942443 w 8372791"/>
              <a:gd name="connsiteY181" fmla="*/ 7044960 h 8153390"/>
              <a:gd name="connsiteX182" fmla="*/ 4253506 w 8372791"/>
              <a:gd name="connsiteY182" fmla="*/ 6473621 h 8153390"/>
              <a:gd name="connsiteX183" fmla="*/ 4253005 w 8372791"/>
              <a:gd name="connsiteY183" fmla="*/ 6473373 h 8153390"/>
              <a:gd name="connsiteX184" fmla="*/ 4201691 w 8372791"/>
              <a:gd name="connsiteY184" fmla="*/ 6409227 h 8153390"/>
              <a:gd name="connsiteX185" fmla="*/ 4192851 w 8372791"/>
              <a:gd name="connsiteY185" fmla="*/ 6364156 h 8153390"/>
              <a:gd name="connsiteX186" fmla="*/ 3705503 w 8372791"/>
              <a:gd name="connsiteY186" fmla="*/ 6346589 h 8153390"/>
              <a:gd name="connsiteX187" fmla="*/ 3083324 w 8372791"/>
              <a:gd name="connsiteY187" fmla="*/ 6549866 h 8153390"/>
              <a:gd name="connsiteX188" fmla="*/ 3078859 w 8372791"/>
              <a:gd name="connsiteY188" fmla="*/ 6572357 h 8153390"/>
              <a:gd name="connsiteX189" fmla="*/ 3003374 w 8372791"/>
              <a:gd name="connsiteY189" fmla="*/ 6623240 h 8153390"/>
              <a:gd name="connsiteX190" fmla="*/ 2921451 w 8372791"/>
              <a:gd name="connsiteY190" fmla="*/ 6539928 h 8153390"/>
              <a:gd name="connsiteX191" fmla="*/ 2945446 w 8372791"/>
              <a:gd name="connsiteY191" fmla="*/ 6481018 h 8153390"/>
              <a:gd name="connsiteX192" fmla="*/ 2948633 w 8372791"/>
              <a:gd name="connsiteY192" fmla="*/ 6478832 h 8153390"/>
              <a:gd name="connsiteX193" fmla="*/ 2932560 w 8372791"/>
              <a:gd name="connsiteY193" fmla="*/ 6478832 h 8153390"/>
              <a:gd name="connsiteX194" fmla="*/ 2783373 w 8372791"/>
              <a:gd name="connsiteY194" fmla="*/ 6313351 h 8153390"/>
              <a:gd name="connsiteX195" fmla="*/ 4865115 w 8372791"/>
              <a:gd name="connsiteY195" fmla="*/ 6214162 h 8153390"/>
              <a:gd name="connsiteX196" fmla="*/ 4472037 w 8372791"/>
              <a:gd name="connsiteY196" fmla="*/ 6343381 h 8153390"/>
              <a:gd name="connsiteX197" fmla="*/ 4473821 w 8372791"/>
              <a:gd name="connsiteY197" fmla="*/ 6352477 h 8153390"/>
              <a:gd name="connsiteX198" fmla="*/ 4462691 w 8372791"/>
              <a:gd name="connsiteY198" fmla="*/ 6409227 h 8153390"/>
              <a:gd name="connsiteX199" fmla="*/ 4457429 w 8372791"/>
              <a:gd name="connsiteY199" fmla="*/ 6417261 h 8153390"/>
              <a:gd name="connsiteX200" fmla="*/ 4759656 w 8372791"/>
              <a:gd name="connsiteY200" fmla="*/ 6656550 h 8153390"/>
              <a:gd name="connsiteX201" fmla="*/ 4169928 w 8372791"/>
              <a:gd name="connsiteY201" fmla="*/ 6194854 h 8153390"/>
              <a:gd name="connsiteX202" fmla="*/ 3791345 w 8372791"/>
              <a:gd name="connsiteY202" fmla="*/ 6318543 h 8153390"/>
              <a:gd name="connsiteX203" fmla="*/ 4194772 w 8372791"/>
              <a:gd name="connsiteY203" fmla="*/ 6331008 h 8153390"/>
              <a:gd name="connsiteX204" fmla="*/ 4201691 w 8372791"/>
              <a:gd name="connsiteY204" fmla="*/ 6295727 h 8153390"/>
              <a:gd name="connsiteX205" fmla="*/ 4222892 w 8372791"/>
              <a:gd name="connsiteY205" fmla="*/ 6259755 h 8153390"/>
              <a:gd name="connsiteX206" fmla="*/ 4402185 w 8372791"/>
              <a:gd name="connsiteY206" fmla="*/ 6118971 h 8153390"/>
              <a:gd name="connsiteX207" fmla="*/ 4205307 w 8372791"/>
              <a:gd name="connsiteY207" fmla="*/ 6183295 h 8153390"/>
              <a:gd name="connsiteX208" fmla="*/ 4248236 w 8372791"/>
              <a:gd name="connsiteY208" fmla="*/ 6236042 h 8153390"/>
              <a:gd name="connsiteX209" fmla="*/ 4253005 w 8372791"/>
              <a:gd name="connsiteY209" fmla="*/ 6231582 h 8153390"/>
              <a:gd name="connsiteX210" fmla="*/ 4332191 w 8372791"/>
              <a:gd name="connsiteY210" fmla="*/ 6206682 h 8153390"/>
              <a:gd name="connsiteX211" fmla="*/ 4373174 w 8372791"/>
              <a:gd name="connsiteY211" fmla="*/ 6213061 h 8153390"/>
              <a:gd name="connsiteX212" fmla="*/ 5226991 w 8372791"/>
              <a:gd name="connsiteY212" fmla="*/ 6095199 h 8153390"/>
              <a:gd name="connsiteX213" fmla="*/ 4881286 w 8372791"/>
              <a:gd name="connsiteY213" fmla="*/ 6208846 h 8153390"/>
              <a:gd name="connsiteX214" fmla="*/ 4773753 w 8372791"/>
              <a:gd name="connsiteY214" fmla="*/ 6667711 h 8153390"/>
              <a:gd name="connsiteX215" fmla="*/ 5323475 w 8372791"/>
              <a:gd name="connsiteY215" fmla="*/ 7102955 h 8153390"/>
              <a:gd name="connsiteX216" fmla="*/ 6345323 w 8372791"/>
              <a:gd name="connsiteY216" fmla="*/ 6718104 h 8153390"/>
              <a:gd name="connsiteX217" fmla="*/ 6339993 w 8372791"/>
              <a:gd name="connsiteY217" fmla="*/ 6691277 h 8153390"/>
              <a:gd name="connsiteX218" fmla="*/ 6341270 w 8372791"/>
              <a:gd name="connsiteY218" fmla="*/ 6684848 h 8153390"/>
              <a:gd name="connsiteX219" fmla="*/ 1114846 w 8372791"/>
              <a:gd name="connsiteY219" fmla="*/ 6060671 h 8153390"/>
              <a:gd name="connsiteX220" fmla="*/ 1188668 w 8372791"/>
              <a:gd name="connsiteY220" fmla="*/ 6304447 h 8153390"/>
              <a:gd name="connsiteX221" fmla="*/ 1205238 w 8372791"/>
              <a:gd name="connsiteY221" fmla="*/ 6301102 h 8153390"/>
              <a:gd name="connsiteX222" fmla="*/ 1296881 w 8372791"/>
              <a:gd name="connsiteY222" fmla="*/ 6392745 h 8153390"/>
              <a:gd name="connsiteX223" fmla="*/ 1292467 w 8372791"/>
              <a:gd name="connsiteY223" fmla="*/ 6414606 h 8153390"/>
              <a:gd name="connsiteX224" fmla="*/ 1388522 w 8372791"/>
              <a:gd name="connsiteY224" fmla="*/ 6422651 h 8153390"/>
              <a:gd name="connsiteX225" fmla="*/ 1388522 w 8372791"/>
              <a:gd name="connsiteY225" fmla="*/ 6362478 h 8153390"/>
              <a:gd name="connsiteX226" fmla="*/ 1349673 w 8372791"/>
              <a:gd name="connsiteY226" fmla="*/ 6354717 h 8153390"/>
              <a:gd name="connsiteX227" fmla="*/ 1269109 w 8372791"/>
              <a:gd name="connsiteY227" fmla="*/ 6234453 h 8153390"/>
              <a:gd name="connsiteX228" fmla="*/ 1279424 w 8372791"/>
              <a:gd name="connsiteY228" fmla="*/ 6183899 h 8153390"/>
              <a:gd name="connsiteX229" fmla="*/ 4977535 w 8372791"/>
              <a:gd name="connsiteY229" fmla="*/ 5963193 h 8153390"/>
              <a:gd name="connsiteX230" fmla="*/ 4974826 w 8372791"/>
              <a:gd name="connsiteY230" fmla="*/ 5967032 h 8153390"/>
              <a:gd name="connsiteX231" fmla="*/ 4954965 w 8372791"/>
              <a:gd name="connsiteY231" fmla="*/ 5979828 h 8153390"/>
              <a:gd name="connsiteX232" fmla="*/ 4934007 w 8372791"/>
              <a:gd name="connsiteY232" fmla="*/ 5983871 h 8153390"/>
              <a:gd name="connsiteX233" fmla="*/ 4889975 w 8372791"/>
              <a:gd name="connsiteY233" fmla="*/ 6171764 h 8153390"/>
              <a:gd name="connsiteX234" fmla="*/ 5186365 w 8372791"/>
              <a:gd name="connsiteY234" fmla="*/ 6073701 h 8153390"/>
              <a:gd name="connsiteX235" fmla="*/ 4882858 w 8372791"/>
              <a:gd name="connsiteY235" fmla="*/ 5961927 h 8153390"/>
              <a:gd name="connsiteX236" fmla="*/ 4439274 w 8372791"/>
              <a:gd name="connsiteY236" fmla="*/ 6106854 h 8153390"/>
              <a:gd name="connsiteX237" fmla="*/ 4402191 w 8372791"/>
              <a:gd name="connsiteY237" fmla="*/ 6227036 h 8153390"/>
              <a:gd name="connsiteX238" fmla="*/ 4411377 w 8372791"/>
              <a:gd name="connsiteY238" fmla="*/ 6231582 h 8153390"/>
              <a:gd name="connsiteX239" fmla="*/ 4462691 w 8372791"/>
              <a:gd name="connsiteY239" fmla="*/ 6295727 h 8153390"/>
              <a:gd name="connsiteX240" fmla="*/ 4465897 w 8372791"/>
              <a:gd name="connsiteY240" fmla="*/ 6312074 h 8153390"/>
              <a:gd name="connsiteX241" fmla="*/ 4873958 w 8372791"/>
              <a:gd name="connsiteY241" fmla="*/ 6177064 h 8153390"/>
              <a:gd name="connsiteX242" fmla="*/ 4920332 w 8372791"/>
              <a:gd name="connsiteY242" fmla="*/ 5982531 h 8153390"/>
              <a:gd name="connsiteX243" fmla="*/ 4906321 w 8372791"/>
              <a:gd name="connsiteY243" fmla="*/ 5979828 h 8153390"/>
              <a:gd name="connsiteX244" fmla="*/ 4886460 w 8372791"/>
              <a:gd name="connsiteY244" fmla="*/ 5967032 h 8153390"/>
              <a:gd name="connsiteX245" fmla="*/ 4568144 w 8372791"/>
              <a:gd name="connsiteY245" fmla="*/ 5689195 h 8153390"/>
              <a:gd name="connsiteX246" fmla="*/ 4448086 w 8372791"/>
              <a:gd name="connsiteY246" fmla="*/ 6078293 h 8153390"/>
              <a:gd name="connsiteX247" fmla="*/ 4871495 w 8372791"/>
              <a:gd name="connsiteY247" fmla="*/ 5940604 h 8153390"/>
              <a:gd name="connsiteX248" fmla="*/ 4868159 w 8372791"/>
              <a:gd name="connsiteY248" fmla="*/ 5924813 h 8153390"/>
              <a:gd name="connsiteX249" fmla="*/ 4868471 w 8372791"/>
              <a:gd name="connsiteY249" fmla="*/ 5923338 h 8153390"/>
              <a:gd name="connsiteX250" fmla="*/ 6497830 w 8372791"/>
              <a:gd name="connsiteY250" fmla="*/ 5677426 h 8153390"/>
              <a:gd name="connsiteX251" fmla="*/ 5263136 w 8372791"/>
              <a:gd name="connsiteY251" fmla="*/ 6083317 h 8153390"/>
              <a:gd name="connsiteX252" fmla="*/ 6345933 w 8372791"/>
              <a:gd name="connsiteY252" fmla="*/ 6661383 h 8153390"/>
              <a:gd name="connsiteX253" fmla="*/ 6346758 w 8372791"/>
              <a:gd name="connsiteY253" fmla="*/ 6657227 h 8153390"/>
              <a:gd name="connsiteX254" fmla="*/ 6426082 w 8372791"/>
              <a:gd name="connsiteY254" fmla="*/ 6603800 h 8153390"/>
              <a:gd name="connsiteX255" fmla="*/ 6427938 w 8372791"/>
              <a:gd name="connsiteY255" fmla="*/ 6604181 h 8153390"/>
              <a:gd name="connsiteX256" fmla="*/ 7135855 w 8372791"/>
              <a:gd name="connsiteY256" fmla="*/ 5542565 h 8153390"/>
              <a:gd name="connsiteX257" fmla="*/ 6464751 w 8372791"/>
              <a:gd name="connsiteY257" fmla="*/ 6614210 h 8153390"/>
              <a:gd name="connsiteX258" fmla="*/ 6486956 w 8372791"/>
              <a:gd name="connsiteY258" fmla="*/ 6629422 h 8153390"/>
              <a:gd name="connsiteX259" fmla="*/ 6505406 w 8372791"/>
              <a:gd name="connsiteY259" fmla="*/ 6657227 h 8153390"/>
              <a:gd name="connsiteX260" fmla="*/ 6512170 w 8372791"/>
              <a:gd name="connsiteY260" fmla="*/ 6691272 h 8153390"/>
              <a:gd name="connsiteX261" fmla="*/ 6512170 w 8372791"/>
              <a:gd name="connsiteY261" fmla="*/ 6681558 h 8153390"/>
              <a:gd name="connsiteX262" fmla="*/ 7300851 w 8372791"/>
              <a:gd name="connsiteY262" fmla="*/ 6662118 h 8153390"/>
              <a:gd name="connsiteX263" fmla="*/ 7300851 w 8372791"/>
              <a:gd name="connsiteY263" fmla="*/ 6664895 h 8153390"/>
              <a:gd name="connsiteX264" fmla="*/ 7300851 w 8372791"/>
              <a:gd name="connsiteY264" fmla="*/ 6681558 h 8153390"/>
              <a:gd name="connsiteX265" fmla="*/ 6512170 w 8372791"/>
              <a:gd name="connsiteY265" fmla="*/ 6714882 h 8153390"/>
              <a:gd name="connsiteX266" fmla="*/ 6512170 w 8372791"/>
              <a:gd name="connsiteY266" fmla="*/ 6691282 h 8153390"/>
              <a:gd name="connsiteX267" fmla="*/ 6505406 w 8372791"/>
              <a:gd name="connsiteY267" fmla="*/ 6725327 h 8153390"/>
              <a:gd name="connsiteX268" fmla="*/ 6426082 w 8372791"/>
              <a:gd name="connsiteY268" fmla="*/ 6778754 h 8153390"/>
              <a:gd name="connsiteX269" fmla="*/ 6392572 w 8372791"/>
              <a:gd name="connsiteY269" fmla="*/ 6771880 h 8153390"/>
              <a:gd name="connsiteX270" fmla="*/ 6382461 w 8372791"/>
              <a:gd name="connsiteY270" fmla="*/ 6764953 h 8153390"/>
              <a:gd name="connsiteX271" fmla="*/ 5938136 w 8372791"/>
              <a:gd name="connsiteY271" fmla="*/ 7487650 h 8153390"/>
              <a:gd name="connsiteX272" fmla="*/ 5941379 w 8372791"/>
              <a:gd name="connsiteY272" fmla="*/ 7492395 h 8153390"/>
              <a:gd name="connsiteX273" fmla="*/ 7306913 w 8372791"/>
              <a:gd name="connsiteY273" fmla="*/ 6694924 h 8153390"/>
              <a:gd name="connsiteX274" fmla="*/ 7300851 w 8372791"/>
              <a:gd name="connsiteY274" fmla="*/ 6664895 h 8153390"/>
              <a:gd name="connsiteX275" fmla="*/ 7366999 w 8372791"/>
              <a:gd name="connsiteY275" fmla="*/ 6565101 h 8153390"/>
              <a:gd name="connsiteX276" fmla="*/ 7370968 w 8372791"/>
              <a:gd name="connsiteY276" fmla="*/ 6564300 h 8153390"/>
              <a:gd name="connsiteX277" fmla="*/ 7236059 w 8372791"/>
              <a:gd name="connsiteY277" fmla="*/ 5805682 h 8153390"/>
              <a:gd name="connsiteX278" fmla="*/ 6489953 w 8372791"/>
              <a:gd name="connsiteY278" fmla="*/ 6628793 h 8153390"/>
              <a:gd name="connsiteX279" fmla="*/ 6470514 w 8372791"/>
              <a:gd name="connsiteY279" fmla="*/ 6614908 h 8153390"/>
              <a:gd name="connsiteX280" fmla="*/ 7232105 w 8372791"/>
              <a:gd name="connsiteY280" fmla="*/ 5783447 h 8153390"/>
              <a:gd name="connsiteX281" fmla="*/ 7190396 w 8372791"/>
              <a:gd name="connsiteY281" fmla="*/ 5548906 h 8153390"/>
              <a:gd name="connsiteX282" fmla="*/ 7178661 w 8372791"/>
              <a:gd name="connsiteY282" fmla="*/ 5551301 h 8153390"/>
              <a:gd name="connsiteX283" fmla="*/ 7071827 w 8372791"/>
              <a:gd name="connsiteY283" fmla="*/ 5488732 h 8153390"/>
              <a:gd name="connsiteX284" fmla="*/ 6523458 w 8372791"/>
              <a:gd name="connsiteY284" fmla="*/ 5669001 h 8153390"/>
              <a:gd name="connsiteX285" fmla="*/ 6454288 w 8372791"/>
              <a:gd name="connsiteY285" fmla="*/ 6586183 h 8153390"/>
              <a:gd name="connsiteX286" fmla="*/ 7108726 w 8372791"/>
              <a:gd name="connsiteY286" fmla="*/ 5527378 h 8153390"/>
              <a:gd name="connsiteX287" fmla="*/ 7088332 w 8372791"/>
              <a:gd name="connsiteY287" fmla="*/ 5513479 h 8153390"/>
              <a:gd name="connsiteX288" fmla="*/ 180293 w 8372791"/>
              <a:gd name="connsiteY288" fmla="*/ 5406797 h 8153390"/>
              <a:gd name="connsiteX289" fmla="*/ 178342 w 8372791"/>
              <a:gd name="connsiteY289" fmla="*/ 5408143 h 8153390"/>
              <a:gd name="connsiteX290" fmla="*/ 1321543 w 8372791"/>
              <a:gd name="connsiteY290" fmla="*/ 7184333 h 8153390"/>
              <a:gd name="connsiteX291" fmla="*/ 1336105 w 8372791"/>
              <a:gd name="connsiteY291" fmla="*/ 7175833 h 8153390"/>
              <a:gd name="connsiteX292" fmla="*/ 1350702 w 8372791"/>
              <a:gd name="connsiteY292" fmla="*/ 7172998 h 8153390"/>
              <a:gd name="connsiteX293" fmla="*/ 1211689 w 8372791"/>
              <a:gd name="connsiteY293" fmla="*/ 6483086 h 8153390"/>
              <a:gd name="connsiteX294" fmla="*/ 1205238 w 8372791"/>
              <a:gd name="connsiteY294" fmla="*/ 6484388 h 8153390"/>
              <a:gd name="connsiteX295" fmla="*/ 1113595 w 8372791"/>
              <a:gd name="connsiteY295" fmla="*/ 6392745 h 8153390"/>
              <a:gd name="connsiteX296" fmla="*/ 1120137 w 8372791"/>
              <a:gd name="connsiteY296" fmla="*/ 6360341 h 8153390"/>
              <a:gd name="connsiteX297" fmla="*/ 209140 w 8372791"/>
              <a:gd name="connsiteY297" fmla="*/ 5382518 h 8153390"/>
              <a:gd name="connsiteX298" fmla="*/ 208943 w 8372791"/>
              <a:gd name="connsiteY298" fmla="*/ 5382817 h 8153390"/>
              <a:gd name="connsiteX299" fmla="*/ 1140469 w 8372791"/>
              <a:gd name="connsiteY299" fmla="*/ 6327922 h 8153390"/>
              <a:gd name="connsiteX300" fmla="*/ 1161071 w 8372791"/>
              <a:gd name="connsiteY300" fmla="*/ 6314032 h 8153390"/>
              <a:gd name="connsiteX301" fmla="*/ 1076385 w 8372791"/>
              <a:gd name="connsiteY301" fmla="*/ 6031873 h 8153390"/>
              <a:gd name="connsiteX302" fmla="*/ 1908360 w 8372791"/>
              <a:gd name="connsiteY302" fmla="*/ 5342767 h 8153390"/>
              <a:gd name="connsiteX303" fmla="*/ 1499604 w 8372791"/>
              <a:gd name="connsiteY303" fmla="*/ 6142810 h 8153390"/>
              <a:gd name="connsiteX304" fmla="*/ 1494736 w 8372791"/>
              <a:gd name="connsiteY304" fmla="*/ 6142810 h 8153390"/>
              <a:gd name="connsiteX305" fmla="*/ 1522563 w 8372791"/>
              <a:gd name="connsiteY305" fmla="*/ 6183649 h 8153390"/>
              <a:gd name="connsiteX306" fmla="*/ 1532929 w 8372791"/>
              <a:gd name="connsiteY306" fmla="*/ 6234453 h 8153390"/>
              <a:gd name="connsiteX307" fmla="*/ 1530027 w 8372791"/>
              <a:gd name="connsiteY307" fmla="*/ 6248678 h 8153390"/>
              <a:gd name="connsiteX308" fmla="*/ 2759308 w 8372791"/>
              <a:gd name="connsiteY308" fmla="*/ 6286658 h 8153390"/>
              <a:gd name="connsiteX309" fmla="*/ 7692147 w 8372791"/>
              <a:gd name="connsiteY309" fmla="*/ 5302521 h 8153390"/>
              <a:gd name="connsiteX310" fmla="*/ 7260482 w 8372791"/>
              <a:gd name="connsiteY310" fmla="*/ 5778738 h 8153390"/>
              <a:gd name="connsiteX311" fmla="*/ 7403048 w 8372791"/>
              <a:gd name="connsiteY311" fmla="*/ 6557823 h 8153390"/>
              <a:gd name="connsiteX312" fmla="*/ 7409156 w 8372791"/>
              <a:gd name="connsiteY312" fmla="*/ 6556590 h 8153390"/>
              <a:gd name="connsiteX313" fmla="*/ 7434324 w 8372791"/>
              <a:gd name="connsiteY313" fmla="*/ 6561672 h 8153390"/>
              <a:gd name="connsiteX314" fmla="*/ 7693200 w 8372791"/>
              <a:gd name="connsiteY314" fmla="*/ 5302727 h 8153390"/>
              <a:gd name="connsiteX315" fmla="*/ 1802817 w 8372791"/>
              <a:gd name="connsiteY315" fmla="*/ 5225696 h 8153390"/>
              <a:gd name="connsiteX316" fmla="*/ 1785640 w 8372791"/>
              <a:gd name="connsiteY316" fmla="*/ 5229164 h 8153390"/>
              <a:gd name="connsiteX317" fmla="*/ 1775938 w 8372791"/>
              <a:gd name="connsiteY317" fmla="*/ 5227206 h 8153390"/>
              <a:gd name="connsiteX318" fmla="*/ 1777309 w 8372791"/>
              <a:gd name="connsiteY318" fmla="*/ 5229164 h 8153390"/>
              <a:gd name="connsiteX319" fmla="*/ 1468358 w 8372791"/>
              <a:gd name="connsiteY319" fmla="*/ 6124859 h 8153390"/>
              <a:gd name="connsiteX320" fmla="*/ 1473685 w 8372791"/>
              <a:gd name="connsiteY320" fmla="*/ 6128413 h 8153390"/>
              <a:gd name="connsiteX321" fmla="*/ 1888899 w 8372791"/>
              <a:gd name="connsiteY321" fmla="*/ 5321181 h 8153390"/>
              <a:gd name="connsiteX322" fmla="*/ 7446348 w 8372791"/>
              <a:gd name="connsiteY322" fmla="*/ 5146623 h 8153390"/>
              <a:gd name="connsiteX323" fmla="*/ 7281411 w 8372791"/>
              <a:gd name="connsiteY323" fmla="*/ 5340245 h 8153390"/>
              <a:gd name="connsiteX324" fmla="*/ 7266408 w 8372791"/>
              <a:gd name="connsiteY324" fmla="*/ 5329743 h 8153390"/>
              <a:gd name="connsiteX325" fmla="*/ 7284588 w 8372791"/>
              <a:gd name="connsiteY325" fmla="*/ 5349969 h 8153390"/>
              <a:gd name="connsiteX326" fmla="*/ 7306405 w 8372791"/>
              <a:gd name="connsiteY326" fmla="*/ 5422168 h 8153390"/>
              <a:gd name="connsiteX327" fmla="*/ 7228385 w 8372791"/>
              <a:gd name="connsiteY327" fmla="*/ 5541153 h 8153390"/>
              <a:gd name="connsiteX328" fmla="*/ 7217416 w 8372791"/>
              <a:gd name="connsiteY328" fmla="*/ 5543392 h 8153390"/>
              <a:gd name="connsiteX329" fmla="*/ 7256475 w 8372791"/>
              <a:gd name="connsiteY329" fmla="*/ 5756841 h 8153390"/>
              <a:gd name="connsiteX330" fmla="*/ 7676472 w 8372791"/>
              <a:gd name="connsiteY330" fmla="*/ 5298313 h 8153390"/>
              <a:gd name="connsiteX331" fmla="*/ 7649830 w 8372791"/>
              <a:gd name="connsiteY331" fmla="*/ 5280894 h 8153390"/>
              <a:gd name="connsiteX332" fmla="*/ 7630190 w 8372791"/>
              <a:gd name="connsiteY332" fmla="*/ 5252647 h 8153390"/>
              <a:gd name="connsiteX333" fmla="*/ 7624963 w 8372791"/>
              <a:gd name="connsiteY333" fmla="*/ 5227543 h 8153390"/>
              <a:gd name="connsiteX334" fmla="*/ 3302627 w 8372791"/>
              <a:gd name="connsiteY334" fmla="*/ 5132086 h 8153390"/>
              <a:gd name="connsiteX335" fmla="*/ 3073927 w 8372791"/>
              <a:gd name="connsiteY335" fmla="*/ 6296378 h 8153390"/>
              <a:gd name="connsiteX336" fmla="*/ 3716408 w 8372791"/>
              <a:gd name="connsiteY336" fmla="*/ 6316228 h 8153390"/>
              <a:gd name="connsiteX337" fmla="*/ 4153091 w 8372791"/>
              <a:gd name="connsiteY337" fmla="*/ 6174223 h 8153390"/>
              <a:gd name="connsiteX338" fmla="*/ 1990344 w 8372791"/>
              <a:gd name="connsiteY338" fmla="*/ 5123959 h 8153390"/>
              <a:gd name="connsiteX339" fmla="*/ 1874505 w 8372791"/>
              <a:gd name="connsiteY339" fmla="*/ 5156960 h 8153390"/>
              <a:gd name="connsiteX340" fmla="*/ 1874505 w 8372791"/>
              <a:gd name="connsiteY340" fmla="*/ 5140303 h 8153390"/>
              <a:gd name="connsiteX341" fmla="*/ 1867522 w 8372791"/>
              <a:gd name="connsiteY341" fmla="*/ 5174889 h 8153390"/>
              <a:gd name="connsiteX342" fmla="*/ 1848478 w 8372791"/>
              <a:gd name="connsiteY342" fmla="*/ 5203136 h 8153390"/>
              <a:gd name="connsiteX343" fmla="*/ 1840295 w 8372791"/>
              <a:gd name="connsiteY343" fmla="*/ 5208653 h 8153390"/>
              <a:gd name="connsiteX344" fmla="*/ 1907426 w 8372791"/>
              <a:gd name="connsiteY344" fmla="*/ 5285163 h 8153390"/>
              <a:gd name="connsiteX345" fmla="*/ 7222325 w 8372791"/>
              <a:gd name="connsiteY345" fmla="*/ 5045132 h 8153390"/>
              <a:gd name="connsiteX346" fmla="*/ 7202054 w 8372791"/>
              <a:gd name="connsiteY346" fmla="*/ 5297809 h 8153390"/>
              <a:gd name="connsiteX347" fmla="*/ 7228385 w 8372791"/>
              <a:gd name="connsiteY347" fmla="*/ 5303183 h 8153390"/>
              <a:gd name="connsiteX348" fmla="*/ 7254832 w 8372791"/>
              <a:gd name="connsiteY348" fmla="*/ 5319404 h 8153390"/>
              <a:gd name="connsiteX349" fmla="*/ 7414027 w 8372791"/>
              <a:gd name="connsiteY349" fmla="*/ 5131980 h 8153390"/>
              <a:gd name="connsiteX350" fmla="*/ 7691857 w 8372791"/>
              <a:gd name="connsiteY350" fmla="*/ 4858418 h 8153390"/>
              <a:gd name="connsiteX351" fmla="*/ 7473256 w 8372791"/>
              <a:gd name="connsiteY351" fmla="*/ 5115036 h 8153390"/>
              <a:gd name="connsiteX352" fmla="*/ 7628542 w 8372791"/>
              <a:gd name="connsiteY352" fmla="*/ 5181954 h 8153390"/>
              <a:gd name="connsiteX353" fmla="*/ 7628542 w 8372791"/>
              <a:gd name="connsiteY353" fmla="*/ 5191380 h 8153390"/>
              <a:gd name="connsiteX354" fmla="*/ 7630190 w 8372791"/>
              <a:gd name="connsiteY354" fmla="*/ 5183466 h 8153390"/>
              <a:gd name="connsiteX355" fmla="*/ 7678959 w 8372791"/>
              <a:gd name="connsiteY355" fmla="*/ 5136174 h 8153390"/>
              <a:gd name="connsiteX356" fmla="*/ 7708000 w 8372791"/>
              <a:gd name="connsiteY356" fmla="*/ 5130488 h 8153390"/>
              <a:gd name="connsiteX357" fmla="*/ 3049708 w 8372791"/>
              <a:gd name="connsiteY357" fmla="*/ 4822164 h 8153390"/>
              <a:gd name="connsiteX358" fmla="*/ 2025231 w 8372791"/>
              <a:gd name="connsiteY358" fmla="*/ 5114021 h 8153390"/>
              <a:gd name="connsiteX359" fmla="*/ 1926617 w 8372791"/>
              <a:gd name="connsiteY359" fmla="*/ 5307034 h 8153390"/>
              <a:gd name="connsiteX360" fmla="*/ 2786906 w 8372791"/>
              <a:gd name="connsiteY360" fmla="*/ 6287510 h 8153390"/>
              <a:gd name="connsiteX361" fmla="*/ 3049969 w 8372791"/>
              <a:gd name="connsiteY361" fmla="*/ 6295638 h 8153390"/>
              <a:gd name="connsiteX362" fmla="*/ 3287829 w 8372791"/>
              <a:gd name="connsiteY362" fmla="*/ 5113952 h 8153390"/>
              <a:gd name="connsiteX363" fmla="*/ 6536014 w 8372791"/>
              <a:gd name="connsiteY363" fmla="*/ 4803966 h 8153390"/>
              <a:gd name="connsiteX364" fmla="*/ 4990820 w 8372791"/>
              <a:gd name="connsiteY364" fmla="*/ 5913894 h 8153390"/>
              <a:gd name="connsiteX365" fmla="*/ 4993127 w 8372791"/>
              <a:gd name="connsiteY365" fmla="*/ 5924813 h 8153390"/>
              <a:gd name="connsiteX366" fmla="*/ 4990401 w 8372791"/>
              <a:gd name="connsiteY366" fmla="*/ 5937713 h 8153390"/>
              <a:gd name="connsiteX367" fmla="*/ 5222642 w 8372791"/>
              <a:gd name="connsiteY367" fmla="*/ 6061699 h 8153390"/>
              <a:gd name="connsiteX368" fmla="*/ 6500740 w 8372791"/>
              <a:gd name="connsiteY368" fmla="*/ 5638829 h 8153390"/>
              <a:gd name="connsiteX369" fmla="*/ 6563201 w 8372791"/>
              <a:gd name="connsiteY369" fmla="*/ 4810607 h 8153390"/>
              <a:gd name="connsiteX370" fmla="*/ 6538676 w 8372791"/>
              <a:gd name="connsiteY370" fmla="*/ 4805733 h 8153390"/>
              <a:gd name="connsiteX371" fmla="*/ 6615196 w 8372791"/>
              <a:gd name="connsiteY371" fmla="*/ 4800862 h 8153390"/>
              <a:gd name="connsiteX372" fmla="*/ 6607857 w 8372791"/>
              <a:gd name="connsiteY372" fmla="*/ 4805733 h 8153390"/>
              <a:gd name="connsiteX373" fmla="*/ 6588268 w 8372791"/>
              <a:gd name="connsiteY373" fmla="*/ 4809626 h 8153390"/>
              <a:gd name="connsiteX374" fmla="*/ 6526373 w 8372791"/>
              <a:gd name="connsiteY374" fmla="*/ 5630348 h 8153390"/>
              <a:gd name="connsiteX375" fmla="*/ 7057404 w 8372791"/>
              <a:gd name="connsiteY375" fmla="*/ 5454651 h 8153390"/>
              <a:gd name="connsiteX376" fmla="*/ 7050917 w 8372791"/>
              <a:gd name="connsiteY376" fmla="*/ 5422168 h 8153390"/>
              <a:gd name="connsiteX377" fmla="*/ 7072734 w 8372791"/>
              <a:gd name="connsiteY377" fmla="*/ 5349969 h 8153390"/>
              <a:gd name="connsiteX378" fmla="*/ 7080028 w 8372791"/>
              <a:gd name="connsiteY378" fmla="*/ 5341854 h 8153390"/>
              <a:gd name="connsiteX379" fmla="*/ 6653690 w 8372791"/>
              <a:gd name="connsiteY379" fmla="*/ 4787518 h 8153390"/>
              <a:gd name="connsiteX380" fmla="*/ 7106651 w 8372791"/>
              <a:gd name="connsiteY380" fmla="*/ 5316851 h 8153390"/>
              <a:gd name="connsiteX381" fmla="*/ 7128937 w 8372791"/>
              <a:gd name="connsiteY381" fmla="*/ 5303183 h 8153390"/>
              <a:gd name="connsiteX382" fmla="*/ 7177467 w 8372791"/>
              <a:gd name="connsiteY382" fmla="*/ 5293279 h 8153390"/>
              <a:gd name="connsiteX383" fmla="*/ 7198815 w 8372791"/>
              <a:gd name="connsiteY383" fmla="*/ 5034481 h 8153390"/>
              <a:gd name="connsiteX384" fmla="*/ 3393854 w 8372791"/>
              <a:gd name="connsiteY384" fmla="*/ 4773683 h 8153390"/>
              <a:gd name="connsiteX385" fmla="*/ 3388712 w 8372791"/>
              <a:gd name="connsiteY385" fmla="*/ 4777150 h 8153390"/>
              <a:gd name="connsiteX386" fmla="*/ 3371671 w 8372791"/>
              <a:gd name="connsiteY386" fmla="*/ 4780590 h 8153390"/>
              <a:gd name="connsiteX387" fmla="*/ 3311793 w 8372791"/>
              <a:gd name="connsiteY387" fmla="*/ 5085422 h 8153390"/>
              <a:gd name="connsiteX388" fmla="*/ 4188541 w 8372791"/>
              <a:gd name="connsiteY388" fmla="*/ 6162695 h 8153390"/>
              <a:gd name="connsiteX389" fmla="*/ 4411010 w 8372791"/>
              <a:gd name="connsiteY389" fmla="*/ 6090350 h 8153390"/>
              <a:gd name="connsiteX390" fmla="*/ 4541181 w 8372791"/>
              <a:gd name="connsiteY390" fmla="*/ 5668173 h 8153390"/>
              <a:gd name="connsiteX391" fmla="*/ 3307460 w 8372791"/>
              <a:gd name="connsiteY391" fmla="*/ 4744852 h 8153390"/>
              <a:gd name="connsiteX392" fmla="*/ 3307460 w 8372791"/>
              <a:gd name="connsiteY392" fmla="*/ 4748734 h 8153390"/>
              <a:gd name="connsiteX393" fmla="*/ 3088536 w 8372791"/>
              <a:gd name="connsiteY393" fmla="*/ 4811102 h 8153390"/>
              <a:gd name="connsiteX394" fmla="*/ 3297185 w 8372791"/>
              <a:gd name="connsiteY394" fmla="*/ 5067472 h 8153390"/>
              <a:gd name="connsiteX395" fmla="*/ 3355016 w 8372791"/>
              <a:gd name="connsiteY395" fmla="*/ 4780168 h 8153390"/>
              <a:gd name="connsiteX396" fmla="*/ 3340069 w 8372791"/>
              <a:gd name="connsiteY396" fmla="*/ 4777150 h 8153390"/>
              <a:gd name="connsiteX397" fmla="*/ 3320207 w 8372791"/>
              <a:gd name="connsiteY397" fmla="*/ 4763759 h 8153390"/>
              <a:gd name="connsiteX398" fmla="*/ 908742 w 8372791"/>
              <a:gd name="connsiteY398" fmla="*/ 4520206 h 8153390"/>
              <a:gd name="connsiteX399" fmla="*/ 1383737 w 8372791"/>
              <a:gd name="connsiteY399" fmla="*/ 6107384 h 8153390"/>
              <a:gd name="connsiteX400" fmla="*/ 1401019 w 8372791"/>
              <a:gd name="connsiteY400" fmla="*/ 6103932 h 8153390"/>
              <a:gd name="connsiteX401" fmla="*/ 1433414 w 8372791"/>
              <a:gd name="connsiteY401" fmla="*/ 6110404 h 8153390"/>
              <a:gd name="connsiteX402" fmla="*/ 1750566 w 8372791"/>
              <a:gd name="connsiteY402" fmla="*/ 5221855 h 8153390"/>
              <a:gd name="connsiteX403" fmla="*/ 1722802 w 8372791"/>
              <a:gd name="connsiteY403" fmla="*/ 5203136 h 8153390"/>
              <a:gd name="connsiteX404" fmla="*/ 1696774 w 8372791"/>
              <a:gd name="connsiteY404" fmla="*/ 5140298 h 8153390"/>
              <a:gd name="connsiteX405" fmla="*/ 1699831 w 8372791"/>
              <a:gd name="connsiteY405" fmla="*/ 5125156 h 8153390"/>
              <a:gd name="connsiteX406" fmla="*/ 8185138 w 8372791"/>
              <a:gd name="connsiteY406" fmla="*/ 4359069 h 8153390"/>
              <a:gd name="connsiteX407" fmla="*/ 7789852 w 8372791"/>
              <a:gd name="connsiteY407" fmla="*/ 5170204 h 8153390"/>
              <a:gd name="connsiteX408" fmla="*/ 7799072 w 8372791"/>
              <a:gd name="connsiteY408" fmla="*/ 5183466 h 8153390"/>
              <a:gd name="connsiteX409" fmla="*/ 7806274 w 8372791"/>
              <a:gd name="connsiteY409" fmla="*/ 5218056 h 8153390"/>
              <a:gd name="connsiteX410" fmla="*/ 7714631 w 8372791"/>
              <a:gd name="connsiteY410" fmla="*/ 5306922 h 8153390"/>
              <a:gd name="connsiteX411" fmla="*/ 7712025 w 8372791"/>
              <a:gd name="connsiteY411" fmla="*/ 5306412 h 8153390"/>
              <a:gd name="connsiteX412" fmla="*/ 7509409 w 8372791"/>
              <a:gd name="connsiteY412" fmla="*/ 6346509 h 8153390"/>
              <a:gd name="connsiteX413" fmla="*/ 529310 w 8372791"/>
              <a:gd name="connsiteY413" fmla="*/ 4284721 h 8153390"/>
              <a:gd name="connsiteX414" fmla="*/ 197313 w 8372791"/>
              <a:gd name="connsiteY414" fmla="*/ 5213231 h 8153390"/>
              <a:gd name="connsiteX415" fmla="*/ 203851 w 8372791"/>
              <a:gd name="connsiteY415" fmla="*/ 5217742 h 8153390"/>
              <a:gd name="connsiteX416" fmla="*/ 238826 w 8372791"/>
              <a:gd name="connsiteY416" fmla="*/ 5304143 h 8153390"/>
              <a:gd name="connsiteX417" fmla="*/ 229442 w 8372791"/>
              <a:gd name="connsiteY417" fmla="*/ 5351705 h 8153390"/>
              <a:gd name="connsiteX418" fmla="*/ 226043 w 8372791"/>
              <a:gd name="connsiteY418" fmla="*/ 5356864 h 8153390"/>
              <a:gd name="connsiteX419" fmla="*/ 1058176 w 8372791"/>
              <a:gd name="connsiteY419" fmla="*/ 5971204 h 8153390"/>
              <a:gd name="connsiteX420" fmla="*/ 552421 w 8372791"/>
              <a:gd name="connsiteY420" fmla="*/ 4286108 h 8153390"/>
              <a:gd name="connsiteX421" fmla="*/ 544301 w 8372791"/>
              <a:gd name="connsiteY421" fmla="*/ 4287747 h 8153390"/>
              <a:gd name="connsiteX422" fmla="*/ 587784 w 8372791"/>
              <a:gd name="connsiteY422" fmla="*/ 4274768 h 8153390"/>
              <a:gd name="connsiteX423" fmla="*/ 578891 w 8372791"/>
              <a:gd name="connsiteY423" fmla="*/ 4280764 h 8153390"/>
              <a:gd name="connsiteX424" fmla="*/ 576019 w 8372791"/>
              <a:gd name="connsiteY424" fmla="*/ 4281343 h 8153390"/>
              <a:gd name="connsiteX425" fmla="*/ 1096270 w 8372791"/>
              <a:gd name="connsiteY425" fmla="*/ 5999327 h 8153390"/>
              <a:gd name="connsiteX426" fmla="*/ 1301719 w 8372791"/>
              <a:gd name="connsiteY426" fmla="*/ 6151004 h 8153390"/>
              <a:gd name="connsiteX427" fmla="*/ 1307744 w 8372791"/>
              <a:gd name="connsiteY427" fmla="*/ 6142161 h 8153390"/>
              <a:gd name="connsiteX428" fmla="*/ 1347162 w 8372791"/>
              <a:gd name="connsiteY428" fmla="*/ 6115865 h 8153390"/>
              <a:gd name="connsiteX429" fmla="*/ 860229 w 8372791"/>
              <a:gd name="connsiteY429" fmla="*/ 4483107 h 8153390"/>
              <a:gd name="connsiteX430" fmla="*/ 8196582 w 8372791"/>
              <a:gd name="connsiteY430" fmla="*/ 4265915 h 8153390"/>
              <a:gd name="connsiteX431" fmla="*/ 7718673 w 8372791"/>
              <a:gd name="connsiteY431" fmla="*/ 4826938 h 8153390"/>
              <a:gd name="connsiteX432" fmla="*/ 7738663 w 8372791"/>
              <a:gd name="connsiteY432" fmla="*/ 5133895 h 8153390"/>
              <a:gd name="connsiteX433" fmla="*/ 7750303 w 8372791"/>
              <a:gd name="connsiteY433" fmla="*/ 5136174 h 8153390"/>
              <a:gd name="connsiteX434" fmla="*/ 7761581 w 8372791"/>
              <a:gd name="connsiteY434" fmla="*/ 5143548 h 8153390"/>
              <a:gd name="connsiteX435" fmla="*/ 5009324 w 8372791"/>
              <a:gd name="connsiteY435" fmla="*/ 4259372 h 8153390"/>
              <a:gd name="connsiteX436" fmla="*/ 4578129 w 8372791"/>
              <a:gd name="connsiteY436" fmla="*/ 5656834 h 8153390"/>
              <a:gd name="connsiteX437" fmla="*/ 4879227 w 8372791"/>
              <a:gd name="connsiteY437" fmla="*/ 5892845 h 8153390"/>
              <a:gd name="connsiteX438" fmla="*/ 4886460 w 8372791"/>
              <a:gd name="connsiteY438" fmla="*/ 5882594 h 8153390"/>
              <a:gd name="connsiteX439" fmla="*/ 4930643 w 8372791"/>
              <a:gd name="connsiteY439" fmla="*/ 5865106 h 8153390"/>
              <a:gd name="connsiteX440" fmla="*/ 4932738 w 8372791"/>
              <a:gd name="connsiteY440" fmla="*/ 5865510 h 8153390"/>
              <a:gd name="connsiteX441" fmla="*/ 5016760 w 8372791"/>
              <a:gd name="connsiteY441" fmla="*/ 4260969 h 8153390"/>
              <a:gd name="connsiteX442" fmla="*/ 2578445 w 8372791"/>
              <a:gd name="connsiteY442" fmla="*/ 4244690 h 8153390"/>
              <a:gd name="connsiteX443" fmla="*/ 2559790 w 8372791"/>
              <a:gd name="connsiteY443" fmla="*/ 4257394 h 8153390"/>
              <a:gd name="connsiteX444" fmla="*/ 2506283 w 8372791"/>
              <a:gd name="connsiteY444" fmla="*/ 4268306 h 8153390"/>
              <a:gd name="connsiteX445" fmla="*/ 2461941 w 8372791"/>
              <a:gd name="connsiteY445" fmla="*/ 4259263 h 8153390"/>
              <a:gd name="connsiteX446" fmla="*/ 2041256 w 8372791"/>
              <a:gd name="connsiteY446" fmla="*/ 5082655 h 8153390"/>
              <a:gd name="connsiteX447" fmla="*/ 3035790 w 8372791"/>
              <a:gd name="connsiteY447" fmla="*/ 4805110 h 8153390"/>
              <a:gd name="connsiteX448" fmla="*/ 4977355 w 8372791"/>
              <a:gd name="connsiteY448" fmla="*/ 4239954 h 8153390"/>
              <a:gd name="connsiteX449" fmla="*/ 3424902 w 8372791"/>
              <a:gd name="connsiteY449" fmla="*/ 4729342 h 8153390"/>
              <a:gd name="connsiteX450" fmla="*/ 3421964 w 8372791"/>
              <a:gd name="connsiteY450" fmla="*/ 4743898 h 8153390"/>
              <a:gd name="connsiteX451" fmla="*/ 3419011 w 8372791"/>
              <a:gd name="connsiteY451" fmla="*/ 4748278 h 8153390"/>
              <a:gd name="connsiteX452" fmla="*/ 4551189 w 8372791"/>
              <a:gd name="connsiteY452" fmla="*/ 5635717 h 8153390"/>
              <a:gd name="connsiteX453" fmla="*/ 4980450 w 8372791"/>
              <a:gd name="connsiteY453" fmla="*/ 4243518 h 8153390"/>
              <a:gd name="connsiteX454" fmla="*/ 4978916 w 8372791"/>
              <a:gd name="connsiteY454" fmla="*/ 4242418 h 8153390"/>
              <a:gd name="connsiteX455" fmla="*/ 5076930 w 8372791"/>
              <a:gd name="connsiteY455" fmla="*/ 4233391 h 8153390"/>
              <a:gd name="connsiteX456" fmla="*/ 5071210 w 8372791"/>
              <a:gd name="connsiteY456" fmla="*/ 4242418 h 8153390"/>
              <a:gd name="connsiteX457" fmla="*/ 5050466 w 8372791"/>
              <a:gd name="connsiteY457" fmla="*/ 4257296 h 8153390"/>
              <a:gd name="connsiteX458" fmla="*/ 5035943 w 8372791"/>
              <a:gd name="connsiteY458" fmla="*/ 4260415 h 8153390"/>
              <a:gd name="connsiteX459" fmla="*/ 4951981 w 8372791"/>
              <a:gd name="connsiteY459" fmla="*/ 5869223 h 8153390"/>
              <a:gd name="connsiteX460" fmla="*/ 4954965 w 8372791"/>
              <a:gd name="connsiteY460" fmla="*/ 5869798 h 8153390"/>
              <a:gd name="connsiteX461" fmla="*/ 4974826 w 8372791"/>
              <a:gd name="connsiteY461" fmla="*/ 5882594 h 8153390"/>
              <a:gd name="connsiteX462" fmla="*/ 4981854 w 8372791"/>
              <a:gd name="connsiteY462" fmla="*/ 5892556 h 8153390"/>
              <a:gd name="connsiteX463" fmla="*/ 6514748 w 8372791"/>
              <a:gd name="connsiteY463" fmla="*/ 4789853 h 8153390"/>
              <a:gd name="connsiteX464" fmla="*/ 6510428 w 8372791"/>
              <a:gd name="connsiteY464" fmla="*/ 4786986 h 8153390"/>
              <a:gd name="connsiteX465" fmla="*/ 6484400 w 8372791"/>
              <a:gd name="connsiteY465" fmla="*/ 4725130 h 8153390"/>
              <a:gd name="connsiteX466" fmla="*/ 6486472 w 8372791"/>
              <a:gd name="connsiteY466" fmla="*/ 4715030 h 8153390"/>
              <a:gd name="connsiteX467" fmla="*/ 749833 w 8372791"/>
              <a:gd name="connsiteY467" fmla="*/ 4112934 h 8153390"/>
              <a:gd name="connsiteX468" fmla="*/ 633166 w 8372791"/>
              <a:gd name="connsiteY468" fmla="*/ 4182218 h 8153390"/>
              <a:gd name="connsiteX469" fmla="*/ 629236 w 8372791"/>
              <a:gd name="connsiteY469" fmla="*/ 4179411 h 8153390"/>
              <a:gd name="connsiteX470" fmla="*/ 633167 w 8372791"/>
              <a:gd name="connsiteY470" fmla="*/ 4198881 h 8153390"/>
              <a:gd name="connsiteX471" fmla="*/ 626183 w 8372791"/>
              <a:gd name="connsiteY471" fmla="*/ 4233472 h 8153390"/>
              <a:gd name="connsiteX472" fmla="*/ 621252 w 8372791"/>
              <a:gd name="connsiteY472" fmla="*/ 4240785 h 8153390"/>
              <a:gd name="connsiteX473" fmla="*/ 837751 w 8372791"/>
              <a:gd name="connsiteY473" fmla="*/ 4407736 h 8153390"/>
              <a:gd name="connsiteX474" fmla="*/ 2722650 w 8372791"/>
              <a:gd name="connsiteY474" fmla="*/ 4096512 h 8153390"/>
              <a:gd name="connsiteX475" fmla="*/ 2642367 w 8372791"/>
              <a:gd name="connsiteY475" fmla="*/ 4122552 h 8153390"/>
              <a:gd name="connsiteX476" fmla="*/ 2643747 w 8372791"/>
              <a:gd name="connsiteY476" fmla="*/ 4129454 h 8153390"/>
              <a:gd name="connsiteX477" fmla="*/ 2632944 w 8372791"/>
              <a:gd name="connsiteY477" fmla="*/ 4183502 h 8153390"/>
              <a:gd name="connsiteX478" fmla="*/ 2608078 w 8372791"/>
              <a:gd name="connsiteY478" fmla="*/ 4220756 h 8153390"/>
              <a:gd name="connsiteX479" fmla="*/ 3074799 w 8372791"/>
              <a:gd name="connsiteY479" fmla="*/ 4794224 h 8153390"/>
              <a:gd name="connsiteX480" fmla="*/ 3304060 w 8372791"/>
              <a:gd name="connsiteY480" fmla="*/ 4730244 h 8153390"/>
              <a:gd name="connsiteX481" fmla="*/ 3301906 w 8372791"/>
              <a:gd name="connsiteY481" fmla="*/ 4719576 h 8153390"/>
              <a:gd name="connsiteX482" fmla="*/ 3306816 w 8372791"/>
              <a:gd name="connsiteY482" fmla="*/ 4695254 h 8153390"/>
              <a:gd name="connsiteX483" fmla="*/ 3310166 w 8372791"/>
              <a:gd name="connsiteY483" fmla="*/ 4690286 h 8153390"/>
              <a:gd name="connsiteX484" fmla="*/ 442684 w 8372791"/>
              <a:gd name="connsiteY484" fmla="*/ 4015694 h 8153390"/>
              <a:gd name="connsiteX485" fmla="*/ 194927 w 8372791"/>
              <a:gd name="connsiteY485" fmla="*/ 5127109 h 8153390"/>
              <a:gd name="connsiteX486" fmla="*/ 500880 w 8372791"/>
              <a:gd name="connsiteY486" fmla="*/ 4274810 h 8153390"/>
              <a:gd name="connsiteX487" fmla="*/ 481463 w 8372791"/>
              <a:gd name="connsiteY487" fmla="*/ 4261719 h 8153390"/>
              <a:gd name="connsiteX488" fmla="*/ 455435 w 8372791"/>
              <a:gd name="connsiteY488" fmla="*/ 4198881 h 8153390"/>
              <a:gd name="connsiteX489" fmla="*/ 481463 w 8372791"/>
              <a:gd name="connsiteY489" fmla="*/ 4136043 h 8153390"/>
              <a:gd name="connsiteX490" fmla="*/ 485214 w 8372791"/>
              <a:gd name="connsiteY490" fmla="*/ 4133515 h 8153390"/>
              <a:gd name="connsiteX491" fmla="*/ 1947224 w 8372791"/>
              <a:gd name="connsiteY491" fmla="*/ 3935872 h 8153390"/>
              <a:gd name="connsiteX492" fmla="*/ 1818301 w 8372791"/>
              <a:gd name="connsiteY492" fmla="*/ 5058026 h 8153390"/>
              <a:gd name="connsiteX493" fmla="*/ 1820230 w 8372791"/>
              <a:gd name="connsiteY493" fmla="*/ 5058416 h 8153390"/>
              <a:gd name="connsiteX494" fmla="*/ 1867522 w 8372791"/>
              <a:gd name="connsiteY494" fmla="*/ 5105708 h 8153390"/>
              <a:gd name="connsiteX495" fmla="*/ 1874505 w 8372791"/>
              <a:gd name="connsiteY495" fmla="*/ 5140293 h 8153390"/>
              <a:gd name="connsiteX496" fmla="*/ 1874505 w 8372791"/>
              <a:gd name="connsiteY496" fmla="*/ 5129190 h 8153390"/>
              <a:gd name="connsiteX497" fmla="*/ 2006618 w 8372791"/>
              <a:gd name="connsiteY497" fmla="*/ 5092321 h 8153390"/>
              <a:gd name="connsiteX498" fmla="*/ 2440410 w 8372791"/>
              <a:gd name="connsiteY498" fmla="*/ 4248973 h 8153390"/>
              <a:gd name="connsiteX499" fmla="*/ 2409082 w 8372791"/>
              <a:gd name="connsiteY499" fmla="*/ 4227637 h 8153390"/>
              <a:gd name="connsiteX500" fmla="*/ 2368819 w 8372791"/>
              <a:gd name="connsiteY500" fmla="*/ 4129454 h 8153390"/>
              <a:gd name="connsiteX501" fmla="*/ 2375217 w 8372791"/>
              <a:gd name="connsiteY501" fmla="*/ 4097445 h 8153390"/>
              <a:gd name="connsiteX502" fmla="*/ 674572 w 8372791"/>
              <a:gd name="connsiteY502" fmla="*/ 3860573 h 8153390"/>
              <a:gd name="connsiteX503" fmla="*/ 602581 w 8372791"/>
              <a:gd name="connsiteY503" fmla="*/ 4132971 h 8153390"/>
              <a:gd name="connsiteX504" fmla="*/ 607138 w 8372791"/>
              <a:gd name="connsiteY504" fmla="*/ 4136043 h 8153390"/>
              <a:gd name="connsiteX505" fmla="*/ 624515 w 8372791"/>
              <a:gd name="connsiteY505" fmla="*/ 4161816 h 8153390"/>
              <a:gd name="connsiteX506" fmla="*/ 743056 w 8372791"/>
              <a:gd name="connsiteY506" fmla="*/ 4090210 h 8153390"/>
              <a:gd name="connsiteX507" fmla="*/ 3629570 w 8372791"/>
              <a:gd name="connsiteY507" fmla="*/ 3802356 h 8153390"/>
              <a:gd name="connsiteX508" fmla="*/ 2742677 w 8372791"/>
              <a:gd name="connsiteY508" fmla="*/ 4090016 h 8153390"/>
              <a:gd name="connsiteX509" fmla="*/ 3321933 w 8372791"/>
              <a:gd name="connsiteY509" fmla="*/ 4674229 h 8153390"/>
              <a:gd name="connsiteX510" fmla="*/ 3340069 w 8372791"/>
              <a:gd name="connsiteY510" fmla="*/ 4662002 h 8153390"/>
              <a:gd name="connsiteX511" fmla="*/ 3364390 w 8372791"/>
              <a:gd name="connsiteY511" fmla="*/ 4657092 h 8153390"/>
              <a:gd name="connsiteX512" fmla="*/ 3376822 w 8372791"/>
              <a:gd name="connsiteY512" fmla="*/ 4659602 h 8153390"/>
              <a:gd name="connsiteX513" fmla="*/ 1397480 w 8372791"/>
              <a:gd name="connsiteY513" fmla="*/ 3728323 h 8153390"/>
              <a:gd name="connsiteX514" fmla="*/ 781271 w 8372791"/>
              <a:gd name="connsiteY514" fmla="*/ 4094265 h 8153390"/>
              <a:gd name="connsiteX515" fmla="*/ 886284 w 8372791"/>
              <a:gd name="connsiteY515" fmla="*/ 4445162 h 8153390"/>
              <a:gd name="connsiteX516" fmla="*/ 1717134 w 8372791"/>
              <a:gd name="connsiteY516" fmla="*/ 5085867 h 8153390"/>
              <a:gd name="connsiteX517" fmla="*/ 1722802 w 8372791"/>
              <a:gd name="connsiteY517" fmla="*/ 5077461 h 8153390"/>
              <a:gd name="connsiteX518" fmla="*/ 1785640 w 8372791"/>
              <a:gd name="connsiteY518" fmla="*/ 5051432 h 8153390"/>
              <a:gd name="connsiteX519" fmla="*/ 1791085 w 8372791"/>
              <a:gd name="connsiteY519" fmla="*/ 5052532 h 8153390"/>
              <a:gd name="connsiteX520" fmla="*/ 1917034 w 8372791"/>
              <a:gd name="connsiteY520" fmla="*/ 3924474 h 8153390"/>
              <a:gd name="connsiteX521" fmla="*/ 7317738 w 8372791"/>
              <a:gd name="connsiteY521" fmla="*/ 3592747 h 8153390"/>
              <a:gd name="connsiteX522" fmla="*/ 6642691 w 8372791"/>
              <a:gd name="connsiteY522" fmla="*/ 4668200 h 8153390"/>
              <a:gd name="connsiteX523" fmla="*/ 6639477 w 8372791"/>
              <a:gd name="connsiteY523" fmla="*/ 4668200 h 8153390"/>
              <a:gd name="connsiteX524" fmla="*/ 6655148 w 8372791"/>
              <a:gd name="connsiteY524" fmla="*/ 4691080 h 8153390"/>
              <a:gd name="connsiteX525" fmla="*/ 6662132 w 8372791"/>
              <a:gd name="connsiteY525" fmla="*/ 4725130 h 8153390"/>
              <a:gd name="connsiteX526" fmla="*/ 6655148 w 8372791"/>
              <a:gd name="connsiteY526" fmla="*/ 4759180 h 8153390"/>
              <a:gd name="connsiteX527" fmla="*/ 6653403 w 8372791"/>
              <a:gd name="connsiteY527" fmla="*/ 4761728 h 8153390"/>
              <a:gd name="connsiteX528" fmla="*/ 7201819 w 8372791"/>
              <a:gd name="connsiteY528" fmla="*/ 4998062 h 8153390"/>
              <a:gd name="connsiteX529" fmla="*/ 4483558 w 8372791"/>
              <a:gd name="connsiteY529" fmla="*/ 3525364 h 8153390"/>
              <a:gd name="connsiteX530" fmla="*/ 3659440 w 8372791"/>
              <a:gd name="connsiteY530" fmla="*/ 3792669 h 8153390"/>
              <a:gd name="connsiteX531" fmla="*/ 3399087 w 8372791"/>
              <a:gd name="connsiteY531" fmla="*/ 4668997 h 8153390"/>
              <a:gd name="connsiteX532" fmla="*/ 3408573 w 8372791"/>
              <a:gd name="connsiteY532" fmla="*/ 4675393 h 8153390"/>
              <a:gd name="connsiteX533" fmla="*/ 3421964 w 8372791"/>
              <a:gd name="connsiteY533" fmla="*/ 4695254 h 8153390"/>
              <a:gd name="connsiteX534" fmla="*/ 3422285 w 8372791"/>
              <a:gd name="connsiteY534" fmla="*/ 4696843 h 8153390"/>
              <a:gd name="connsiteX535" fmla="*/ 4963175 w 8372791"/>
              <a:gd name="connsiteY535" fmla="*/ 4211099 h 8153390"/>
              <a:gd name="connsiteX536" fmla="*/ 4959802 w 8372791"/>
              <a:gd name="connsiteY536" fmla="*/ 4193326 h 8153390"/>
              <a:gd name="connsiteX537" fmla="*/ 4978916 w 8372791"/>
              <a:gd name="connsiteY537" fmla="*/ 4144234 h 8153390"/>
              <a:gd name="connsiteX538" fmla="*/ 4980165 w 8372791"/>
              <a:gd name="connsiteY538" fmla="*/ 4143339 h 8153390"/>
              <a:gd name="connsiteX539" fmla="*/ 4973688 w 8372791"/>
              <a:gd name="connsiteY539" fmla="*/ 4143339 h 8153390"/>
              <a:gd name="connsiteX540" fmla="*/ 564792 w 8372791"/>
              <a:gd name="connsiteY540" fmla="*/ 3492464 h 8153390"/>
              <a:gd name="connsiteX541" fmla="*/ 559575 w 8372791"/>
              <a:gd name="connsiteY541" fmla="*/ 3493517 h 8153390"/>
              <a:gd name="connsiteX542" fmla="*/ 559108 w 8372791"/>
              <a:gd name="connsiteY542" fmla="*/ 3493423 h 8153390"/>
              <a:gd name="connsiteX543" fmla="*/ 454346 w 8372791"/>
              <a:gd name="connsiteY543" fmla="*/ 3963377 h 8153390"/>
              <a:gd name="connsiteX544" fmla="*/ 509794 w 8372791"/>
              <a:gd name="connsiteY544" fmla="*/ 4116982 h 8153390"/>
              <a:gd name="connsiteX545" fmla="*/ 544301 w 8372791"/>
              <a:gd name="connsiteY545" fmla="*/ 4110015 h 8153390"/>
              <a:gd name="connsiteX546" fmla="*/ 572126 w 8372791"/>
              <a:gd name="connsiteY546" fmla="*/ 4115633 h 8153390"/>
              <a:gd name="connsiteX547" fmla="*/ 572071 w 8372791"/>
              <a:gd name="connsiteY547" fmla="*/ 4115577 h 8153390"/>
              <a:gd name="connsiteX548" fmla="*/ 656103 w 8372791"/>
              <a:gd name="connsiteY548" fmla="*/ 3798647 h 8153390"/>
              <a:gd name="connsiteX549" fmla="*/ 771937 w 8372791"/>
              <a:gd name="connsiteY549" fmla="*/ 3492158 h 8153390"/>
              <a:gd name="connsiteX550" fmla="*/ 691811 w 8372791"/>
              <a:gd name="connsiteY550" fmla="*/ 3795340 h 8153390"/>
              <a:gd name="connsiteX551" fmla="*/ 774393 w 8372791"/>
              <a:gd name="connsiteY551" fmla="*/ 4071281 h 8153390"/>
              <a:gd name="connsiteX552" fmla="*/ 1363427 w 8372791"/>
              <a:gd name="connsiteY552" fmla="*/ 3715467 h 8153390"/>
              <a:gd name="connsiteX553" fmla="*/ 5485310 w 8372791"/>
              <a:gd name="connsiteY553" fmla="*/ 3485463 h 8153390"/>
              <a:gd name="connsiteX554" fmla="*/ 5070883 w 8372791"/>
              <a:gd name="connsiteY554" fmla="*/ 4143339 h 8153390"/>
              <a:gd name="connsiteX555" fmla="*/ 5069961 w 8372791"/>
              <a:gd name="connsiteY555" fmla="*/ 4143339 h 8153390"/>
              <a:gd name="connsiteX556" fmla="*/ 5071210 w 8372791"/>
              <a:gd name="connsiteY556" fmla="*/ 4144234 h 8153390"/>
              <a:gd name="connsiteX557" fmla="*/ 5090324 w 8372791"/>
              <a:gd name="connsiteY557" fmla="*/ 4193326 h 8153390"/>
              <a:gd name="connsiteX558" fmla="*/ 5087340 w 8372791"/>
              <a:gd name="connsiteY558" fmla="*/ 4209050 h 8153390"/>
              <a:gd name="connsiteX559" fmla="*/ 6497187 w 8372791"/>
              <a:gd name="connsiteY559" fmla="*/ 4682607 h 8153390"/>
              <a:gd name="connsiteX560" fmla="*/ 6501942 w 8372791"/>
              <a:gd name="connsiteY560" fmla="*/ 4675665 h 8153390"/>
              <a:gd name="connsiteX561" fmla="*/ 656978 w 8372791"/>
              <a:gd name="connsiteY561" fmla="*/ 3448757 h 8153390"/>
              <a:gd name="connsiteX562" fmla="*/ 652849 w 8372791"/>
              <a:gd name="connsiteY562" fmla="*/ 3454882 h 8153390"/>
              <a:gd name="connsiteX563" fmla="*/ 610920 w 8372791"/>
              <a:gd name="connsiteY563" fmla="*/ 3483151 h 8153390"/>
              <a:gd name="connsiteX564" fmla="*/ 599097 w 8372791"/>
              <a:gd name="connsiteY564" fmla="*/ 3485538 h 8153390"/>
              <a:gd name="connsiteX565" fmla="*/ 673343 w 8372791"/>
              <a:gd name="connsiteY565" fmla="*/ 3733627 h 8153390"/>
              <a:gd name="connsiteX566" fmla="*/ 740513 w 8372791"/>
              <a:gd name="connsiteY566" fmla="*/ 3480294 h 8153390"/>
              <a:gd name="connsiteX567" fmla="*/ 2030006 w 8372791"/>
              <a:gd name="connsiteY567" fmla="*/ 3396491 h 8153390"/>
              <a:gd name="connsiteX568" fmla="*/ 2017523 w 8372791"/>
              <a:gd name="connsiteY568" fmla="*/ 3399096 h 8153390"/>
              <a:gd name="connsiteX569" fmla="*/ 2009094 w 8372791"/>
              <a:gd name="connsiteY569" fmla="*/ 3397337 h 8153390"/>
              <a:gd name="connsiteX570" fmla="*/ 1949842 w 8372791"/>
              <a:gd name="connsiteY570" fmla="*/ 3913084 h 8153390"/>
              <a:gd name="connsiteX571" fmla="*/ 2378857 w 8372791"/>
              <a:gd name="connsiteY571" fmla="*/ 4079234 h 8153390"/>
              <a:gd name="connsiteX572" fmla="*/ 2379622 w 8372791"/>
              <a:gd name="connsiteY572" fmla="*/ 4075412 h 8153390"/>
              <a:gd name="connsiteX573" fmla="*/ 2506283 w 8372791"/>
              <a:gd name="connsiteY573" fmla="*/ 3990607 h 8153390"/>
              <a:gd name="connsiteX574" fmla="*/ 2632944 w 8372791"/>
              <a:gd name="connsiteY574" fmla="*/ 4075412 h 8153390"/>
              <a:gd name="connsiteX575" fmla="*/ 2635975 w 8372791"/>
              <a:gd name="connsiteY575" fmla="*/ 4090568 h 8153390"/>
              <a:gd name="connsiteX576" fmla="*/ 2697189 w 8372791"/>
              <a:gd name="connsiteY576" fmla="*/ 4070785 h 8153390"/>
              <a:gd name="connsiteX577" fmla="*/ 2558148 w 8372791"/>
              <a:gd name="connsiteY577" fmla="*/ 3930263 h 8153390"/>
              <a:gd name="connsiteX578" fmla="*/ 2552105 w 8372791"/>
              <a:gd name="connsiteY578" fmla="*/ 3990619 h 8153390"/>
              <a:gd name="connsiteX579" fmla="*/ 2518780 w 8372791"/>
              <a:gd name="connsiteY579" fmla="*/ 3990619 h 8153390"/>
              <a:gd name="connsiteX580" fmla="*/ 2528089 w 8372791"/>
              <a:gd name="connsiteY580" fmla="*/ 3899885 h 8153390"/>
              <a:gd name="connsiteX581" fmla="*/ 1975247 w 8372791"/>
              <a:gd name="connsiteY581" fmla="*/ 3385199 h 8153390"/>
              <a:gd name="connsiteX582" fmla="*/ 1427209 w 8372791"/>
              <a:gd name="connsiteY582" fmla="*/ 3710667 h 8153390"/>
              <a:gd name="connsiteX583" fmla="*/ 1919613 w 8372791"/>
              <a:gd name="connsiteY583" fmla="*/ 3901376 h 8153390"/>
              <a:gd name="connsiteX584" fmla="*/ 1977101 w 8372791"/>
              <a:gd name="connsiteY584" fmla="*/ 3386492 h 8153390"/>
              <a:gd name="connsiteX585" fmla="*/ 5385923 w 8372791"/>
              <a:gd name="connsiteY585" fmla="*/ 3369108 h 8153390"/>
              <a:gd name="connsiteX586" fmla="*/ 5375331 w 8372791"/>
              <a:gd name="connsiteY586" fmla="*/ 3376316 h 8153390"/>
              <a:gd name="connsiteX587" fmla="*/ 5318041 w 8372791"/>
              <a:gd name="connsiteY587" fmla="*/ 3387991 h 8153390"/>
              <a:gd name="connsiteX588" fmla="*/ 5263173 w 8372791"/>
              <a:gd name="connsiteY588" fmla="*/ 3376809 h 8153390"/>
              <a:gd name="connsiteX589" fmla="*/ 5042197 w 8372791"/>
              <a:gd name="connsiteY589" fmla="*/ 4127580 h 8153390"/>
              <a:gd name="connsiteX590" fmla="*/ 5050466 w 8372791"/>
              <a:gd name="connsiteY590" fmla="*/ 4129356 h 8153390"/>
              <a:gd name="connsiteX591" fmla="*/ 5057181 w 8372791"/>
              <a:gd name="connsiteY591" fmla="*/ 4134172 h 8153390"/>
              <a:gd name="connsiteX592" fmla="*/ 5472511 w 8372791"/>
              <a:gd name="connsiteY592" fmla="*/ 3470480 h 8153390"/>
              <a:gd name="connsiteX593" fmla="*/ 5183210 w 8372791"/>
              <a:gd name="connsiteY593" fmla="*/ 3298428 h 8153390"/>
              <a:gd name="connsiteX594" fmla="*/ 4500088 w 8372791"/>
              <a:gd name="connsiteY594" fmla="*/ 3520002 h 8153390"/>
              <a:gd name="connsiteX595" fmla="*/ 4988435 w 8372791"/>
              <a:gd name="connsiteY595" fmla="*/ 4137407 h 8153390"/>
              <a:gd name="connsiteX596" fmla="*/ 4999660 w 8372791"/>
              <a:gd name="connsiteY596" fmla="*/ 4129356 h 8153390"/>
              <a:gd name="connsiteX597" fmla="*/ 5023614 w 8372791"/>
              <a:gd name="connsiteY597" fmla="*/ 4124211 h 8153390"/>
              <a:gd name="connsiteX598" fmla="*/ 5242088 w 8372791"/>
              <a:gd name="connsiteY598" fmla="*/ 3363615 h 8153390"/>
              <a:gd name="connsiteX599" fmla="*/ 5213966 w 8372791"/>
              <a:gd name="connsiteY599" fmla="*/ 3344477 h 8153390"/>
              <a:gd name="connsiteX600" fmla="*/ 7536900 w 8372791"/>
              <a:gd name="connsiteY600" fmla="*/ 3235961 h 8153390"/>
              <a:gd name="connsiteX601" fmla="*/ 7536900 w 8372791"/>
              <a:gd name="connsiteY601" fmla="*/ 3243588 h 8153390"/>
              <a:gd name="connsiteX602" fmla="*/ 7341938 w 8372791"/>
              <a:gd name="connsiteY602" fmla="*/ 3554194 h 8153390"/>
              <a:gd name="connsiteX603" fmla="*/ 7225290 w 8372791"/>
              <a:gd name="connsiteY603" fmla="*/ 5008177 h 8153390"/>
              <a:gd name="connsiteX604" fmla="*/ 7440433 w 8372791"/>
              <a:gd name="connsiteY604" fmla="*/ 5100891 h 8153390"/>
              <a:gd name="connsiteX605" fmla="*/ 7688888 w 8372791"/>
              <a:gd name="connsiteY605" fmla="*/ 4808379 h 8153390"/>
              <a:gd name="connsiteX606" fmla="*/ 7596215 w 8372791"/>
              <a:gd name="connsiteY606" fmla="*/ 3246531 h 8153390"/>
              <a:gd name="connsiteX607" fmla="*/ 7582721 w 8372791"/>
              <a:gd name="connsiteY607" fmla="*/ 3249133 h 8153390"/>
              <a:gd name="connsiteX608" fmla="*/ 7546509 w 8372791"/>
              <a:gd name="connsiteY608" fmla="*/ 3242150 h 8153390"/>
              <a:gd name="connsiteX609" fmla="*/ 7637696 w 8372791"/>
              <a:gd name="connsiteY609" fmla="*/ 3230066 h 8153390"/>
              <a:gd name="connsiteX610" fmla="*/ 7618933 w 8372791"/>
              <a:gd name="connsiteY610" fmla="*/ 3242150 h 8153390"/>
              <a:gd name="connsiteX611" fmla="*/ 7615510 w 8372791"/>
              <a:gd name="connsiteY611" fmla="*/ 3242810 h 8153390"/>
              <a:gd name="connsiteX612" fmla="*/ 7715429 w 8372791"/>
              <a:gd name="connsiteY612" fmla="*/ 4777131 h 8153390"/>
              <a:gd name="connsiteX613" fmla="*/ 8189924 w 8372791"/>
              <a:gd name="connsiteY613" fmla="*/ 4218497 h 8153390"/>
              <a:gd name="connsiteX614" fmla="*/ 8184234 w 8372791"/>
              <a:gd name="connsiteY614" fmla="*/ 4215170 h 8153390"/>
              <a:gd name="connsiteX615" fmla="*/ 8142295 w 8372791"/>
              <a:gd name="connsiteY615" fmla="*/ 4129454 h 8153390"/>
              <a:gd name="connsiteX616" fmla="*/ 8176050 w 8372791"/>
              <a:gd name="connsiteY616" fmla="*/ 4050914 h 8153390"/>
              <a:gd name="connsiteX617" fmla="*/ 8187642 w 8372791"/>
              <a:gd name="connsiteY617" fmla="*/ 4043381 h 8153390"/>
              <a:gd name="connsiteX618" fmla="*/ 8181174 w 8372791"/>
              <a:gd name="connsiteY618" fmla="*/ 4043381 h 8153390"/>
              <a:gd name="connsiteX619" fmla="*/ 8181172 w 8372791"/>
              <a:gd name="connsiteY619" fmla="*/ 4043379 h 8153390"/>
              <a:gd name="connsiteX620" fmla="*/ 7663805 w 8372791"/>
              <a:gd name="connsiteY620" fmla="*/ 3201426 h 8153390"/>
              <a:gd name="connsiteX621" fmla="*/ 7661543 w 8372791"/>
              <a:gd name="connsiteY621" fmla="*/ 3204632 h 8153390"/>
              <a:gd name="connsiteX622" fmla="*/ 7725591 w 8372791"/>
              <a:gd name="connsiteY622" fmla="*/ 3301976 h 8153390"/>
              <a:gd name="connsiteX623" fmla="*/ 5653832 w 8372791"/>
              <a:gd name="connsiteY623" fmla="*/ 3180733 h 8153390"/>
              <a:gd name="connsiteX624" fmla="*/ 5462749 w 8372791"/>
              <a:gd name="connsiteY624" fmla="*/ 3222887 h 8153390"/>
              <a:gd name="connsiteX625" fmla="*/ 5465225 w 8372791"/>
              <a:gd name="connsiteY625" fmla="*/ 3239420 h 8153390"/>
              <a:gd name="connsiteX626" fmla="*/ 5422116 w 8372791"/>
              <a:gd name="connsiteY626" fmla="*/ 3344477 h 8153390"/>
              <a:gd name="connsiteX627" fmla="*/ 5418024 w 8372791"/>
              <a:gd name="connsiteY627" fmla="*/ 3347261 h 8153390"/>
              <a:gd name="connsiteX628" fmla="*/ 5494110 w 8372791"/>
              <a:gd name="connsiteY628" fmla="*/ 3435966 h 8153390"/>
              <a:gd name="connsiteX629" fmla="*/ 820293 w 8372791"/>
              <a:gd name="connsiteY629" fmla="*/ 3179399 h 8153390"/>
              <a:gd name="connsiteX630" fmla="*/ 676581 w 8372791"/>
              <a:gd name="connsiteY630" fmla="*/ 3303532 h 8153390"/>
              <a:gd name="connsiteX631" fmla="*/ 681119 w 8372791"/>
              <a:gd name="connsiteY631" fmla="*/ 3310263 h 8153390"/>
              <a:gd name="connsiteX632" fmla="*/ 691485 w 8372791"/>
              <a:gd name="connsiteY632" fmla="*/ 3361608 h 8153390"/>
              <a:gd name="connsiteX633" fmla="*/ 681119 w 8372791"/>
              <a:gd name="connsiteY633" fmla="*/ 3412953 h 8153390"/>
              <a:gd name="connsiteX634" fmla="*/ 676439 w 8372791"/>
              <a:gd name="connsiteY634" fmla="*/ 3419893 h 8153390"/>
              <a:gd name="connsiteX635" fmla="*/ 749069 w 8372791"/>
              <a:gd name="connsiteY635" fmla="*/ 3448023 h 8153390"/>
              <a:gd name="connsiteX636" fmla="*/ 7374685 w 8372791"/>
              <a:gd name="connsiteY636" fmla="*/ 3146004 h 8153390"/>
              <a:gd name="connsiteX637" fmla="*/ 7344957 w 8372791"/>
              <a:gd name="connsiteY637" fmla="*/ 3516552 h 8153390"/>
              <a:gd name="connsiteX638" fmla="*/ 7525426 w 8372791"/>
              <a:gd name="connsiteY638" fmla="*/ 3228572 h 8153390"/>
              <a:gd name="connsiteX639" fmla="*/ 7516938 w 8372791"/>
              <a:gd name="connsiteY639" fmla="*/ 3223105 h 8153390"/>
              <a:gd name="connsiteX640" fmla="*/ 7497001 w 8372791"/>
              <a:gd name="connsiteY640" fmla="*/ 3194858 h 8153390"/>
              <a:gd name="connsiteX641" fmla="*/ 7492687 w 8372791"/>
              <a:gd name="connsiteY641" fmla="*/ 3174446 h 8153390"/>
              <a:gd name="connsiteX642" fmla="*/ 7489691 w 8372791"/>
              <a:gd name="connsiteY642" fmla="*/ 3176942 h 8153390"/>
              <a:gd name="connsiteX643" fmla="*/ 125435 w 8372791"/>
              <a:gd name="connsiteY643" fmla="*/ 3136811 h 8153390"/>
              <a:gd name="connsiteX644" fmla="*/ 124967 w 8372791"/>
              <a:gd name="connsiteY644" fmla="*/ 3136908 h 8153390"/>
              <a:gd name="connsiteX645" fmla="*/ 124967 w 8372791"/>
              <a:gd name="connsiteY645" fmla="*/ 5183101 h 8153390"/>
              <a:gd name="connsiteX646" fmla="*/ 135113 w 8372791"/>
              <a:gd name="connsiteY646" fmla="*/ 5185197 h 8153390"/>
              <a:gd name="connsiteX647" fmla="*/ 419695 w 8372791"/>
              <a:gd name="connsiteY647" fmla="*/ 3952009 h 8153390"/>
              <a:gd name="connsiteX648" fmla="*/ 192209 w 8372791"/>
              <a:gd name="connsiteY648" fmla="*/ 3110298 h 8153390"/>
              <a:gd name="connsiteX649" fmla="*/ 165894 w 8372791"/>
              <a:gd name="connsiteY649" fmla="*/ 3128453 h 8153390"/>
              <a:gd name="connsiteX650" fmla="*/ 153863 w 8372791"/>
              <a:gd name="connsiteY650" fmla="*/ 3130938 h 8153390"/>
              <a:gd name="connsiteX651" fmla="*/ 431609 w 8372791"/>
              <a:gd name="connsiteY651" fmla="*/ 3900386 h 8153390"/>
              <a:gd name="connsiteX652" fmla="*/ 527018 w 8372791"/>
              <a:gd name="connsiteY652" fmla="*/ 3486944 h 8153390"/>
              <a:gd name="connsiteX653" fmla="*/ 508230 w 8372791"/>
              <a:gd name="connsiteY653" fmla="*/ 3483151 h 8153390"/>
              <a:gd name="connsiteX654" fmla="*/ 427665 w 8372791"/>
              <a:gd name="connsiteY654" fmla="*/ 3361608 h 8153390"/>
              <a:gd name="connsiteX655" fmla="*/ 434220 w 8372791"/>
              <a:gd name="connsiteY655" fmla="*/ 3329138 h 8153390"/>
              <a:gd name="connsiteX656" fmla="*/ 6033491 w 8372791"/>
              <a:gd name="connsiteY656" fmla="*/ 3096976 h 8153390"/>
              <a:gd name="connsiteX657" fmla="*/ 5681056 w 8372791"/>
              <a:gd name="connsiteY657" fmla="*/ 3174726 h 8153390"/>
              <a:gd name="connsiteX658" fmla="*/ 5507013 w 8372791"/>
              <a:gd name="connsiteY658" fmla="*/ 3451010 h 8153390"/>
              <a:gd name="connsiteX659" fmla="*/ 6533622 w 8372791"/>
              <a:gd name="connsiteY659" fmla="*/ 4647882 h 8153390"/>
              <a:gd name="connsiteX660" fmla="*/ 6538676 w 8372791"/>
              <a:gd name="connsiteY660" fmla="*/ 4644528 h 8153390"/>
              <a:gd name="connsiteX661" fmla="*/ 6542970 w 8372791"/>
              <a:gd name="connsiteY661" fmla="*/ 4643674 h 8153390"/>
              <a:gd name="connsiteX662" fmla="*/ 6670252 w 8372791"/>
              <a:gd name="connsiteY662" fmla="*/ 2956501 h 8153390"/>
              <a:gd name="connsiteX663" fmla="*/ 6057290 w 8372791"/>
              <a:gd name="connsiteY663" fmla="*/ 3091726 h 8153390"/>
              <a:gd name="connsiteX664" fmla="*/ 6556190 w 8372791"/>
              <a:gd name="connsiteY664" fmla="*/ 4641047 h 8153390"/>
              <a:gd name="connsiteX665" fmla="*/ 6573266 w 8372791"/>
              <a:gd name="connsiteY665" fmla="*/ 4637653 h 8153390"/>
              <a:gd name="connsiteX666" fmla="*/ 6607857 w 8372791"/>
              <a:gd name="connsiteY666" fmla="*/ 4644528 h 8153390"/>
              <a:gd name="connsiteX667" fmla="*/ 6629207 w 8372791"/>
              <a:gd name="connsiteY667" fmla="*/ 4658697 h 8153390"/>
              <a:gd name="connsiteX668" fmla="*/ 7320850 w 8372791"/>
              <a:gd name="connsiteY668" fmla="*/ 3555022 h 8153390"/>
              <a:gd name="connsiteX669" fmla="*/ 7355024 w 8372791"/>
              <a:gd name="connsiteY669" fmla="*/ 3140715 h 8153390"/>
              <a:gd name="connsiteX670" fmla="*/ 3967808 w 8372791"/>
              <a:gd name="connsiteY670" fmla="*/ 2875073 h 8153390"/>
              <a:gd name="connsiteX671" fmla="*/ 3956542 w 8372791"/>
              <a:gd name="connsiteY671" fmla="*/ 2882668 h 8153390"/>
              <a:gd name="connsiteX672" fmla="*/ 3929518 w 8372791"/>
              <a:gd name="connsiteY672" fmla="*/ 2888124 h 8153390"/>
              <a:gd name="connsiteX673" fmla="*/ 3928248 w 8372791"/>
              <a:gd name="connsiteY673" fmla="*/ 2887868 h 8153390"/>
              <a:gd name="connsiteX674" fmla="*/ 3670270 w 8372791"/>
              <a:gd name="connsiteY674" fmla="*/ 3756213 h 8153390"/>
              <a:gd name="connsiteX675" fmla="*/ 4463316 w 8372791"/>
              <a:gd name="connsiteY675" fmla="*/ 3499840 h 8153390"/>
              <a:gd name="connsiteX676" fmla="*/ 7396572 w 8372791"/>
              <a:gd name="connsiteY676" fmla="*/ 2873187 h 8153390"/>
              <a:gd name="connsiteX677" fmla="*/ 7377524 w 8372791"/>
              <a:gd name="connsiteY677" fmla="*/ 3110620 h 8153390"/>
              <a:gd name="connsiteX678" fmla="*/ 7493678 w 8372791"/>
              <a:gd name="connsiteY678" fmla="*/ 3141398 h 8153390"/>
              <a:gd name="connsiteX679" fmla="*/ 7497001 w 8372791"/>
              <a:gd name="connsiteY679" fmla="*/ 3125677 h 8153390"/>
              <a:gd name="connsiteX680" fmla="*/ 7516938 w 8372791"/>
              <a:gd name="connsiteY680" fmla="*/ 3097429 h 8153390"/>
              <a:gd name="connsiteX681" fmla="*/ 7539399 w 8372791"/>
              <a:gd name="connsiteY681" fmla="*/ 3082964 h 8153390"/>
              <a:gd name="connsiteX682" fmla="*/ 7399644 w 8372791"/>
              <a:gd name="connsiteY682" fmla="*/ 2873821 h 8153390"/>
              <a:gd name="connsiteX683" fmla="*/ 7461938 w 8372791"/>
              <a:gd name="connsiteY683" fmla="*/ 2872915 h 8153390"/>
              <a:gd name="connsiteX684" fmla="*/ 7445515 w 8372791"/>
              <a:gd name="connsiteY684" fmla="*/ 2876302 h 8153390"/>
              <a:gd name="connsiteX685" fmla="*/ 7555230 w 8372791"/>
              <a:gd name="connsiteY685" fmla="*/ 3043051 h 8153390"/>
              <a:gd name="connsiteX686" fmla="*/ 7552830 w 8372791"/>
              <a:gd name="connsiteY686" fmla="*/ 3020829 h 8153390"/>
              <a:gd name="connsiteX687" fmla="*/ 3879389 w 8372791"/>
              <a:gd name="connsiteY687" fmla="*/ 2866251 h 8153390"/>
              <a:gd name="connsiteX688" fmla="*/ 2631767 w 8372791"/>
              <a:gd name="connsiteY688" fmla="*/ 3194975 h 8153390"/>
              <a:gd name="connsiteX689" fmla="*/ 2560544 w 8372791"/>
              <a:gd name="connsiteY689" fmla="*/ 3906333 h 8153390"/>
              <a:gd name="connsiteX690" fmla="*/ 2717192 w 8372791"/>
              <a:gd name="connsiteY690" fmla="*/ 4064320 h 8153390"/>
              <a:gd name="connsiteX691" fmla="*/ 3640320 w 8372791"/>
              <a:gd name="connsiteY691" fmla="*/ 3765896 h 8153390"/>
              <a:gd name="connsiteX692" fmla="*/ 3901018 w 8372791"/>
              <a:gd name="connsiteY692" fmla="*/ 2881673 h 8153390"/>
              <a:gd name="connsiteX693" fmla="*/ 3880427 w 8372791"/>
              <a:gd name="connsiteY693" fmla="*/ 2867790 h 8153390"/>
              <a:gd name="connsiteX694" fmla="*/ 7531424 w 8372791"/>
              <a:gd name="connsiteY694" fmla="*/ 2822621 h 8153390"/>
              <a:gd name="connsiteX695" fmla="*/ 7518924 w 8372791"/>
              <a:gd name="connsiteY695" fmla="*/ 2841563 h 8153390"/>
              <a:gd name="connsiteX696" fmla="*/ 7488740 w 8372791"/>
              <a:gd name="connsiteY696" fmla="*/ 2862357 h 8153390"/>
              <a:gd name="connsiteX697" fmla="*/ 7545825 w 8372791"/>
              <a:gd name="connsiteY697" fmla="*/ 2955967 h 8153390"/>
              <a:gd name="connsiteX698" fmla="*/ 5904252 w 8372791"/>
              <a:gd name="connsiteY698" fmla="*/ 2820417 h 8153390"/>
              <a:gd name="connsiteX699" fmla="*/ 5705891 w 8372791"/>
              <a:gd name="connsiteY699" fmla="*/ 3135303 h 8153390"/>
              <a:gd name="connsiteX700" fmla="*/ 6022847 w 8372791"/>
              <a:gd name="connsiteY700" fmla="*/ 3064662 h 8153390"/>
              <a:gd name="connsiteX701" fmla="*/ 5944016 w 8372791"/>
              <a:gd name="connsiteY701" fmla="*/ 2825342 h 8153390"/>
              <a:gd name="connsiteX702" fmla="*/ 5935933 w 8372791"/>
              <a:gd name="connsiteY702" fmla="*/ 2827030 h 8153390"/>
              <a:gd name="connsiteX703" fmla="*/ 7319193 w 8372791"/>
              <a:gd name="connsiteY703" fmla="*/ 2813338 h 8153390"/>
              <a:gd name="connsiteX704" fmla="*/ 6738803 w 8372791"/>
              <a:gd name="connsiteY704" fmla="*/ 2941377 h 8153390"/>
              <a:gd name="connsiteX705" fmla="*/ 7357935 w 8372791"/>
              <a:gd name="connsiteY705" fmla="*/ 3105429 h 8153390"/>
              <a:gd name="connsiteX706" fmla="*/ 7377465 w 8372791"/>
              <a:gd name="connsiteY706" fmla="*/ 2868663 h 8153390"/>
              <a:gd name="connsiteX707" fmla="*/ 7347338 w 8372791"/>
              <a:gd name="connsiteY707" fmla="*/ 2849987 h 8153390"/>
              <a:gd name="connsiteX708" fmla="*/ 5357374 w 8372791"/>
              <a:gd name="connsiteY708" fmla="*/ 2794801 h 8153390"/>
              <a:gd name="connsiteX709" fmla="*/ 4730228 w 8372791"/>
              <a:gd name="connsiteY709" fmla="*/ 2809623 h 8153390"/>
              <a:gd name="connsiteX710" fmla="*/ 5201405 w 8372791"/>
              <a:gd name="connsiteY710" fmla="*/ 3143606 h 8153390"/>
              <a:gd name="connsiteX711" fmla="*/ 5176411 w 8372791"/>
              <a:gd name="connsiteY711" fmla="*/ 3182485 h 8153390"/>
              <a:gd name="connsiteX712" fmla="*/ 4656710 w 8372791"/>
              <a:gd name="connsiteY712" fmla="*/ 2811360 h 8153390"/>
              <a:gd name="connsiteX713" fmla="*/ 3997279 w 8372791"/>
              <a:gd name="connsiteY713" fmla="*/ 2826945 h 8153390"/>
              <a:gd name="connsiteX714" fmla="*/ 3993488 w 8372791"/>
              <a:gd name="connsiteY714" fmla="*/ 2845722 h 8153390"/>
              <a:gd name="connsiteX715" fmla="*/ 3981192 w 8372791"/>
              <a:gd name="connsiteY715" fmla="*/ 2863960 h 8153390"/>
              <a:gd name="connsiteX716" fmla="*/ 4479901 w 8372791"/>
              <a:gd name="connsiteY716" fmla="*/ 3494479 h 8153390"/>
              <a:gd name="connsiteX717" fmla="*/ 5176810 w 8372791"/>
              <a:gd name="connsiteY717" fmla="*/ 3269186 h 8153390"/>
              <a:gd name="connsiteX718" fmla="*/ 5170857 w 8372791"/>
              <a:gd name="connsiteY718" fmla="*/ 3239420 h 8153390"/>
              <a:gd name="connsiteX719" fmla="*/ 5260751 w 8372791"/>
              <a:gd name="connsiteY719" fmla="*/ 3102523 h 8153390"/>
              <a:gd name="connsiteX720" fmla="*/ 5315980 w 8372791"/>
              <a:gd name="connsiteY720" fmla="*/ 3091268 h 8153390"/>
              <a:gd name="connsiteX721" fmla="*/ 5865337 w 8372791"/>
              <a:gd name="connsiteY721" fmla="*/ 2782796 h 8153390"/>
              <a:gd name="connsiteX722" fmla="*/ 5400426 w 8372791"/>
              <a:gd name="connsiteY722" fmla="*/ 2793783 h 8153390"/>
              <a:gd name="connsiteX723" fmla="*/ 5359697 w 8372791"/>
              <a:gd name="connsiteY723" fmla="*/ 3096397 h 8153390"/>
              <a:gd name="connsiteX724" fmla="*/ 5345267 w 8372791"/>
              <a:gd name="connsiteY724" fmla="*/ 3096397 h 8153390"/>
              <a:gd name="connsiteX725" fmla="*/ 5375331 w 8372791"/>
              <a:gd name="connsiteY725" fmla="*/ 3102523 h 8153390"/>
              <a:gd name="connsiteX726" fmla="*/ 5440088 w 8372791"/>
              <a:gd name="connsiteY726" fmla="*/ 3156352 h 8153390"/>
              <a:gd name="connsiteX727" fmla="*/ 5456531 w 8372791"/>
              <a:gd name="connsiteY727" fmla="*/ 3190879 h 8153390"/>
              <a:gd name="connsiteX728" fmla="*/ 5678431 w 8372791"/>
              <a:gd name="connsiteY728" fmla="*/ 3141423 h 8153390"/>
              <a:gd name="connsiteX729" fmla="*/ 5886843 w 8372791"/>
              <a:gd name="connsiteY729" fmla="*/ 2808383 h 8153390"/>
              <a:gd name="connsiteX730" fmla="*/ 5878005 w 8372791"/>
              <a:gd name="connsiteY730" fmla="*/ 2802222 h 8153390"/>
              <a:gd name="connsiteX731" fmla="*/ 6009218 w 8372791"/>
              <a:gd name="connsiteY731" fmla="*/ 2778673 h 8153390"/>
              <a:gd name="connsiteX732" fmla="*/ 5993861 w 8372791"/>
              <a:gd name="connsiteY732" fmla="*/ 2802222 h 8153390"/>
              <a:gd name="connsiteX733" fmla="*/ 5969528 w 8372791"/>
              <a:gd name="connsiteY733" fmla="*/ 2819184 h 8153390"/>
              <a:gd name="connsiteX734" fmla="*/ 6046852 w 8372791"/>
              <a:gd name="connsiteY734" fmla="*/ 3059312 h 8153390"/>
              <a:gd name="connsiteX735" fmla="*/ 6596803 w 8372791"/>
              <a:gd name="connsiteY735" fmla="*/ 2936742 h 8153390"/>
              <a:gd name="connsiteX736" fmla="*/ 1515139 w 8372791"/>
              <a:gd name="connsiteY736" fmla="*/ 2579218 h 8153390"/>
              <a:gd name="connsiteX737" fmla="*/ 864737 w 8372791"/>
              <a:gd name="connsiteY737" fmla="*/ 3141010 h 8153390"/>
              <a:gd name="connsiteX738" fmla="*/ 780394 w 8372791"/>
              <a:gd name="connsiteY738" fmla="*/ 3460154 h 8153390"/>
              <a:gd name="connsiteX739" fmla="*/ 1393185 w 8372791"/>
              <a:gd name="connsiteY739" fmla="*/ 3697490 h 8153390"/>
              <a:gd name="connsiteX740" fmla="*/ 1950726 w 8372791"/>
              <a:gd name="connsiteY740" fmla="*/ 3360689 h 8153390"/>
              <a:gd name="connsiteX741" fmla="*/ 1942038 w 8372791"/>
              <a:gd name="connsiteY741" fmla="*/ 3347367 h 8153390"/>
              <a:gd name="connsiteX742" fmla="*/ 1935600 w 8372791"/>
              <a:gd name="connsiteY742" fmla="*/ 3314398 h 8153390"/>
              <a:gd name="connsiteX743" fmla="*/ 1942038 w 8372791"/>
              <a:gd name="connsiteY743" fmla="*/ 3281428 h 8153390"/>
              <a:gd name="connsiteX744" fmla="*/ 1944674 w 8372791"/>
              <a:gd name="connsiteY744" fmla="*/ 3277386 h 8153390"/>
              <a:gd name="connsiteX745" fmla="*/ 1941154 w 8372791"/>
              <a:gd name="connsiteY745" fmla="*/ 3268586 h 8153390"/>
              <a:gd name="connsiteX746" fmla="*/ 4118331 w 8372791"/>
              <a:gd name="connsiteY746" fmla="*/ 2426896 h 8153390"/>
              <a:gd name="connsiteX747" fmla="*/ 3980343 w 8372791"/>
              <a:gd name="connsiteY747" fmla="*/ 2772177 h 8153390"/>
              <a:gd name="connsiteX748" fmla="*/ 3993488 w 8372791"/>
              <a:gd name="connsiteY748" fmla="*/ 2791674 h 8153390"/>
              <a:gd name="connsiteX749" fmla="*/ 3996532 w 8372791"/>
              <a:gd name="connsiteY749" fmla="*/ 2806751 h 8153390"/>
              <a:gd name="connsiteX750" fmla="*/ 4629667 w 8372791"/>
              <a:gd name="connsiteY750" fmla="*/ 2792048 h 8153390"/>
              <a:gd name="connsiteX751" fmla="*/ 883916 w 8372791"/>
              <a:gd name="connsiteY751" fmla="*/ 2289001 h 8153390"/>
              <a:gd name="connsiteX752" fmla="*/ 221156 w 8372791"/>
              <a:gd name="connsiteY752" fmla="*/ 2955727 h 8153390"/>
              <a:gd name="connsiteX753" fmla="*/ 229442 w 8372791"/>
              <a:gd name="connsiteY753" fmla="*/ 2968304 h 8153390"/>
              <a:gd name="connsiteX754" fmla="*/ 238826 w 8372791"/>
              <a:gd name="connsiteY754" fmla="*/ 3015865 h 8153390"/>
              <a:gd name="connsiteX755" fmla="*/ 229442 w 8372791"/>
              <a:gd name="connsiteY755" fmla="*/ 3063426 h 8153390"/>
              <a:gd name="connsiteX756" fmla="*/ 213688 w 8372791"/>
              <a:gd name="connsiteY756" fmla="*/ 3087336 h 8153390"/>
              <a:gd name="connsiteX757" fmla="*/ 459953 w 8372791"/>
              <a:gd name="connsiteY757" fmla="*/ 3277747 h 8153390"/>
              <a:gd name="connsiteX758" fmla="*/ 466300 w 8372791"/>
              <a:gd name="connsiteY758" fmla="*/ 3268335 h 8153390"/>
              <a:gd name="connsiteX759" fmla="*/ 559575 w 8372791"/>
              <a:gd name="connsiteY759" fmla="*/ 3229697 h 8153390"/>
              <a:gd name="connsiteX760" fmla="*/ 581333 w 8372791"/>
              <a:gd name="connsiteY760" fmla="*/ 3234089 h 8153390"/>
              <a:gd name="connsiteX761" fmla="*/ 5478455 w 8372791"/>
              <a:gd name="connsiteY761" fmla="*/ 2214037 h 8153390"/>
              <a:gd name="connsiteX762" fmla="*/ 5403077 w 8372791"/>
              <a:gd name="connsiteY762" fmla="*/ 2774088 h 8153390"/>
              <a:gd name="connsiteX763" fmla="*/ 5858148 w 8372791"/>
              <a:gd name="connsiteY763" fmla="*/ 2763520 h 8153390"/>
              <a:gd name="connsiteX764" fmla="*/ 5854010 w 8372791"/>
              <a:gd name="connsiteY764" fmla="*/ 2742330 h 8153390"/>
              <a:gd name="connsiteX765" fmla="*/ 5860448 w 8372791"/>
              <a:gd name="connsiteY765" fmla="*/ 2709360 h 8153390"/>
              <a:gd name="connsiteX766" fmla="*/ 5873302 w 8372791"/>
              <a:gd name="connsiteY766" fmla="*/ 2689649 h 8153390"/>
              <a:gd name="connsiteX767" fmla="*/ 1114386 w 8372791"/>
              <a:gd name="connsiteY767" fmla="*/ 2057152 h 8153390"/>
              <a:gd name="connsiteX768" fmla="*/ 947494 w 8372791"/>
              <a:gd name="connsiteY768" fmla="*/ 2225043 h 8153390"/>
              <a:gd name="connsiteX769" fmla="*/ 628716 w 8372791"/>
              <a:gd name="connsiteY769" fmla="*/ 3252062 h 8153390"/>
              <a:gd name="connsiteX770" fmla="*/ 652849 w 8372791"/>
              <a:gd name="connsiteY770" fmla="*/ 3268335 h 8153390"/>
              <a:gd name="connsiteX771" fmla="*/ 653695 w 8372791"/>
              <a:gd name="connsiteY771" fmla="*/ 3269589 h 8153390"/>
              <a:gd name="connsiteX772" fmla="*/ 838479 w 8372791"/>
              <a:gd name="connsiteY772" fmla="*/ 3110810 h 8153390"/>
              <a:gd name="connsiteX773" fmla="*/ 1117377 w 8372791"/>
              <a:gd name="connsiteY773" fmla="*/ 2058924 h 8153390"/>
              <a:gd name="connsiteX774" fmla="*/ 1116802 w 8372791"/>
              <a:gd name="connsiteY774" fmla="*/ 2058806 h 8153390"/>
              <a:gd name="connsiteX775" fmla="*/ 1191933 w 8372791"/>
              <a:gd name="connsiteY775" fmla="*/ 2056213 h 8153390"/>
              <a:gd name="connsiteX776" fmla="*/ 1188145 w 8372791"/>
              <a:gd name="connsiteY776" fmla="*/ 2058806 h 8153390"/>
              <a:gd name="connsiteX777" fmla="*/ 1152474 w 8372791"/>
              <a:gd name="connsiteY777" fmla="*/ 2066117 h 8153390"/>
              <a:gd name="connsiteX778" fmla="*/ 1148995 w 8372791"/>
              <a:gd name="connsiteY778" fmla="*/ 2065404 h 8153390"/>
              <a:gd name="connsiteX779" fmla="*/ 882778 w 8372791"/>
              <a:gd name="connsiteY779" fmla="*/ 3072746 h 8153390"/>
              <a:gd name="connsiteX780" fmla="*/ 1495021 w 8372791"/>
              <a:gd name="connsiteY780" fmla="*/ 2546664 h 8153390"/>
              <a:gd name="connsiteX781" fmla="*/ 7431372 w 8372791"/>
              <a:gd name="connsiteY781" fmla="*/ 1896215 h 8153390"/>
              <a:gd name="connsiteX782" fmla="*/ 7431372 w 8372791"/>
              <a:gd name="connsiteY782" fmla="*/ 2619323 h 8153390"/>
              <a:gd name="connsiteX783" fmla="*/ 7478319 w 8372791"/>
              <a:gd name="connsiteY783" fmla="*/ 2629007 h 8153390"/>
              <a:gd name="connsiteX784" fmla="*/ 7513101 w 8372791"/>
              <a:gd name="connsiteY784" fmla="*/ 2652968 h 8153390"/>
              <a:gd name="connsiteX785" fmla="*/ 2741533 w 8372791"/>
              <a:gd name="connsiteY785" fmla="*/ 1819455 h 8153390"/>
              <a:gd name="connsiteX786" fmla="*/ 2068496 w 8372791"/>
              <a:gd name="connsiteY786" fmla="*/ 3249656 h 8153390"/>
              <a:gd name="connsiteX787" fmla="*/ 2075452 w 8372791"/>
              <a:gd name="connsiteY787" fmla="*/ 3254505 h 8153390"/>
              <a:gd name="connsiteX788" fmla="*/ 2099446 w 8372791"/>
              <a:gd name="connsiteY788" fmla="*/ 3314398 h 8153390"/>
              <a:gd name="connsiteX789" fmla="*/ 2075452 w 8372791"/>
              <a:gd name="connsiteY789" fmla="*/ 3374289 h 8153390"/>
              <a:gd name="connsiteX790" fmla="*/ 2050361 w 8372791"/>
              <a:gd name="connsiteY790" fmla="*/ 3391778 h 8153390"/>
              <a:gd name="connsiteX791" fmla="*/ 2530533 w 8372791"/>
              <a:gd name="connsiteY791" fmla="*/ 3876063 h 8153390"/>
              <a:gd name="connsiteX792" fmla="*/ 2599539 w 8372791"/>
              <a:gd name="connsiteY792" fmla="*/ 3203466 h 8153390"/>
              <a:gd name="connsiteX793" fmla="*/ 2099446 w 8372791"/>
              <a:gd name="connsiteY793" fmla="*/ 3335233 h 8153390"/>
              <a:gd name="connsiteX794" fmla="*/ 2099446 w 8372791"/>
              <a:gd name="connsiteY794" fmla="*/ 3314398 h 8153390"/>
              <a:gd name="connsiteX795" fmla="*/ 2099446 w 8372791"/>
              <a:gd name="connsiteY795" fmla="*/ 3307462 h 8153390"/>
              <a:gd name="connsiteX796" fmla="*/ 2110554 w 8372791"/>
              <a:gd name="connsiteY796" fmla="*/ 3301908 h 8153390"/>
              <a:gd name="connsiteX797" fmla="*/ 2602829 w 8372791"/>
              <a:gd name="connsiteY797" fmla="*/ 3171398 h 8153390"/>
              <a:gd name="connsiteX798" fmla="*/ 7451030 w 8372791"/>
              <a:gd name="connsiteY798" fmla="*/ 1817177 h 8153390"/>
              <a:gd name="connsiteX799" fmla="*/ 7554196 w 8372791"/>
              <a:gd name="connsiteY799" fmla="*/ 2738424 h 8153390"/>
              <a:gd name="connsiteX800" fmla="*/ 7556339 w 8372791"/>
              <a:gd name="connsiteY800" fmla="*/ 2749271 h 8153390"/>
              <a:gd name="connsiteX801" fmla="*/ 7555746 w 8372791"/>
              <a:gd name="connsiteY801" fmla="*/ 2752271 h 8153390"/>
              <a:gd name="connsiteX802" fmla="*/ 7585920 w 8372791"/>
              <a:gd name="connsiteY802" fmla="*/ 3021716 h 8153390"/>
              <a:gd name="connsiteX803" fmla="*/ 7621476 w 8372791"/>
              <a:gd name="connsiteY803" fmla="*/ 3080022 h 8153390"/>
              <a:gd name="connsiteX804" fmla="*/ 7648504 w 8372791"/>
              <a:gd name="connsiteY804" fmla="*/ 3097429 h 8153390"/>
              <a:gd name="connsiteX805" fmla="*/ 7675752 w 8372791"/>
              <a:gd name="connsiteY805" fmla="*/ 3160268 h 8153390"/>
              <a:gd name="connsiteX806" fmla="*/ 7674377 w 8372791"/>
              <a:gd name="connsiteY806" fmla="*/ 3166773 h 8153390"/>
              <a:gd name="connsiteX807" fmla="*/ 8152461 w 8372791"/>
              <a:gd name="connsiteY807" fmla="*/ 3950758 h 8153390"/>
              <a:gd name="connsiteX808" fmla="*/ 8200613 w 8372791"/>
              <a:gd name="connsiteY808" fmla="*/ 4023942 h 8153390"/>
              <a:gd name="connsiteX809" fmla="*/ 8198424 w 8372791"/>
              <a:gd name="connsiteY809" fmla="*/ 4026130 h 8153390"/>
              <a:gd name="connsiteX810" fmla="*/ 8202898 w 8372791"/>
              <a:gd name="connsiteY810" fmla="*/ 4033467 h 8153390"/>
              <a:gd name="connsiteX811" fmla="*/ 8205085 w 8372791"/>
              <a:gd name="connsiteY811" fmla="*/ 4032046 h 8153390"/>
              <a:gd name="connsiteX812" fmla="*/ 2391004 w 8372791"/>
              <a:gd name="connsiteY812" fmla="*/ 1776773 h 8153390"/>
              <a:gd name="connsiteX813" fmla="*/ 1239750 w 8372791"/>
              <a:gd name="connsiteY813" fmla="*/ 1995043 h 8153390"/>
              <a:gd name="connsiteX814" fmla="*/ 1236915 w 8372791"/>
              <a:gd name="connsiteY814" fmla="*/ 2009298 h 8153390"/>
              <a:gd name="connsiteX815" fmla="*/ 1217275 w 8372791"/>
              <a:gd name="connsiteY815" fmla="*/ 2038869 h 8153390"/>
              <a:gd name="connsiteX816" fmla="*/ 1211812 w 8372791"/>
              <a:gd name="connsiteY816" fmla="*/ 2042608 h 8153390"/>
              <a:gd name="connsiteX817" fmla="*/ 1517057 w 8372791"/>
              <a:gd name="connsiteY817" fmla="*/ 2527729 h 8153390"/>
              <a:gd name="connsiteX818" fmla="*/ 2816669 w 8372791"/>
              <a:gd name="connsiteY818" fmla="*/ 1752701 h 8153390"/>
              <a:gd name="connsiteX819" fmla="*/ 2810321 w 8372791"/>
              <a:gd name="connsiteY819" fmla="*/ 1756981 h 8153390"/>
              <a:gd name="connsiteX820" fmla="*/ 2778433 w 8372791"/>
              <a:gd name="connsiteY820" fmla="*/ 1763419 h 8153390"/>
              <a:gd name="connsiteX821" fmla="*/ 2775166 w 8372791"/>
              <a:gd name="connsiteY821" fmla="*/ 1762759 h 8153390"/>
              <a:gd name="connsiteX822" fmla="*/ 2634982 w 8372791"/>
              <a:gd name="connsiteY822" fmla="*/ 3162874 h 8153390"/>
              <a:gd name="connsiteX823" fmla="*/ 3863806 w 8372791"/>
              <a:gd name="connsiteY823" fmla="*/ 2837095 h 8153390"/>
              <a:gd name="connsiteX824" fmla="*/ 3860092 w 8372791"/>
              <a:gd name="connsiteY824" fmla="*/ 2818698 h 8153390"/>
              <a:gd name="connsiteX825" fmla="*/ 3865548 w 8372791"/>
              <a:gd name="connsiteY825" fmla="*/ 2791674 h 8153390"/>
              <a:gd name="connsiteX826" fmla="*/ 3866939 w 8372791"/>
              <a:gd name="connsiteY826" fmla="*/ 2789611 h 8153390"/>
              <a:gd name="connsiteX827" fmla="*/ 2705487 w 8372791"/>
              <a:gd name="connsiteY827" fmla="*/ 1717150 h 8153390"/>
              <a:gd name="connsiteX828" fmla="*/ 2459100 w 8372791"/>
              <a:gd name="connsiteY828" fmla="*/ 1763863 h 8153390"/>
              <a:gd name="connsiteX829" fmla="*/ 1537372 w 8372791"/>
              <a:gd name="connsiteY829" fmla="*/ 2560015 h 8153390"/>
              <a:gd name="connsiteX830" fmla="*/ 1969855 w 8372791"/>
              <a:gd name="connsiteY830" fmla="*/ 3247352 h 8153390"/>
              <a:gd name="connsiteX831" fmla="*/ 1985635 w 8372791"/>
              <a:gd name="connsiteY831" fmla="*/ 3236353 h 8153390"/>
              <a:gd name="connsiteX832" fmla="*/ 2017523 w 8372791"/>
              <a:gd name="connsiteY832" fmla="*/ 3229697 h 8153390"/>
              <a:gd name="connsiteX833" fmla="*/ 2037332 w 8372791"/>
              <a:gd name="connsiteY833" fmla="*/ 3233832 h 8153390"/>
              <a:gd name="connsiteX834" fmla="*/ 2747031 w 8372791"/>
              <a:gd name="connsiteY834" fmla="*/ 1765862 h 8153390"/>
              <a:gd name="connsiteX835" fmla="*/ 2747914 w 8372791"/>
              <a:gd name="connsiteY835" fmla="*/ 1757258 h 8153390"/>
              <a:gd name="connsiteX836" fmla="*/ 2746545 w 8372791"/>
              <a:gd name="connsiteY836" fmla="*/ 1756981 h 8153390"/>
              <a:gd name="connsiteX837" fmla="*/ 2720505 w 8372791"/>
              <a:gd name="connsiteY837" fmla="*/ 1739425 h 8153390"/>
              <a:gd name="connsiteX838" fmla="*/ 6393047 w 8372791"/>
              <a:gd name="connsiteY838" fmla="*/ 1649208 h 8153390"/>
              <a:gd name="connsiteX839" fmla="*/ 5980555 w 8372791"/>
              <a:gd name="connsiteY839" fmla="*/ 2673162 h 8153390"/>
              <a:gd name="connsiteX840" fmla="*/ 5993861 w 8372791"/>
              <a:gd name="connsiteY840" fmla="*/ 2682438 h 8153390"/>
              <a:gd name="connsiteX841" fmla="*/ 6017856 w 8372791"/>
              <a:gd name="connsiteY841" fmla="*/ 2742330 h 8153390"/>
              <a:gd name="connsiteX842" fmla="*/ 6016367 w 8372791"/>
              <a:gd name="connsiteY842" fmla="*/ 2749953 h 8153390"/>
              <a:gd name="connsiteX843" fmla="*/ 6664427 w 8372791"/>
              <a:gd name="connsiteY843" fmla="*/ 2921670 h 8153390"/>
              <a:gd name="connsiteX844" fmla="*/ 7307332 w 8372791"/>
              <a:gd name="connsiteY844" fmla="*/ 2778384 h 8153390"/>
              <a:gd name="connsiteX845" fmla="*/ 7300851 w 8372791"/>
              <a:gd name="connsiteY845" fmla="*/ 2749271 h 8153390"/>
              <a:gd name="connsiteX846" fmla="*/ 7305043 w 8372791"/>
              <a:gd name="connsiteY846" fmla="*/ 2728059 h 8153390"/>
              <a:gd name="connsiteX847" fmla="*/ 7300851 w 8372791"/>
              <a:gd name="connsiteY847" fmla="*/ 2735394 h 8153390"/>
              <a:gd name="connsiteX848" fmla="*/ 7110256 w 8372791"/>
              <a:gd name="connsiteY848" fmla="*/ 2451447 h 8153390"/>
              <a:gd name="connsiteX849" fmla="*/ 3023835 w 8372791"/>
              <a:gd name="connsiteY849" fmla="*/ 1645301 h 8153390"/>
              <a:gd name="connsiteX850" fmla="*/ 2858600 w 8372791"/>
              <a:gd name="connsiteY850" fmla="*/ 1690193 h 8153390"/>
              <a:gd name="connsiteX851" fmla="*/ 2853918 w 8372791"/>
              <a:gd name="connsiteY851" fmla="*/ 1713384 h 8153390"/>
              <a:gd name="connsiteX852" fmla="*/ 2836530 w 8372791"/>
              <a:gd name="connsiteY852" fmla="*/ 1739175 h 8153390"/>
              <a:gd name="connsiteX853" fmla="*/ 3890179 w 8372791"/>
              <a:gd name="connsiteY853" fmla="*/ 2763031 h 8153390"/>
              <a:gd name="connsiteX854" fmla="*/ 3902494 w 8372791"/>
              <a:gd name="connsiteY854" fmla="*/ 2754728 h 8153390"/>
              <a:gd name="connsiteX855" fmla="*/ 3929518 w 8372791"/>
              <a:gd name="connsiteY855" fmla="*/ 2749272 h 8153390"/>
              <a:gd name="connsiteX856" fmla="*/ 3956542 w 8372791"/>
              <a:gd name="connsiteY856" fmla="*/ 2754728 h 8153390"/>
              <a:gd name="connsiteX857" fmla="*/ 3958959 w 8372791"/>
              <a:gd name="connsiteY857" fmla="*/ 2756358 h 8153390"/>
              <a:gd name="connsiteX858" fmla="*/ 4097737 w 8372791"/>
              <a:gd name="connsiteY858" fmla="*/ 2412189 h 8153390"/>
              <a:gd name="connsiteX859" fmla="*/ 6489124 w 8372791"/>
              <a:gd name="connsiteY859" fmla="*/ 1526085 h 8153390"/>
              <a:gd name="connsiteX860" fmla="*/ 6455241 w 8372791"/>
              <a:gd name="connsiteY860" fmla="*/ 1532926 h 8153390"/>
              <a:gd name="connsiteX861" fmla="*/ 6441045 w 8372791"/>
              <a:gd name="connsiteY861" fmla="*/ 1530060 h 8153390"/>
              <a:gd name="connsiteX862" fmla="*/ 6410044 w 8372791"/>
              <a:gd name="connsiteY862" fmla="*/ 1607015 h 8153390"/>
              <a:gd name="connsiteX863" fmla="*/ 6949093 w 8372791"/>
              <a:gd name="connsiteY863" fmla="*/ 2211347 h 8153390"/>
              <a:gd name="connsiteX864" fmla="*/ 6534586 w 8372791"/>
              <a:gd name="connsiteY864" fmla="*/ 1487662 h 8153390"/>
              <a:gd name="connsiteX865" fmla="*/ 6522987 w 8372791"/>
              <a:gd name="connsiteY865" fmla="*/ 1504864 h 8153390"/>
              <a:gd name="connsiteX866" fmla="*/ 6514689 w 8372791"/>
              <a:gd name="connsiteY866" fmla="*/ 1510459 h 8153390"/>
              <a:gd name="connsiteX867" fmla="*/ 7061789 w 8372791"/>
              <a:gd name="connsiteY867" fmla="*/ 2337690 h 8153390"/>
              <a:gd name="connsiteX868" fmla="*/ 7339730 w 8372791"/>
              <a:gd name="connsiteY868" fmla="*/ 2649292 h 8153390"/>
              <a:gd name="connsiteX869" fmla="*/ 7311959 w 8372791"/>
              <a:gd name="connsiteY869" fmla="*/ 2677063 h 8153390"/>
              <a:gd name="connsiteX870" fmla="*/ 7213115 w 8372791"/>
              <a:gd name="connsiteY870" fmla="*/ 2566500 h 8153390"/>
              <a:gd name="connsiteX871" fmla="*/ 7308475 w 8372791"/>
              <a:gd name="connsiteY871" fmla="*/ 2710687 h 8153390"/>
              <a:gd name="connsiteX872" fmla="*/ 7310890 w 8372791"/>
              <a:gd name="connsiteY872" fmla="*/ 2698466 h 8153390"/>
              <a:gd name="connsiteX873" fmla="*/ 7378871 w 8372791"/>
              <a:gd name="connsiteY873" fmla="*/ 2629007 h 8153390"/>
              <a:gd name="connsiteX874" fmla="*/ 7398047 w 8372791"/>
              <a:gd name="connsiteY874" fmla="*/ 2625052 h 8153390"/>
              <a:gd name="connsiteX875" fmla="*/ 7398047 w 8372791"/>
              <a:gd name="connsiteY875" fmla="*/ 1710377 h 8153390"/>
              <a:gd name="connsiteX876" fmla="*/ 7353496 w 8372791"/>
              <a:gd name="connsiteY876" fmla="*/ 1701382 h 8153390"/>
              <a:gd name="connsiteX877" fmla="*/ 7290686 w 8372791"/>
              <a:gd name="connsiteY877" fmla="*/ 1638573 h 8153390"/>
              <a:gd name="connsiteX878" fmla="*/ 7286233 w 8372791"/>
              <a:gd name="connsiteY878" fmla="*/ 1616515 h 8153390"/>
              <a:gd name="connsiteX879" fmla="*/ 6245843 w 8372791"/>
              <a:gd name="connsiteY879" fmla="*/ 1422927 h 8153390"/>
              <a:gd name="connsiteX880" fmla="*/ 6392425 w 8372791"/>
              <a:gd name="connsiteY880" fmla="*/ 1587262 h 8153390"/>
              <a:gd name="connsiteX881" fmla="*/ 6417822 w 8372791"/>
              <a:gd name="connsiteY881" fmla="*/ 1525312 h 8153390"/>
              <a:gd name="connsiteX882" fmla="*/ 6387495 w 8372791"/>
              <a:gd name="connsiteY882" fmla="*/ 1504864 h 8153390"/>
              <a:gd name="connsiteX883" fmla="*/ 6366962 w 8372791"/>
              <a:gd name="connsiteY883" fmla="*/ 1474411 h 8153390"/>
              <a:gd name="connsiteX884" fmla="*/ 6359885 w 8372791"/>
              <a:gd name="connsiteY884" fmla="*/ 1439355 h 8153390"/>
              <a:gd name="connsiteX885" fmla="*/ 5597502 w 8372791"/>
              <a:gd name="connsiteY885" fmla="*/ 1329532 h 8153390"/>
              <a:gd name="connsiteX886" fmla="*/ 5483522 w 8372791"/>
              <a:gd name="connsiteY886" fmla="*/ 2176393 h 8153390"/>
              <a:gd name="connsiteX887" fmla="*/ 5895223 w 8372791"/>
              <a:gd name="connsiteY887" fmla="*/ 2670435 h 8153390"/>
              <a:gd name="connsiteX888" fmla="*/ 5904045 w 8372791"/>
              <a:gd name="connsiteY888" fmla="*/ 2664286 h 8153390"/>
              <a:gd name="connsiteX889" fmla="*/ 5935933 w 8372791"/>
              <a:gd name="connsiteY889" fmla="*/ 2657629 h 8153390"/>
              <a:gd name="connsiteX890" fmla="*/ 5952231 w 8372791"/>
              <a:gd name="connsiteY890" fmla="*/ 2661031 h 8153390"/>
              <a:gd name="connsiteX891" fmla="*/ 6375210 w 8372791"/>
              <a:gd name="connsiteY891" fmla="*/ 1629256 h 8153390"/>
              <a:gd name="connsiteX892" fmla="*/ 6182606 w 8372791"/>
              <a:gd name="connsiteY892" fmla="*/ 1413818 h 8153390"/>
              <a:gd name="connsiteX893" fmla="*/ 1225757 w 8372791"/>
              <a:gd name="connsiteY893" fmla="*/ 1328551 h 8153390"/>
              <a:gd name="connsiteX894" fmla="*/ 964670 w 8372791"/>
              <a:gd name="connsiteY894" fmla="*/ 2169705 h 8153390"/>
              <a:gd name="connsiteX895" fmla="*/ 1091417 w 8372791"/>
              <a:gd name="connsiteY895" fmla="*/ 2041432 h 8153390"/>
              <a:gd name="connsiteX896" fmla="*/ 1087673 w 8372791"/>
              <a:gd name="connsiteY896" fmla="*/ 2038869 h 8153390"/>
              <a:gd name="connsiteX897" fmla="*/ 1060831 w 8372791"/>
              <a:gd name="connsiteY897" fmla="*/ 1973086 h 8153390"/>
              <a:gd name="connsiteX898" fmla="*/ 1152474 w 8372791"/>
              <a:gd name="connsiteY898" fmla="*/ 1880055 h 8153390"/>
              <a:gd name="connsiteX899" fmla="*/ 1169393 w 8372791"/>
              <a:gd name="connsiteY899" fmla="*/ 1883522 h 8153390"/>
              <a:gd name="connsiteX900" fmla="*/ 1211330 w 8372791"/>
              <a:gd name="connsiteY900" fmla="*/ 1266355 h 8153390"/>
              <a:gd name="connsiteX901" fmla="*/ 212706 w 8372791"/>
              <a:gd name="connsiteY901" fmla="*/ 2930728 h 8153390"/>
              <a:gd name="connsiteX902" fmla="*/ 901710 w 8372791"/>
              <a:gd name="connsiteY902" fmla="*/ 2233424 h 8153390"/>
              <a:gd name="connsiteX903" fmla="*/ 4673952 w 8372791"/>
              <a:gd name="connsiteY903" fmla="*/ 1244975 h 8153390"/>
              <a:gd name="connsiteX904" fmla="*/ 4657290 w 8372791"/>
              <a:gd name="connsiteY904" fmla="*/ 1256571 h 8153390"/>
              <a:gd name="connsiteX905" fmla="*/ 4623780 w 8372791"/>
              <a:gd name="connsiteY905" fmla="*/ 1263555 h 8153390"/>
              <a:gd name="connsiteX906" fmla="*/ 4590270 w 8372791"/>
              <a:gd name="connsiteY906" fmla="*/ 1256571 h 8153390"/>
              <a:gd name="connsiteX907" fmla="*/ 4586962 w 8372791"/>
              <a:gd name="connsiteY907" fmla="*/ 1254268 h 8153390"/>
              <a:gd name="connsiteX908" fmla="*/ 4134216 w 8372791"/>
              <a:gd name="connsiteY908" fmla="*/ 2387151 h 8153390"/>
              <a:gd name="connsiteX909" fmla="*/ 4703031 w 8372791"/>
              <a:gd name="connsiteY909" fmla="*/ 2790344 h 8153390"/>
              <a:gd name="connsiteX910" fmla="*/ 5360126 w 8372791"/>
              <a:gd name="connsiteY910" fmla="*/ 2775085 h 8153390"/>
              <a:gd name="connsiteX911" fmla="*/ 5444219 w 8372791"/>
              <a:gd name="connsiteY911" fmla="*/ 2172798 h 8153390"/>
              <a:gd name="connsiteX912" fmla="*/ 4551576 w 8372791"/>
              <a:gd name="connsiteY912" fmla="*/ 1220180 h 8153390"/>
              <a:gd name="connsiteX913" fmla="*/ 4551576 w 8372791"/>
              <a:gd name="connsiteY913" fmla="*/ 1230237 h 8153390"/>
              <a:gd name="connsiteX914" fmla="*/ 3069957 w 8372791"/>
              <a:gd name="connsiteY914" fmla="*/ 1632771 h 8153390"/>
              <a:gd name="connsiteX915" fmla="*/ 4113697 w 8372791"/>
              <a:gd name="connsiteY915" fmla="*/ 2372606 h 8153390"/>
              <a:gd name="connsiteX916" fmla="*/ 4569531 w 8372791"/>
              <a:gd name="connsiteY916" fmla="*/ 1242138 h 8153390"/>
              <a:gd name="connsiteX917" fmla="*/ 4562906 w 8372791"/>
              <a:gd name="connsiteY917" fmla="*/ 1237526 h 8153390"/>
              <a:gd name="connsiteX918" fmla="*/ 1372538 w 8372791"/>
              <a:gd name="connsiteY918" fmla="*/ 1182438 h 8153390"/>
              <a:gd name="connsiteX919" fmla="*/ 1351247 w 8372791"/>
              <a:gd name="connsiteY919" fmla="*/ 1213207 h 8153390"/>
              <a:gd name="connsiteX920" fmla="*/ 1274664 w 8372791"/>
              <a:gd name="connsiteY920" fmla="*/ 1244115 h 8153390"/>
              <a:gd name="connsiteX921" fmla="*/ 1253271 w 8372791"/>
              <a:gd name="connsiteY921" fmla="*/ 1239907 h 8153390"/>
              <a:gd name="connsiteX922" fmla="*/ 1244202 w 8372791"/>
              <a:gd name="connsiteY922" fmla="*/ 1269125 h 8153390"/>
              <a:gd name="connsiteX923" fmla="*/ 1193203 w 8372791"/>
              <a:gd name="connsiteY923" fmla="*/ 1890828 h 8153390"/>
              <a:gd name="connsiteX924" fmla="*/ 1215264 w 8372791"/>
              <a:gd name="connsiteY924" fmla="*/ 1905926 h 8153390"/>
              <a:gd name="connsiteX925" fmla="*/ 1918096 w 8372791"/>
              <a:gd name="connsiteY925" fmla="*/ 1301137 h 8153390"/>
              <a:gd name="connsiteX926" fmla="*/ 4430577 w 8372791"/>
              <a:gd name="connsiteY926" fmla="*/ 1105207 h 8153390"/>
              <a:gd name="connsiteX927" fmla="*/ 2921058 w 8372791"/>
              <a:gd name="connsiteY927" fmla="*/ 1461773 h 8153390"/>
              <a:gd name="connsiteX928" fmla="*/ 2921451 w 8372791"/>
              <a:gd name="connsiteY928" fmla="*/ 1463501 h 8153390"/>
              <a:gd name="connsiteX929" fmla="*/ 2911849 w 8372791"/>
              <a:gd name="connsiteY929" fmla="*/ 1511063 h 8153390"/>
              <a:gd name="connsiteX930" fmla="*/ 2907453 w 8372791"/>
              <a:gd name="connsiteY930" fmla="*/ 1517583 h 8153390"/>
              <a:gd name="connsiteX931" fmla="*/ 3027762 w 8372791"/>
              <a:gd name="connsiteY931" fmla="*/ 1602862 h 8153390"/>
              <a:gd name="connsiteX932" fmla="*/ 4541484 w 8372791"/>
              <a:gd name="connsiteY932" fmla="*/ 1194084 h 8153390"/>
              <a:gd name="connsiteX933" fmla="*/ 4537691 w 8372791"/>
              <a:gd name="connsiteY933" fmla="*/ 1174689 h 8153390"/>
              <a:gd name="connsiteX934" fmla="*/ 4542330 w 8372791"/>
              <a:gd name="connsiteY934" fmla="*/ 1150969 h 8153390"/>
              <a:gd name="connsiteX935" fmla="*/ 4703174 w 8372791"/>
              <a:gd name="connsiteY935" fmla="*/ 1040816 h 8153390"/>
              <a:gd name="connsiteX936" fmla="*/ 4485750 w 8372791"/>
              <a:gd name="connsiteY936" fmla="*/ 1092174 h 8153390"/>
              <a:gd name="connsiteX937" fmla="*/ 4551577 w 8372791"/>
              <a:gd name="connsiteY937" fmla="*/ 1119156 h 8153390"/>
              <a:gd name="connsiteX938" fmla="*/ 4551577 w 8372791"/>
              <a:gd name="connsiteY938" fmla="*/ 1119156 h 8153390"/>
              <a:gd name="connsiteX939" fmla="*/ 4549330 w 8372791"/>
              <a:gd name="connsiteY939" fmla="*/ 1132635 h 8153390"/>
              <a:gd name="connsiteX940" fmla="*/ 4562906 w 8372791"/>
              <a:gd name="connsiteY940" fmla="*/ 1111851 h 8153390"/>
              <a:gd name="connsiteX941" fmla="*/ 4623780 w 8372791"/>
              <a:gd name="connsiteY941" fmla="*/ 1085823 h 8153390"/>
              <a:gd name="connsiteX942" fmla="*/ 4657290 w 8372791"/>
              <a:gd name="connsiteY942" fmla="*/ 1092806 h 8153390"/>
              <a:gd name="connsiteX943" fmla="*/ 4663115 w 8372791"/>
              <a:gd name="connsiteY943" fmla="*/ 1096861 h 8153390"/>
              <a:gd name="connsiteX944" fmla="*/ 6020133 w 8372791"/>
              <a:gd name="connsiteY944" fmla="*/ 982411 h 8153390"/>
              <a:gd name="connsiteX945" fmla="*/ 6392709 w 8372791"/>
              <a:gd name="connsiteY945" fmla="*/ 1365856 h 8153390"/>
              <a:gd name="connsiteX946" fmla="*/ 6417948 w 8372791"/>
              <a:gd name="connsiteY946" fmla="*/ 1348839 h 8153390"/>
              <a:gd name="connsiteX947" fmla="*/ 6455241 w 8372791"/>
              <a:gd name="connsiteY947" fmla="*/ 1341310 h 8153390"/>
              <a:gd name="connsiteX948" fmla="*/ 6551049 w 8372791"/>
              <a:gd name="connsiteY948" fmla="*/ 1437118 h 8153390"/>
              <a:gd name="connsiteX949" fmla="*/ 6544932 w 8372791"/>
              <a:gd name="connsiteY949" fmla="*/ 1467414 h 8153390"/>
              <a:gd name="connsiteX950" fmla="*/ 7284960 w 8372791"/>
              <a:gd name="connsiteY950" fmla="*/ 1575054 h 8153390"/>
              <a:gd name="connsiteX951" fmla="*/ 7285898 w 8372791"/>
              <a:gd name="connsiteY951" fmla="*/ 1570408 h 8153390"/>
              <a:gd name="connsiteX952" fmla="*/ 5711141 w 8372791"/>
              <a:gd name="connsiteY952" fmla="*/ 886457 h 8153390"/>
              <a:gd name="connsiteX953" fmla="*/ 5693294 w 8372791"/>
              <a:gd name="connsiteY953" fmla="*/ 898490 h 8153390"/>
              <a:gd name="connsiteX954" fmla="*/ 5654461 w 8372791"/>
              <a:gd name="connsiteY954" fmla="*/ 906330 h 8153390"/>
              <a:gd name="connsiteX955" fmla="*/ 5600752 w 8372791"/>
              <a:gd name="connsiteY955" fmla="*/ 1305384 h 8153390"/>
              <a:gd name="connsiteX956" fmla="*/ 6161200 w 8372791"/>
              <a:gd name="connsiteY956" fmla="*/ 1389874 h 8153390"/>
              <a:gd name="connsiteX957" fmla="*/ 5744291 w 8372791"/>
              <a:gd name="connsiteY957" fmla="*/ 854272 h 8153390"/>
              <a:gd name="connsiteX958" fmla="*/ 5741848 w 8372791"/>
              <a:gd name="connsiteY958" fmla="*/ 857895 h 8153390"/>
              <a:gd name="connsiteX959" fmla="*/ 6224929 w 8372791"/>
              <a:gd name="connsiteY959" fmla="*/ 1399481 h 8153390"/>
              <a:gd name="connsiteX960" fmla="*/ 6362834 w 8372791"/>
              <a:gd name="connsiteY960" fmla="*/ 1420271 h 8153390"/>
              <a:gd name="connsiteX961" fmla="*/ 6366962 w 8372791"/>
              <a:gd name="connsiteY961" fmla="*/ 1399825 h 8153390"/>
              <a:gd name="connsiteX962" fmla="*/ 6374268 w 8372791"/>
              <a:gd name="connsiteY962" fmla="*/ 1388989 h 8153390"/>
              <a:gd name="connsiteX963" fmla="*/ 5952028 w 8372791"/>
              <a:gd name="connsiteY963" fmla="*/ 950773 h 8153390"/>
              <a:gd name="connsiteX964" fmla="*/ 5539718 w 8372791"/>
              <a:gd name="connsiteY964" fmla="*/ 843214 h 8153390"/>
              <a:gd name="connsiteX965" fmla="*/ 4764166 w 8372791"/>
              <a:gd name="connsiteY965" fmla="*/ 1026409 h 8153390"/>
              <a:gd name="connsiteX966" fmla="*/ 4693685 w 8372791"/>
              <a:gd name="connsiteY966" fmla="*/ 1125678 h 8153390"/>
              <a:gd name="connsiteX967" fmla="*/ 4703104 w 8372791"/>
              <a:gd name="connsiteY967" fmla="*/ 1140098 h 8153390"/>
              <a:gd name="connsiteX968" fmla="*/ 4709869 w 8372791"/>
              <a:gd name="connsiteY968" fmla="*/ 1174689 h 8153390"/>
              <a:gd name="connsiteX969" fmla="*/ 4703104 w 8372791"/>
              <a:gd name="connsiteY969" fmla="*/ 1209279 h 8153390"/>
              <a:gd name="connsiteX970" fmla="*/ 4691895 w 8372791"/>
              <a:gd name="connsiteY970" fmla="*/ 1226440 h 8153390"/>
              <a:gd name="connsiteX971" fmla="*/ 5449429 w 8372791"/>
              <a:gd name="connsiteY971" fmla="*/ 2135482 h 8153390"/>
              <a:gd name="connsiteX972" fmla="*/ 5562659 w 8372791"/>
              <a:gd name="connsiteY972" fmla="*/ 1324513 h 8153390"/>
              <a:gd name="connsiteX973" fmla="*/ 4715422 w 8372791"/>
              <a:gd name="connsiteY973" fmla="*/ 1202465 h 8153390"/>
              <a:gd name="connsiteX974" fmla="*/ 4715422 w 8372791"/>
              <a:gd name="connsiteY974" fmla="*/ 1171918 h 8153390"/>
              <a:gd name="connsiteX975" fmla="*/ 5566060 w 8372791"/>
              <a:gd name="connsiteY975" fmla="*/ 1300155 h 8153390"/>
              <a:gd name="connsiteX976" fmla="*/ 5621484 w 8372791"/>
              <a:gd name="connsiteY976" fmla="*/ 903197 h 8153390"/>
              <a:gd name="connsiteX977" fmla="*/ 5598170 w 8372791"/>
              <a:gd name="connsiteY977" fmla="*/ 898490 h 8153390"/>
              <a:gd name="connsiteX978" fmla="*/ 5559331 w 8372791"/>
              <a:gd name="connsiteY978" fmla="*/ 872303 h 8153390"/>
              <a:gd name="connsiteX979" fmla="*/ 5761230 w 8372791"/>
              <a:gd name="connsiteY979" fmla="*/ 752757 h 8153390"/>
              <a:gd name="connsiteX980" fmla="*/ 5767922 w 8372791"/>
              <a:gd name="connsiteY980" fmla="*/ 785902 h 8153390"/>
              <a:gd name="connsiteX981" fmla="*/ 5761936 w 8372791"/>
              <a:gd name="connsiteY981" fmla="*/ 815550 h 8153390"/>
              <a:gd name="connsiteX982" fmla="*/ 5872234 w 8372791"/>
              <a:gd name="connsiteY982" fmla="*/ 867961 h 8153390"/>
              <a:gd name="connsiteX983" fmla="*/ 5049156 w 8372791"/>
              <a:gd name="connsiteY983" fmla="*/ 625016 h 8153390"/>
              <a:gd name="connsiteX984" fmla="*/ 4793973 w 8372791"/>
              <a:gd name="connsiteY984" fmla="*/ 984427 h 8153390"/>
              <a:gd name="connsiteX985" fmla="*/ 5528884 w 8372791"/>
              <a:gd name="connsiteY985" fmla="*/ 812362 h 8153390"/>
              <a:gd name="connsiteX986" fmla="*/ 5523542 w 8372791"/>
              <a:gd name="connsiteY986" fmla="*/ 785902 h 8153390"/>
              <a:gd name="connsiteX987" fmla="*/ 5525411 w 8372791"/>
              <a:gd name="connsiteY987" fmla="*/ 776643 h 8153390"/>
              <a:gd name="connsiteX988" fmla="*/ 3233041 w 8372791"/>
              <a:gd name="connsiteY988" fmla="*/ 614829 h 8153390"/>
              <a:gd name="connsiteX989" fmla="*/ 2864090 w 8372791"/>
              <a:gd name="connsiteY989" fmla="*/ 1361389 h 8153390"/>
              <a:gd name="connsiteX990" fmla="*/ 2876985 w 8372791"/>
              <a:gd name="connsiteY990" fmla="*/ 1369213 h 8153390"/>
              <a:gd name="connsiteX991" fmla="*/ 2909402 w 8372791"/>
              <a:gd name="connsiteY991" fmla="*/ 1410526 h 8153390"/>
              <a:gd name="connsiteX992" fmla="*/ 2912671 w 8372791"/>
              <a:gd name="connsiteY992" fmla="*/ 1424898 h 8153390"/>
              <a:gd name="connsiteX993" fmla="*/ 4375113 w 8372791"/>
              <a:gd name="connsiteY993" fmla="*/ 1082495 h 8153390"/>
              <a:gd name="connsiteX994" fmla="*/ 2866474 w 8372791"/>
              <a:gd name="connsiteY994" fmla="*/ 526035 h 8153390"/>
              <a:gd name="connsiteX995" fmla="*/ 1997723 w 8372791"/>
              <a:gd name="connsiteY995" fmla="*/ 1277386 h 8153390"/>
              <a:gd name="connsiteX996" fmla="*/ 2677071 w 8372791"/>
              <a:gd name="connsiteY996" fmla="*/ 1427391 h 8153390"/>
              <a:gd name="connsiteX997" fmla="*/ 2677071 w 8372791"/>
              <a:gd name="connsiteY997" fmla="*/ 1463501 h 8153390"/>
              <a:gd name="connsiteX998" fmla="*/ 2677071 w 8372791"/>
              <a:gd name="connsiteY998" fmla="*/ 1466270 h 8153390"/>
              <a:gd name="connsiteX999" fmla="*/ 1959776 w 8372791"/>
              <a:gd name="connsiteY999" fmla="*/ 1310206 h 8153390"/>
              <a:gd name="connsiteX1000" fmla="*/ 1236286 w 8372791"/>
              <a:gd name="connsiteY1000" fmla="*/ 1935927 h 8153390"/>
              <a:gd name="connsiteX1001" fmla="*/ 1236915 w 8372791"/>
              <a:gd name="connsiteY1001" fmla="*/ 1936874 h 8153390"/>
              <a:gd name="connsiteX1002" fmla="*/ 1243376 w 8372791"/>
              <a:gd name="connsiteY1002" fmla="*/ 1969362 h 8153390"/>
              <a:gd name="connsiteX1003" fmla="*/ 2428326 w 8372791"/>
              <a:gd name="connsiteY1003" fmla="*/ 1744704 h 8153390"/>
              <a:gd name="connsiteX1004" fmla="*/ 2690956 w 8372791"/>
              <a:gd name="connsiteY1004" fmla="*/ 1519034 h 8153390"/>
              <a:gd name="connsiteX1005" fmla="*/ 2710395 w 8372791"/>
              <a:gd name="connsiteY1005" fmla="*/ 1546804 h 8153390"/>
              <a:gd name="connsiteX1006" fmla="*/ 2496173 w 8372791"/>
              <a:gd name="connsiteY1006" fmla="*/ 1731841 h 8153390"/>
              <a:gd name="connsiteX1007" fmla="*/ 2698914 w 8372791"/>
              <a:gd name="connsiteY1007" fmla="*/ 1693402 h 8153390"/>
              <a:gd name="connsiteX1008" fmla="*/ 2696510 w 8372791"/>
              <a:gd name="connsiteY1008" fmla="*/ 1681496 h 8153390"/>
              <a:gd name="connsiteX1009" fmla="*/ 2746545 w 8372791"/>
              <a:gd name="connsiteY1009" fmla="*/ 1606011 h 8153390"/>
              <a:gd name="connsiteX1010" fmla="*/ 2777045 w 8372791"/>
              <a:gd name="connsiteY1010" fmla="*/ 1599853 h 8153390"/>
              <a:gd name="connsiteX1011" fmla="*/ 2777045 w 8372791"/>
              <a:gd name="connsiteY1011" fmla="*/ 1585698 h 8153390"/>
              <a:gd name="connsiteX1012" fmla="*/ 2807592 w 8372791"/>
              <a:gd name="connsiteY1012" fmla="*/ 1585698 h 8153390"/>
              <a:gd name="connsiteX1013" fmla="*/ 2807592 w 8372791"/>
              <a:gd name="connsiteY1013" fmla="*/ 1605460 h 8153390"/>
              <a:gd name="connsiteX1014" fmla="*/ 2810321 w 8372791"/>
              <a:gd name="connsiteY1014" fmla="*/ 1606011 h 8153390"/>
              <a:gd name="connsiteX1015" fmla="*/ 2853918 w 8372791"/>
              <a:gd name="connsiteY1015" fmla="*/ 1649608 h 8153390"/>
              <a:gd name="connsiteX1016" fmla="*/ 2854802 w 8372791"/>
              <a:gd name="connsiteY1016" fmla="*/ 1653986 h 8153390"/>
              <a:gd name="connsiteX1017" fmla="*/ 2854802 w 8372791"/>
              <a:gd name="connsiteY1017" fmla="*/ 1649570 h 8153390"/>
              <a:gd name="connsiteX1018" fmla="*/ 2981790 w 8372791"/>
              <a:gd name="connsiteY1018" fmla="*/ 1615277 h 8153390"/>
              <a:gd name="connsiteX1019" fmla="*/ 2887151 w 8372791"/>
              <a:gd name="connsiteY1019" fmla="*/ 1547694 h 8153390"/>
              <a:gd name="connsiteX1020" fmla="*/ 2885663 w 8372791"/>
              <a:gd name="connsiteY1020" fmla="*/ 1549902 h 8153390"/>
              <a:gd name="connsiteX1021" fmla="*/ 2799261 w 8372791"/>
              <a:gd name="connsiteY1021" fmla="*/ 1585690 h 8153390"/>
              <a:gd name="connsiteX1022" fmla="*/ 2677071 w 8372791"/>
              <a:gd name="connsiteY1022" fmla="*/ 1463501 h 8153390"/>
              <a:gd name="connsiteX1023" fmla="*/ 2799261 w 8372791"/>
              <a:gd name="connsiteY1023" fmla="*/ 1341311 h 8153390"/>
              <a:gd name="connsiteX1024" fmla="*/ 2810004 w 8372791"/>
              <a:gd name="connsiteY1024" fmla="*/ 1343480 h 8153390"/>
              <a:gd name="connsiteX1025" fmla="*/ 2886252 w 8372791"/>
              <a:gd name="connsiteY1025" fmla="*/ 533677 h 8153390"/>
              <a:gd name="connsiteX1026" fmla="*/ 2874438 w 8372791"/>
              <a:gd name="connsiteY1026" fmla="*/ 531327 h 8153390"/>
              <a:gd name="connsiteX1027" fmla="*/ 2826462 w 8372791"/>
              <a:gd name="connsiteY1027" fmla="*/ 519486 h 8153390"/>
              <a:gd name="connsiteX1028" fmla="*/ 1714001 w 8372791"/>
              <a:gd name="connsiteY1028" fmla="*/ 959938 h 8153390"/>
              <a:gd name="connsiteX1029" fmla="*/ 1378621 w 8372791"/>
              <a:gd name="connsiteY1029" fmla="*/ 1117603 h 8153390"/>
              <a:gd name="connsiteX1030" fmla="*/ 1382969 w 8372791"/>
              <a:gd name="connsiteY1030" fmla="*/ 1138587 h 8153390"/>
              <a:gd name="connsiteX1031" fmla="*/ 1382363 w 8372791"/>
              <a:gd name="connsiteY1031" fmla="*/ 1141511 h 8153390"/>
              <a:gd name="connsiteX1032" fmla="*/ 1956321 w 8372791"/>
              <a:gd name="connsiteY1032" fmla="*/ 1268245 h 8153390"/>
              <a:gd name="connsiteX1033" fmla="*/ 2979528 w 8372791"/>
              <a:gd name="connsiteY1033" fmla="*/ 511018 h 8153390"/>
              <a:gd name="connsiteX1034" fmla="*/ 2979477 w 8372791"/>
              <a:gd name="connsiteY1034" fmla="*/ 511092 h 8153390"/>
              <a:gd name="connsiteX1035" fmla="*/ 2911731 w 8372791"/>
              <a:gd name="connsiteY1035" fmla="*/ 538747 h 8153390"/>
              <a:gd name="connsiteX1036" fmla="*/ 2900389 w 8372791"/>
              <a:gd name="connsiteY1036" fmla="*/ 536490 h 8153390"/>
              <a:gd name="connsiteX1037" fmla="*/ 2843508 w 8372791"/>
              <a:gd name="connsiteY1037" fmla="*/ 1332820 h 8153390"/>
              <a:gd name="connsiteX1038" fmla="*/ 3201972 w 8372791"/>
              <a:gd name="connsiteY1038" fmla="*/ 602106 h 8153390"/>
              <a:gd name="connsiteX1039" fmla="*/ 2840917 w 8372791"/>
              <a:gd name="connsiteY1039" fmla="*/ 506608 h 8153390"/>
              <a:gd name="connsiteX1040" fmla="*/ 2840917 w 8372791"/>
              <a:gd name="connsiteY1040" fmla="*/ 507047 h 8153390"/>
              <a:gd name="connsiteX1041" fmla="*/ 2841106 w 8372791"/>
              <a:gd name="connsiteY1041" fmla="*/ 506884 h 8153390"/>
              <a:gd name="connsiteX1042" fmla="*/ 2816470 w 8372791"/>
              <a:gd name="connsiteY1042" fmla="*/ 441658 h 8153390"/>
              <a:gd name="connsiteX1043" fmla="*/ 2111490 w 8372791"/>
              <a:gd name="connsiteY1043" fmla="*/ 773075 h 8153390"/>
              <a:gd name="connsiteX1044" fmla="*/ 2822096 w 8372791"/>
              <a:gd name="connsiteY1044" fmla="*/ 474462 h 8153390"/>
              <a:gd name="connsiteX1045" fmla="*/ 2815923 w 8372791"/>
              <a:gd name="connsiteY1045" fmla="*/ 444327 h 8153390"/>
              <a:gd name="connsiteX1046" fmla="*/ 3285397 w 8372791"/>
              <a:gd name="connsiteY1046" fmla="*/ 432047 h 8153390"/>
              <a:gd name="connsiteX1047" fmla="*/ 3005455 w 8372791"/>
              <a:gd name="connsiteY1047" fmla="*/ 454498 h 8153390"/>
              <a:gd name="connsiteX1048" fmla="*/ 3000010 w 8372791"/>
              <a:gd name="connsiteY1048" fmla="*/ 481079 h 8153390"/>
              <a:gd name="connsiteX1049" fmla="*/ 2998888 w 8372791"/>
              <a:gd name="connsiteY1049" fmla="*/ 482720 h 8153390"/>
              <a:gd name="connsiteX1050" fmla="*/ 3216734 w 8372791"/>
              <a:gd name="connsiteY1050" fmla="*/ 572013 h 8153390"/>
              <a:gd name="connsiteX1051" fmla="*/ 5419164 w 8372791"/>
              <a:gd name="connsiteY1051" fmla="*/ 397748 h 8153390"/>
              <a:gd name="connsiteX1052" fmla="*/ 5598104 w 8372791"/>
              <a:gd name="connsiteY1052" fmla="*/ 674634 h 8153390"/>
              <a:gd name="connsiteX1053" fmla="*/ 5609396 w 8372791"/>
              <a:gd name="connsiteY1053" fmla="*/ 669206 h 8153390"/>
              <a:gd name="connsiteX1054" fmla="*/ 5645732 w 8372791"/>
              <a:gd name="connsiteY1054" fmla="*/ 663712 h 8153390"/>
              <a:gd name="connsiteX1055" fmla="*/ 5682605 w 8372791"/>
              <a:gd name="connsiteY1055" fmla="*/ 671156 h 8153390"/>
              <a:gd name="connsiteX1056" fmla="*/ 5440266 w 8372791"/>
              <a:gd name="connsiteY1056" fmla="*/ 385627 h 8153390"/>
              <a:gd name="connsiteX1057" fmla="*/ 5940400 w 8372791"/>
              <a:gd name="connsiteY1057" fmla="*/ 900351 h 8153390"/>
              <a:gd name="connsiteX1058" fmla="*/ 7116084 w 8372791"/>
              <a:gd name="connsiteY1058" fmla="*/ 1459009 h 8153390"/>
              <a:gd name="connsiteX1059" fmla="*/ 4210105 w 8372791"/>
              <a:gd name="connsiteY1059" fmla="*/ 357885 h 8153390"/>
              <a:gd name="connsiteX1060" fmla="*/ 3324939 w 8372791"/>
              <a:gd name="connsiteY1060" fmla="*/ 428875 h 8153390"/>
              <a:gd name="connsiteX1061" fmla="*/ 3247889 w 8372791"/>
              <a:gd name="connsiteY1061" fmla="*/ 584784 h 8153390"/>
              <a:gd name="connsiteX1062" fmla="*/ 4430500 w 8372791"/>
              <a:gd name="connsiteY1062" fmla="*/ 1069527 h 8153390"/>
              <a:gd name="connsiteX1063" fmla="*/ 4733330 w 8372791"/>
              <a:gd name="connsiteY1063" fmla="*/ 998626 h 8153390"/>
              <a:gd name="connsiteX1064" fmla="*/ 5009417 w 8372791"/>
              <a:gd name="connsiteY1064" fmla="*/ 612364 h 8153390"/>
              <a:gd name="connsiteX1065" fmla="*/ 5258242 w 8372791"/>
              <a:gd name="connsiteY1065" fmla="*/ 330528 h 8153390"/>
              <a:gd name="connsiteX1066" fmla="*/ 5066507 w 8372791"/>
              <a:gd name="connsiteY1066" fmla="*/ 600577 h 8153390"/>
              <a:gd name="connsiteX1067" fmla="*/ 5531714 w 8372791"/>
              <a:gd name="connsiteY1067" fmla="*/ 745423 h 8153390"/>
              <a:gd name="connsiteX1068" fmla="*/ 5533144 w 8372791"/>
              <a:gd name="connsiteY1068" fmla="*/ 738340 h 8153390"/>
              <a:gd name="connsiteX1069" fmla="*/ 5551444 w 8372791"/>
              <a:gd name="connsiteY1069" fmla="*/ 708178 h 8153390"/>
              <a:gd name="connsiteX1070" fmla="*/ 5564637 w 8372791"/>
              <a:gd name="connsiteY1070" fmla="*/ 696190 h 8153390"/>
              <a:gd name="connsiteX1071" fmla="*/ 5325370 w 8372791"/>
              <a:gd name="connsiteY1071" fmla="*/ 337289 h 8153390"/>
              <a:gd name="connsiteX1072" fmla="*/ 5304156 w 8372791"/>
              <a:gd name="connsiteY1072" fmla="*/ 341572 h 8153390"/>
              <a:gd name="connsiteX1073" fmla="*/ 5261999 w 8372791"/>
              <a:gd name="connsiteY1073" fmla="*/ 333061 h 8153390"/>
              <a:gd name="connsiteX1074" fmla="*/ 5206103 w 8372791"/>
              <a:gd name="connsiteY1074" fmla="*/ 278006 h 8153390"/>
              <a:gd name="connsiteX1075" fmla="*/ 4271291 w 8372791"/>
              <a:gd name="connsiteY1075" fmla="*/ 352978 h 8153390"/>
              <a:gd name="connsiteX1076" fmla="*/ 5026701 w 8372791"/>
              <a:gd name="connsiteY1076" fmla="*/ 588182 h 8153390"/>
              <a:gd name="connsiteX1077" fmla="*/ 5226636 w 8372791"/>
              <a:gd name="connsiteY1077" fmla="*/ 308461 h 8153390"/>
              <a:gd name="connsiteX1078" fmla="*/ 3340980 w 8372791"/>
              <a:gd name="connsiteY1078" fmla="*/ 195081 h 8153390"/>
              <a:gd name="connsiteX1079" fmla="*/ 2968429 w 8372791"/>
              <a:gd name="connsiteY1079" fmla="*/ 370221 h 8153390"/>
              <a:gd name="connsiteX1080" fmla="*/ 2979477 w 8372791"/>
              <a:gd name="connsiteY1080" fmla="*/ 377562 h 8153390"/>
              <a:gd name="connsiteX1081" fmla="*/ 2988209 w 8372791"/>
              <a:gd name="connsiteY1081" fmla="*/ 390325 h 8153390"/>
              <a:gd name="connsiteX1082" fmla="*/ 3398117 w 8372791"/>
              <a:gd name="connsiteY1082" fmla="*/ 188673 h 8153390"/>
              <a:gd name="connsiteX1083" fmla="*/ 3002003 w 8372791"/>
              <a:gd name="connsiteY1083" fmla="*/ 417301 h 8153390"/>
              <a:gd name="connsiteX1084" fmla="*/ 3002844 w 8372791"/>
              <a:gd name="connsiteY1084" fmla="*/ 421406 h 8153390"/>
              <a:gd name="connsiteX1085" fmla="*/ 3302020 w 8372791"/>
              <a:gd name="connsiteY1085" fmla="*/ 398162 h 8153390"/>
              <a:gd name="connsiteX1086" fmla="*/ 3402420 w 8372791"/>
              <a:gd name="connsiteY1086" fmla="*/ 193500 h 8153390"/>
              <a:gd name="connsiteX1087" fmla="*/ 3400277 w 8372791"/>
              <a:gd name="connsiteY1087" fmla="*/ 192000 h 8153390"/>
              <a:gd name="connsiteX1088" fmla="*/ 3576661 w 8372791"/>
              <a:gd name="connsiteY1088" fmla="*/ 156214 h 8153390"/>
              <a:gd name="connsiteX1089" fmla="*/ 3576654 w 8372791"/>
              <a:gd name="connsiteY1089" fmla="*/ 156250 h 8153390"/>
              <a:gd name="connsiteX1090" fmla="*/ 3476860 w 8372791"/>
              <a:gd name="connsiteY1090" fmla="*/ 224942 h 8153390"/>
              <a:gd name="connsiteX1091" fmla="*/ 3434703 w 8372791"/>
              <a:gd name="connsiteY1091" fmla="*/ 216103 h 8153390"/>
              <a:gd name="connsiteX1092" fmla="*/ 3431277 w 8372791"/>
              <a:gd name="connsiteY1092" fmla="*/ 213704 h 8153390"/>
              <a:gd name="connsiteX1093" fmla="*/ 3341639 w 8372791"/>
              <a:gd name="connsiteY1093" fmla="*/ 395084 h 8153390"/>
              <a:gd name="connsiteX1094" fmla="*/ 4133664 w 8372791"/>
              <a:gd name="connsiteY1094" fmla="*/ 333548 h 8153390"/>
              <a:gd name="connsiteX1095" fmla="*/ 3610668 w 8372791"/>
              <a:gd name="connsiteY1095" fmla="*/ 147286 h 8153390"/>
              <a:gd name="connsiteX1096" fmla="*/ 4193866 w 8372791"/>
              <a:gd name="connsiteY1096" fmla="*/ 328871 h 8153390"/>
              <a:gd name="connsiteX1097" fmla="*/ 5199380 w 8372791"/>
              <a:gd name="connsiteY1097" fmla="*/ 250749 h 8153390"/>
              <a:gd name="connsiteX1098" fmla="*/ 5199076 w 8372791"/>
              <a:gd name="connsiteY1098" fmla="*/ 249245 h 8153390"/>
              <a:gd name="connsiteX1099" fmla="*/ 3476860 w 8372791"/>
              <a:gd name="connsiteY1099" fmla="*/ 0 h 8153390"/>
              <a:gd name="connsiteX1100" fmla="*/ 3576654 w 8372791"/>
              <a:gd name="connsiteY1100" fmla="*/ 68692 h 8153390"/>
              <a:gd name="connsiteX1101" fmla="*/ 3585156 w 8372791"/>
              <a:gd name="connsiteY1101" fmla="*/ 112423 h 8153390"/>
              <a:gd name="connsiteX1102" fmla="*/ 5197701 w 8372791"/>
              <a:gd name="connsiteY1102" fmla="*/ 224102 h 8153390"/>
              <a:gd name="connsiteX1103" fmla="*/ 5204362 w 8372791"/>
              <a:gd name="connsiteY1103" fmla="*/ 191110 h 8153390"/>
              <a:gd name="connsiteX1104" fmla="*/ 5304156 w 8372791"/>
              <a:gd name="connsiteY1104" fmla="*/ 124962 h 8153390"/>
              <a:gd name="connsiteX1105" fmla="*/ 5412461 w 8372791"/>
              <a:gd name="connsiteY1105" fmla="*/ 233267 h 8153390"/>
              <a:gd name="connsiteX1106" fmla="*/ 5403950 w 8372791"/>
              <a:gd name="connsiteY1106" fmla="*/ 275424 h 8153390"/>
              <a:gd name="connsiteX1107" fmla="*/ 5388389 w 8372791"/>
              <a:gd name="connsiteY1107" fmla="*/ 298503 h 8153390"/>
              <a:gd name="connsiteX1108" fmla="*/ 7279483 w 8372791"/>
              <a:gd name="connsiteY1108" fmla="*/ 1536653 h 8153390"/>
              <a:gd name="connsiteX1109" fmla="*/ 7292907 w 8372791"/>
              <a:gd name="connsiteY1109" fmla="*/ 1543031 h 8153390"/>
              <a:gd name="connsiteX1110" fmla="*/ 7308362 w 8372791"/>
              <a:gd name="connsiteY1110" fmla="*/ 1517558 h 8153390"/>
              <a:gd name="connsiteX1111" fmla="*/ 7399436 w 8372791"/>
              <a:gd name="connsiteY1111" fmla="*/ 1474607 h 8153390"/>
              <a:gd name="connsiteX1112" fmla="*/ 7517461 w 8372791"/>
              <a:gd name="connsiteY1112" fmla="*/ 1592632 h 8153390"/>
              <a:gd name="connsiteX1113" fmla="*/ 7482892 w 8372791"/>
              <a:gd name="connsiteY1113" fmla="*/ 1676088 h 8153390"/>
              <a:gd name="connsiteX1114" fmla="*/ 7457957 w 8372791"/>
              <a:gd name="connsiteY1114" fmla="*/ 1692900 h 8153390"/>
              <a:gd name="connsiteX1115" fmla="*/ 8245696 w 8372791"/>
              <a:gd name="connsiteY1115" fmla="*/ 4020685 h 8153390"/>
              <a:gd name="connsiteX1116" fmla="*/ 8257543 w 8372791"/>
              <a:gd name="connsiteY1116" fmla="*/ 4018380 h 8153390"/>
              <a:gd name="connsiteX1117" fmla="*/ 8372791 w 8372791"/>
              <a:gd name="connsiteY1117" fmla="*/ 4129454 h 8153390"/>
              <a:gd name="connsiteX1118" fmla="*/ 8302403 w 8372791"/>
              <a:gd name="connsiteY1118" fmla="*/ 4231807 h 8153390"/>
              <a:gd name="connsiteX1119" fmla="*/ 8258851 w 8372791"/>
              <a:gd name="connsiteY1119" fmla="*/ 4240282 h 8153390"/>
              <a:gd name="connsiteX1120" fmla="*/ 7465224 w 8372791"/>
              <a:gd name="connsiteY1120" fmla="*/ 6574480 h 8153390"/>
              <a:gd name="connsiteX1121" fmla="*/ 7485739 w 8372791"/>
              <a:gd name="connsiteY1121" fmla="*/ 6588312 h 8153390"/>
              <a:gd name="connsiteX1122" fmla="*/ 7517461 w 8372791"/>
              <a:gd name="connsiteY1122" fmla="*/ 6664895 h 8153390"/>
              <a:gd name="connsiteX1123" fmla="*/ 7409156 w 8372791"/>
              <a:gd name="connsiteY1123" fmla="*/ 6773200 h 8153390"/>
              <a:gd name="connsiteX1124" fmla="*/ 7366999 w 8372791"/>
              <a:gd name="connsiteY1124" fmla="*/ 6764689 h 8153390"/>
              <a:gd name="connsiteX1125" fmla="*/ 7353519 w 8372791"/>
              <a:gd name="connsiteY1125" fmla="*/ 6755601 h 8153390"/>
              <a:gd name="connsiteX1126" fmla="*/ 5434675 w 8372791"/>
              <a:gd name="connsiteY1126" fmla="*/ 8022092 h 8153390"/>
              <a:gd name="connsiteX1127" fmla="*/ 5440231 w 8372791"/>
              <a:gd name="connsiteY1127" fmla="*/ 8049251 h 8153390"/>
              <a:gd name="connsiteX1128" fmla="*/ 5334703 w 8372791"/>
              <a:gd name="connsiteY1128" fmla="*/ 8153390 h 8153390"/>
              <a:gd name="connsiteX1129" fmla="*/ 5260083 w 8372791"/>
              <a:gd name="connsiteY1129" fmla="*/ 8122888 h 8153390"/>
              <a:gd name="connsiteX1130" fmla="*/ 5254361 w 8372791"/>
              <a:gd name="connsiteY1130" fmla="*/ 8114512 h 8153390"/>
              <a:gd name="connsiteX1131" fmla="*/ 3473990 w 8372791"/>
              <a:gd name="connsiteY1131" fmla="*/ 8114512 h 8153390"/>
              <a:gd name="connsiteX1132" fmla="*/ 3472909 w 8372791"/>
              <a:gd name="connsiteY1132" fmla="*/ 8116115 h 8153390"/>
              <a:gd name="connsiteX1133" fmla="*/ 3396326 w 8372791"/>
              <a:gd name="connsiteY1133" fmla="*/ 8147837 h 8153390"/>
              <a:gd name="connsiteX1134" fmla="*/ 3296532 w 8372791"/>
              <a:gd name="connsiteY1134" fmla="*/ 8081689 h 8153390"/>
              <a:gd name="connsiteX1135" fmla="*/ 3290604 w 8372791"/>
              <a:gd name="connsiteY1135" fmla="*/ 8052324 h 8153390"/>
              <a:gd name="connsiteX1136" fmla="*/ 3005776 w 8372791"/>
              <a:gd name="connsiteY1136" fmla="*/ 7954816 h 8153390"/>
              <a:gd name="connsiteX1137" fmla="*/ 2993840 w 8372791"/>
              <a:gd name="connsiteY1137" fmla="*/ 7963123 h 8153390"/>
              <a:gd name="connsiteX1138" fmla="*/ 2960330 w 8372791"/>
              <a:gd name="connsiteY1138" fmla="*/ 7970106 h 8153390"/>
              <a:gd name="connsiteX1139" fmla="*/ 2881006 w 8372791"/>
              <a:gd name="connsiteY1139" fmla="*/ 7915831 h 8153390"/>
              <a:gd name="connsiteX1140" fmla="*/ 2879566 w 8372791"/>
              <a:gd name="connsiteY1140" fmla="*/ 7908469 h 8153390"/>
              <a:gd name="connsiteX1141" fmla="*/ 1447699 w 8372791"/>
              <a:gd name="connsiteY1141" fmla="*/ 7353311 h 8153390"/>
              <a:gd name="connsiteX1142" fmla="*/ 1421501 w 8372791"/>
              <a:gd name="connsiteY1142" fmla="*/ 7370303 h 8153390"/>
              <a:gd name="connsiteX1143" fmla="*/ 1378803 w 8372791"/>
              <a:gd name="connsiteY1143" fmla="*/ 7378596 h 8153390"/>
              <a:gd name="connsiteX1144" fmla="*/ 1269109 w 8372791"/>
              <a:gd name="connsiteY1144" fmla="*/ 7273068 h 8153390"/>
              <a:gd name="connsiteX1145" fmla="*/ 1287843 w 8372791"/>
              <a:gd name="connsiteY1145" fmla="*/ 7214066 h 8153390"/>
              <a:gd name="connsiteX1146" fmla="*/ 1292073 w 8372791"/>
              <a:gd name="connsiteY1146" fmla="*/ 7209588 h 8153390"/>
              <a:gd name="connsiteX1147" fmla="*/ 152219 w 8372791"/>
              <a:gd name="connsiteY1147" fmla="*/ 5419556 h 8153390"/>
              <a:gd name="connsiteX1148" fmla="*/ 119413 w 8372791"/>
              <a:gd name="connsiteY1148" fmla="*/ 5426333 h 8153390"/>
              <a:gd name="connsiteX1149" fmla="*/ 0 w 8372791"/>
              <a:gd name="connsiteY1149" fmla="*/ 5304143 h 8153390"/>
              <a:gd name="connsiteX1150" fmla="*/ 72932 w 8372791"/>
              <a:gd name="connsiteY1150" fmla="*/ 5191556 h 8153390"/>
              <a:gd name="connsiteX1151" fmla="*/ 99974 w 8372791"/>
              <a:gd name="connsiteY1151" fmla="*/ 5185969 h 8153390"/>
              <a:gd name="connsiteX1152" fmla="*/ 99974 w 8372791"/>
              <a:gd name="connsiteY1152" fmla="*/ 3134039 h 8153390"/>
              <a:gd name="connsiteX1153" fmla="*/ 72932 w 8372791"/>
              <a:gd name="connsiteY1153" fmla="*/ 3128453 h 8153390"/>
              <a:gd name="connsiteX1154" fmla="*/ 0 w 8372791"/>
              <a:gd name="connsiteY1154" fmla="*/ 3015865 h 8153390"/>
              <a:gd name="connsiteX1155" fmla="*/ 119413 w 8372791"/>
              <a:gd name="connsiteY1155" fmla="*/ 2893675 h 8153390"/>
              <a:gd name="connsiteX1156" fmla="*/ 165894 w 8372791"/>
              <a:gd name="connsiteY1156" fmla="*/ 2903278 h 8153390"/>
              <a:gd name="connsiteX1157" fmla="*/ 173138 w 8372791"/>
              <a:gd name="connsiteY1157" fmla="*/ 2908276 h 8153390"/>
              <a:gd name="connsiteX1158" fmla="*/ 1205671 w 8372791"/>
              <a:gd name="connsiteY1158" fmla="*/ 1219909 h 8153390"/>
              <a:gd name="connsiteX1159" fmla="*/ 1184856 w 8372791"/>
              <a:gd name="connsiteY1159" fmla="*/ 1197589 h 8153390"/>
              <a:gd name="connsiteX1160" fmla="*/ 1166359 w 8372791"/>
              <a:gd name="connsiteY1160" fmla="*/ 1138587 h 8153390"/>
              <a:gd name="connsiteX1161" fmla="*/ 1274664 w 8372791"/>
              <a:gd name="connsiteY1161" fmla="*/ 1033059 h 8153390"/>
              <a:gd name="connsiteX1162" fmla="*/ 1351247 w 8372791"/>
              <a:gd name="connsiteY1162" fmla="*/ 1063967 h 8153390"/>
              <a:gd name="connsiteX1163" fmla="*/ 1360246 w 8372791"/>
              <a:gd name="connsiteY1163" fmla="*/ 1076972 h 8153390"/>
              <a:gd name="connsiteX1164" fmla="*/ 2837895 w 8372791"/>
              <a:gd name="connsiteY1164" fmla="*/ 386463 h 8153390"/>
              <a:gd name="connsiteX1165" fmla="*/ 2843985 w 8372791"/>
              <a:gd name="connsiteY1165" fmla="*/ 377562 h 8153390"/>
              <a:gd name="connsiteX1166" fmla="*/ 2911731 w 8372791"/>
              <a:gd name="connsiteY1166" fmla="*/ 349907 h 8153390"/>
              <a:gd name="connsiteX1167" fmla="*/ 2914811 w 8372791"/>
              <a:gd name="connsiteY1167" fmla="*/ 350520 h 8153390"/>
              <a:gd name="connsiteX1168" fmla="*/ 3373191 w 8372791"/>
              <a:gd name="connsiteY1168" fmla="*/ 136317 h 8153390"/>
              <a:gd name="connsiteX1169" fmla="*/ 3368555 w 8372791"/>
              <a:gd name="connsiteY1169" fmla="*/ 112471 h 8153390"/>
              <a:gd name="connsiteX1170" fmla="*/ 3476860 w 8372791"/>
              <a:gd name="connsiteY1170" fmla="*/ 0 h 81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</a:cxnLst>
            <a:rect l="l" t="t" r="r" b="b"/>
            <a:pathLst>
              <a:path w="8372791" h="8153390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SST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14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372" y="1041865"/>
            <a:ext cx="3315970" cy="624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0" b="1" dirty="0" smtClean="0">
                <a:solidFill>
                  <a:schemeClr val="bg1"/>
                </a:solidFill>
              </a:rPr>
              <a:t>4</a:t>
            </a:r>
            <a:endParaRPr lang="zh-CN" altLang="en-US" sz="40000" b="1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0745" y="2040145"/>
            <a:ext cx="524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Outcome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60745" y="2974975"/>
            <a:ext cx="6268720" cy="25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SpPr/>
          <p:nvPr/>
        </p:nvSpPr>
        <p:spPr>
          <a:xfrm rot="2700000">
            <a:off x="8764270" y="1924685"/>
            <a:ext cx="1880235" cy="748030"/>
          </a:xfrm>
          <a:prstGeom prst="ellipse">
            <a:avLst/>
          </a:prstGeom>
          <a:noFill/>
          <a:ln w="19050">
            <a:gradFill>
              <a:gsLst>
                <a:gs pos="0">
                  <a:schemeClr val="bg1"/>
                </a:gs>
                <a:gs pos="100000">
                  <a:srgbClr val="01FAFD"/>
                </a:gs>
              </a:gsLst>
              <a:lin ang="2700000" scaled="0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SpPr/>
          <p:nvPr/>
        </p:nvSpPr>
        <p:spPr bwMode="auto">
          <a:xfrm>
            <a:off x="9529445" y="2110740"/>
            <a:ext cx="377825" cy="365125"/>
          </a:xfrm>
          <a:custGeom>
            <a:avLst/>
            <a:gdLst>
              <a:gd name="connsiteX0" fmla="*/ 4017359 w 8372791"/>
              <a:gd name="connsiteY0" fmla="*/ 7963975 h 8153390"/>
              <a:gd name="connsiteX1" fmla="*/ 3497515 w 8372791"/>
              <a:gd name="connsiteY1" fmla="*/ 8074782 h 8153390"/>
              <a:gd name="connsiteX2" fmla="*/ 3497343 w 8372791"/>
              <a:gd name="connsiteY2" fmla="*/ 8075633 h 8153390"/>
              <a:gd name="connsiteX3" fmla="*/ 5234572 w 8372791"/>
              <a:gd name="connsiteY3" fmla="*/ 8075633 h 8153390"/>
              <a:gd name="connsiteX4" fmla="*/ 5229175 w 8372791"/>
              <a:gd name="connsiteY4" fmla="*/ 8049251 h 8153390"/>
              <a:gd name="connsiteX5" fmla="*/ 5229647 w 8372791"/>
              <a:gd name="connsiteY5" fmla="*/ 8046945 h 8153390"/>
              <a:gd name="connsiteX6" fmla="*/ 3499582 w 8372791"/>
              <a:gd name="connsiteY6" fmla="*/ 7928538 h 8153390"/>
              <a:gd name="connsiteX7" fmla="*/ 3477821 w 8372791"/>
              <a:gd name="connsiteY7" fmla="*/ 7968752 h 8153390"/>
              <a:gd name="connsiteX8" fmla="*/ 3479899 w 8372791"/>
              <a:gd name="connsiteY8" fmla="*/ 7970640 h 8153390"/>
              <a:gd name="connsiteX9" fmla="*/ 3496120 w 8372791"/>
              <a:gd name="connsiteY9" fmla="*/ 7997375 h 8153390"/>
              <a:gd name="connsiteX10" fmla="*/ 3502525 w 8372791"/>
              <a:gd name="connsiteY10" fmla="*/ 8029099 h 8153390"/>
              <a:gd name="connsiteX11" fmla="*/ 3865329 w 8372791"/>
              <a:gd name="connsiteY11" fmla="*/ 7953570 h 8153390"/>
              <a:gd name="connsiteX12" fmla="*/ 3234719 w 8372791"/>
              <a:gd name="connsiteY12" fmla="*/ 7910410 h 8153390"/>
              <a:gd name="connsiteX13" fmla="*/ 3308220 w 8372791"/>
              <a:gd name="connsiteY13" fmla="*/ 7978111 h 8153390"/>
              <a:gd name="connsiteX14" fmla="*/ 3312753 w 8372791"/>
              <a:gd name="connsiteY14" fmla="*/ 7970640 h 8153390"/>
              <a:gd name="connsiteX15" fmla="*/ 3396326 w 8372791"/>
              <a:gd name="connsiteY15" fmla="*/ 7931227 h 8153390"/>
              <a:gd name="connsiteX16" fmla="*/ 3428533 w 8372791"/>
              <a:gd name="connsiteY16" fmla="*/ 7936096 h 8153390"/>
              <a:gd name="connsiteX17" fmla="*/ 3451308 w 8372791"/>
              <a:gd name="connsiteY17" fmla="*/ 7947045 h 8153390"/>
              <a:gd name="connsiteX18" fmla="*/ 3462757 w 8372791"/>
              <a:gd name="connsiteY18" fmla="*/ 7926017 h 8153390"/>
              <a:gd name="connsiteX19" fmla="*/ 3129015 w 8372791"/>
              <a:gd name="connsiteY19" fmla="*/ 7840938 h 8153390"/>
              <a:gd name="connsiteX20" fmla="*/ 3043388 w 8372791"/>
              <a:gd name="connsiteY20" fmla="*/ 7865742 h 8153390"/>
              <a:gd name="connsiteX21" fmla="*/ 3046419 w 8372791"/>
              <a:gd name="connsiteY21" fmla="*/ 7881240 h 8153390"/>
              <a:gd name="connsiteX22" fmla="*/ 3039654 w 8372791"/>
              <a:gd name="connsiteY22" fmla="*/ 7915831 h 8153390"/>
              <a:gd name="connsiteX23" fmla="*/ 3034578 w 8372791"/>
              <a:gd name="connsiteY23" fmla="*/ 7923603 h 8153390"/>
              <a:gd name="connsiteX24" fmla="*/ 3293342 w 8372791"/>
              <a:gd name="connsiteY24" fmla="*/ 8013175 h 8153390"/>
              <a:gd name="connsiteX25" fmla="*/ 3296532 w 8372791"/>
              <a:gd name="connsiteY25" fmla="*/ 7997375 h 8153390"/>
              <a:gd name="connsiteX26" fmla="*/ 3298245 w 8372791"/>
              <a:gd name="connsiteY26" fmla="*/ 7994551 h 8153390"/>
              <a:gd name="connsiteX27" fmla="*/ 3203171 w 8372791"/>
              <a:gd name="connsiteY27" fmla="*/ 7908251 h 8153390"/>
              <a:gd name="connsiteX28" fmla="*/ 3051972 w 8372791"/>
              <a:gd name="connsiteY28" fmla="*/ 7897903 h 8153390"/>
              <a:gd name="connsiteX29" fmla="*/ 3051972 w 8372791"/>
              <a:gd name="connsiteY29" fmla="*/ 7878463 h 8153390"/>
              <a:gd name="connsiteX30" fmla="*/ 3179623 w 8372791"/>
              <a:gd name="connsiteY30" fmla="*/ 7886876 h 8153390"/>
              <a:gd name="connsiteX31" fmla="*/ 4971773 w 8372791"/>
              <a:gd name="connsiteY31" fmla="*/ 7760537 h 8153390"/>
              <a:gd name="connsiteX32" fmla="*/ 4095788 w 8372791"/>
              <a:gd name="connsiteY32" fmla="*/ 7947257 h 8153390"/>
              <a:gd name="connsiteX33" fmla="*/ 5234685 w 8372791"/>
              <a:gd name="connsiteY33" fmla="*/ 8022318 h 8153390"/>
              <a:gd name="connsiteX34" fmla="*/ 5237468 w 8372791"/>
              <a:gd name="connsiteY34" fmla="*/ 8008716 h 8153390"/>
              <a:gd name="connsiteX35" fmla="*/ 5241591 w 8372791"/>
              <a:gd name="connsiteY35" fmla="*/ 8002681 h 8153390"/>
              <a:gd name="connsiteX36" fmla="*/ 2987680 w 8372791"/>
              <a:gd name="connsiteY36" fmla="*/ 7712647 h 8153390"/>
              <a:gd name="connsiteX37" fmla="*/ 2985661 w 8372791"/>
              <a:gd name="connsiteY37" fmla="*/ 7797653 h 8153390"/>
              <a:gd name="connsiteX38" fmla="*/ 2993840 w 8372791"/>
              <a:gd name="connsiteY38" fmla="*/ 7799358 h 8153390"/>
              <a:gd name="connsiteX39" fmla="*/ 3021204 w 8372791"/>
              <a:gd name="connsiteY39" fmla="*/ 7818403 h 8153390"/>
              <a:gd name="connsiteX40" fmla="*/ 3027888 w 8372791"/>
              <a:gd name="connsiteY40" fmla="*/ 7828635 h 8153390"/>
              <a:gd name="connsiteX41" fmla="*/ 3094630 w 8372791"/>
              <a:gd name="connsiteY41" fmla="*/ 7809727 h 8153390"/>
              <a:gd name="connsiteX42" fmla="*/ 3580239 w 8372791"/>
              <a:gd name="connsiteY42" fmla="*/ 7710233 h 8153390"/>
              <a:gd name="connsiteX43" fmla="*/ 3152051 w 8372791"/>
              <a:gd name="connsiteY43" fmla="*/ 7834266 h 8153390"/>
              <a:gd name="connsiteX44" fmla="*/ 3211446 w 8372791"/>
              <a:gd name="connsiteY44" fmla="*/ 7888974 h 8153390"/>
              <a:gd name="connsiteX45" fmla="*/ 3473521 w 8372791"/>
              <a:gd name="connsiteY45" fmla="*/ 7906246 h 8153390"/>
              <a:gd name="connsiteX46" fmla="*/ 5655428 w 8372791"/>
              <a:gd name="connsiteY46" fmla="*/ 7614813 h 8153390"/>
              <a:gd name="connsiteX47" fmla="*/ 4999640 w 8372791"/>
              <a:gd name="connsiteY47" fmla="*/ 7754598 h 8153390"/>
              <a:gd name="connsiteX48" fmla="*/ 5248614 w 8372791"/>
              <a:gd name="connsiteY48" fmla="*/ 7975660 h 8153390"/>
              <a:gd name="connsiteX49" fmla="*/ 5248614 w 8372791"/>
              <a:gd name="connsiteY49" fmla="*/ 7992401 h 8153390"/>
              <a:gd name="connsiteX50" fmla="*/ 5260083 w 8372791"/>
              <a:gd name="connsiteY50" fmla="*/ 7975614 h 8153390"/>
              <a:gd name="connsiteX51" fmla="*/ 5334703 w 8372791"/>
              <a:gd name="connsiteY51" fmla="*/ 7945112 h 8153390"/>
              <a:gd name="connsiteX52" fmla="*/ 5375779 w 8372791"/>
              <a:gd name="connsiteY52" fmla="*/ 7953296 h 8153390"/>
              <a:gd name="connsiteX53" fmla="*/ 5382355 w 8372791"/>
              <a:gd name="connsiteY53" fmla="*/ 7957671 h 8153390"/>
              <a:gd name="connsiteX54" fmla="*/ 5765698 w 8372791"/>
              <a:gd name="connsiteY54" fmla="*/ 7591309 h 8153390"/>
              <a:gd name="connsiteX55" fmla="*/ 5700833 w 8372791"/>
              <a:gd name="connsiteY55" fmla="*/ 7605135 h 8153390"/>
              <a:gd name="connsiteX56" fmla="*/ 5470859 w 8372791"/>
              <a:gd name="connsiteY56" fmla="*/ 7900625 h 8153390"/>
              <a:gd name="connsiteX57" fmla="*/ 5785873 w 8372791"/>
              <a:gd name="connsiteY57" fmla="*/ 7619438 h 8153390"/>
              <a:gd name="connsiteX58" fmla="*/ 5784132 w 8372791"/>
              <a:gd name="connsiteY58" fmla="*/ 7618280 h 8153390"/>
              <a:gd name="connsiteX59" fmla="*/ 5756767 w 8372791"/>
              <a:gd name="connsiteY59" fmla="*/ 7533266 h 8153390"/>
              <a:gd name="connsiteX60" fmla="*/ 5732119 w 8372791"/>
              <a:gd name="connsiteY60" fmla="*/ 7564936 h 8153390"/>
              <a:gd name="connsiteX61" fmla="*/ 5756739 w 8372791"/>
              <a:gd name="connsiteY61" fmla="*/ 7559811 h 8153390"/>
              <a:gd name="connsiteX62" fmla="*/ 5754037 w 8372791"/>
              <a:gd name="connsiteY62" fmla="*/ 7546606 h 8153390"/>
              <a:gd name="connsiteX63" fmla="*/ 4504359 w 8372791"/>
              <a:gd name="connsiteY63" fmla="*/ 7442546 h 8153390"/>
              <a:gd name="connsiteX64" fmla="*/ 3624680 w 8372791"/>
              <a:gd name="connsiteY64" fmla="*/ 7697360 h 8153390"/>
              <a:gd name="connsiteX65" fmla="*/ 3510332 w 8372791"/>
              <a:gd name="connsiteY65" fmla="*/ 7908672 h 8153390"/>
              <a:gd name="connsiteX66" fmla="*/ 3943774 w 8372791"/>
              <a:gd name="connsiteY66" fmla="*/ 7937239 h 8153390"/>
              <a:gd name="connsiteX67" fmla="*/ 4938027 w 8372791"/>
              <a:gd name="connsiteY67" fmla="*/ 7730252 h 8153390"/>
              <a:gd name="connsiteX68" fmla="*/ 4628988 w 8372791"/>
              <a:gd name="connsiteY68" fmla="*/ 7452910 h 8153390"/>
              <a:gd name="connsiteX69" fmla="*/ 4604526 w 8372791"/>
              <a:gd name="connsiteY69" fmla="*/ 7469136 h 8153390"/>
              <a:gd name="connsiteX70" fmla="*/ 4571016 w 8372791"/>
              <a:gd name="connsiteY70" fmla="*/ 7475792 h 8153390"/>
              <a:gd name="connsiteX71" fmla="*/ 4510142 w 8372791"/>
              <a:gd name="connsiteY71" fmla="*/ 7450984 h 8153390"/>
              <a:gd name="connsiteX72" fmla="*/ 5323087 w 8372791"/>
              <a:gd name="connsiteY72" fmla="*/ 7139773 h 8153390"/>
              <a:gd name="connsiteX73" fmla="*/ 4656734 w 8372791"/>
              <a:gd name="connsiteY73" fmla="*/ 7392900 h 8153390"/>
              <a:gd name="connsiteX74" fmla="*/ 4650340 w 8372791"/>
              <a:gd name="connsiteY74" fmla="*/ 7424062 h 8153390"/>
              <a:gd name="connsiteX75" fmla="*/ 4641650 w 8372791"/>
              <a:gd name="connsiteY75" fmla="*/ 7436742 h 8153390"/>
              <a:gd name="connsiteX76" fmla="*/ 4965726 w 8372791"/>
              <a:gd name="connsiteY76" fmla="*/ 7724486 h 8153390"/>
              <a:gd name="connsiteX77" fmla="*/ 5687806 w 8372791"/>
              <a:gd name="connsiteY77" fmla="*/ 7574161 h 8153390"/>
              <a:gd name="connsiteX78" fmla="*/ 5760684 w 8372791"/>
              <a:gd name="connsiteY78" fmla="*/ 7482659 h 8153390"/>
              <a:gd name="connsiteX79" fmla="*/ 3951061 w 8372791"/>
              <a:gd name="connsiteY79" fmla="*/ 7094218 h 8153390"/>
              <a:gd name="connsiteX80" fmla="*/ 3648837 w 8372791"/>
              <a:gd name="connsiteY80" fmla="*/ 7652719 h 8153390"/>
              <a:gd name="connsiteX81" fmla="*/ 4489729 w 8372791"/>
              <a:gd name="connsiteY81" fmla="*/ 7414493 h 8153390"/>
              <a:gd name="connsiteX82" fmla="*/ 4484927 w 8372791"/>
              <a:gd name="connsiteY82" fmla="*/ 7391092 h 8153390"/>
              <a:gd name="connsiteX83" fmla="*/ 4485516 w 8372791"/>
              <a:gd name="connsiteY83" fmla="*/ 7388221 h 8153390"/>
              <a:gd name="connsiteX84" fmla="*/ 6342076 w 8372791"/>
              <a:gd name="connsiteY84" fmla="*/ 6752690 h 8153390"/>
              <a:gd name="connsiteX85" fmla="*/ 5354774 w 8372791"/>
              <a:gd name="connsiteY85" fmla="*/ 7127736 h 8153390"/>
              <a:gd name="connsiteX86" fmla="*/ 5777068 w 8372791"/>
              <a:gd name="connsiteY86" fmla="*/ 7462088 h 8153390"/>
              <a:gd name="connsiteX87" fmla="*/ 6364620 w 8372791"/>
              <a:gd name="connsiteY87" fmla="*/ 6752247 h 8153390"/>
              <a:gd name="connsiteX88" fmla="*/ 5819492 w 8372791"/>
              <a:gd name="connsiteY88" fmla="*/ 7452672 h 8153390"/>
              <a:gd name="connsiteX89" fmla="*/ 5856788 w 8372791"/>
              <a:gd name="connsiteY89" fmla="*/ 7445244 h 8153390"/>
              <a:gd name="connsiteX90" fmla="*/ 5896783 w 8372791"/>
              <a:gd name="connsiteY90" fmla="*/ 7453210 h 8153390"/>
              <a:gd name="connsiteX91" fmla="*/ 5904345 w 8372791"/>
              <a:gd name="connsiteY91" fmla="*/ 7458239 h 8153390"/>
              <a:gd name="connsiteX92" fmla="*/ 6364875 w 8372791"/>
              <a:gd name="connsiteY92" fmla="*/ 6752632 h 8153390"/>
              <a:gd name="connsiteX93" fmla="*/ 6353879 w 8372791"/>
              <a:gd name="connsiteY93" fmla="*/ 6736059 h 8153390"/>
              <a:gd name="connsiteX94" fmla="*/ 6353879 w 8372791"/>
              <a:gd name="connsiteY94" fmla="*/ 6737870 h 8153390"/>
              <a:gd name="connsiteX95" fmla="*/ 6354534 w 8372791"/>
              <a:gd name="connsiteY95" fmla="*/ 6737047 h 8153390"/>
              <a:gd name="connsiteX96" fmla="*/ 7324324 w 8372791"/>
              <a:gd name="connsiteY96" fmla="*/ 6729243 h 8153390"/>
              <a:gd name="connsiteX97" fmla="*/ 5952742 w 8372791"/>
              <a:gd name="connsiteY97" fmla="*/ 7513394 h 8153390"/>
              <a:gd name="connsiteX98" fmla="*/ 5959539 w 8372791"/>
              <a:gd name="connsiteY98" fmla="*/ 7546606 h 8153390"/>
              <a:gd name="connsiteX99" fmla="*/ 5856788 w 8372791"/>
              <a:gd name="connsiteY99" fmla="*/ 7647968 h 8153390"/>
              <a:gd name="connsiteX100" fmla="*/ 5816793 w 8372791"/>
              <a:gd name="connsiteY100" fmla="*/ 7640003 h 8153390"/>
              <a:gd name="connsiteX101" fmla="*/ 5800375 w 8372791"/>
              <a:gd name="connsiteY101" fmla="*/ 7629084 h 8153390"/>
              <a:gd name="connsiteX102" fmla="*/ 5419778 w 8372791"/>
              <a:gd name="connsiteY102" fmla="*/ 7990918 h 8153390"/>
              <a:gd name="connsiteX103" fmla="*/ 5425990 w 8372791"/>
              <a:gd name="connsiteY103" fmla="*/ 8000009 h 8153390"/>
              <a:gd name="connsiteX104" fmla="*/ 7329734 w 8372791"/>
              <a:gd name="connsiteY104" fmla="*/ 6737267 h 8153390"/>
              <a:gd name="connsiteX105" fmla="*/ 4765513 w 8372791"/>
              <a:gd name="connsiteY105" fmla="*/ 6702876 h 8153390"/>
              <a:gd name="connsiteX106" fmla="*/ 4620101 w 8372791"/>
              <a:gd name="connsiteY106" fmla="*/ 7323380 h 8153390"/>
              <a:gd name="connsiteX107" fmla="*/ 4631890 w 8372791"/>
              <a:gd name="connsiteY107" fmla="*/ 7331200 h 8153390"/>
              <a:gd name="connsiteX108" fmla="*/ 4649441 w 8372791"/>
              <a:gd name="connsiteY108" fmla="*/ 7356812 h 8153390"/>
              <a:gd name="connsiteX109" fmla="*/ 5291479 w 8372791"/>
              <a:gd name="connsiteY109" fmla="*/ 7115006 h 8153390"/>
              <a:gd name="connsiteX110" fmla="*/ 1413515 w 8372791"/>
              <a:gd name="connsiteY110" fmla="*/ 6616861 h 8153390"/>
              <a:gd name="connsiteX111" fmla="*/ 1413515 w 8372791"/>
              <a:gd name="connsiteY111" fmla="*/ 7174282 h 8153390"/>
              <a:gd name="connsiteX112" fmla="*/ 1421501 w 8372791"/>
              <a:gd name="connsiteY112" fmla="*/ 7175833 h 8153390"/>
              <a:gd name="connsiteX113" fmla="*/ 1488497 w 8372791"/>
              <a:gd name="connsiteY113" fmla="*/ 7273068 h 8153390"/>
              <a:gd name="connsiteX114" fmla="*/ 1479876 w 8372791"/>
              <a:gd name="connsiteY114" fmla="*/ 7314145 h 8153390"/>
              <a:gd name="connsiteX115" fmla="*/ 1472446 w 8372791"/>
              <a:gd name="connsiteY115" fmla="*/ 7324747 h 8153390"/>
              <a:gd name="connsiteX116" fmla="*/ 2878238 w 8372791"/>
              <a:gd name="connsiteY116" fmla="*/ 7860807 h 8153390"/>
              <a:gd name="connsiteX117" fmla="*/ 2878406 w 8372791"/>
              <a:gd name="connsiteY117" fmla="*/ 7859947 h 8153390"/>
              <a:gd name="connsiteX118" fmla="*/ 1245372 w 8372791"/>
              <a:gd name="connsiteY118" fmla="*/ 6474178 h 8153390"/>
              <a:gd name="connsiteX119" fmla="*/ 1243071 w 8372791"/>
              <a:gd name="connsiteY119" fmla="*/ 6475729 h 8153390"/>
              <a:gd name="connsiteX120" fmla="*/ 1369877 w 8372791"/>
              <a:gd name="connsiteY120" fmla="*/ 7169274 h 8153390"/>
              <a:gd name="connsiteX121" fmla="*/ 1378803 w 8372791"/>
              <a:gd name="connsiteY121" fmla="*/ 7167540 h 8153390"/>
              <a:gd name="connsiteX122" fmla="*/ 1388522 w 8372791"/>
              <a:gd name="connsiteY122" fmla="*/ 7169428 h 8153390"/>
              <a:gd name="connsiteX123" fmla="*/ 1388522 w 8372791"/>
              <a:gd name="connsiteY123" fmla="*/ 6595653 h 8153390"/>
              <a:gd name="connsiteX124" fmla="*/ 1413515 w 8372791"/>
              <a:gd name="connsiteY124" fmla="*/ 6456812 h 8153390"/>
              <a:gd name="connsiteX125" fmla="*/ 1413515 w 8372791"/>
              <a:gd name="connsiteY125" fmla="*/ 6575090 h 8153390"/>
              <a:gd name="connsiteX126" fmla="*/ 2893079 w 8372791"/>
              <a:gd name="connsiteY126" fmla="*/ 7828166 h 8153390"/>
              <a:gd name="connsiteX127" fmla="*/ 2899456 w 8372791"/>
              <a:gd name="connsiteY127" fmla="*/ 7818403 h 8153390"/>
              <a:gd name="connsiteX128" fmla="*/ 2926820 w 8372791"/>
              <a:gd name="connsiteY128" fmla="*/ 7799358 h 8153390"/>
              <a:gd name="connsiteX129" fmla="*/ 2955265 w 8372791"/>
              <a:gd name="connsiteY129" fmla="*/ 7793430 h 8153390"/>
              <a:gd name="connsiteX130" fmla="*/ 2958124 w 8372791"/>
              <a:gd name="connsiteY130" fmla="*/ 7685819 h 8153390"/>
              <a:gd name="connsiteX131" fmla="*/ 1621433 w 8372791"/>
              <a:gd name="connsiteY131" fmla="*/ 6472485 h 8153390"/>
              <a:gd name="connsiteX132" fmla="*/ 1277449 w 8372791"/>
              <a:gd name="connsiteY132" fmla="*/ 6446556 h 8153390"/>
              <a:gd name="connsiteX133" fmla="*/ 1271742 w 8372791"/>
              <a:gd name="connsiteY133" fmla="*/ 6455020 h 8153390"/>
              <a:gd name="connsiteX134" fmla="*/ 1388522 w 8372791"/>
              <a:gd name="connsiteY134" fmla="*/ 6553923 h 8153390"/>
              <a:gd name="connsiteX135" fmla="*/ 1388522 w 8372791"/>
              <a:gd name="connsiteY135" fmla="*/ 6454929 h 8153390"/>
              <a:gd name="connsiteX136" fmla="*/ 4438294 w 8372791"/>
              <a:gd name="connsiteY136" fmla="*/ 6446478 h 8153390"/>
              <a:gd name="connsiteX137" fmla="*/ 4432339 w 8372791"/>
              <a:gd name="connsiteY137" fmla="*/ 6455570 h 8153390"/>
              <a:gd name="connsiteX138" fmla="*/ 4332191 w 8372791"/>
              <a:gd name="connsiteY138" fmla="*/ 6498272 h 8153390"/>
              <a:gd name="connsiteX139" fmla="*/ 4290075 w 8372791"/>
              <a:gd name="connsiteY139" fmla="*/ 6491718 h 8153390"/>
              <a:gd name="connsiteX140" fmla="*/ 4279836 w 8372791"/>
              <a:gd name="connsiteY140" fmla="*/ 6486651 h 8153390"/>
              <a:gd name="connsiteX141" fmla="*/ 3969626 w 8372791"/>
              <a:gd name="connsiteY141" fmla="*/ 7059911 h 8153390"/>
              <a:gd name="connsiteX142" fmla="*/ 4497205 w 8372791"/>
              <a:gd name="connsiteY142" fmla="*/ 7350079 h 8153390"/>
              <a:gd name="connsiteX143" fmla="*/ 4510142 w 8372791"/>
              <a:gd name="connsiteY143" fmla="*/ 7331200 h 8153390"/>
              <a:gd name="connsiteX144" fmla="*/ 4571016 w 8372791"/>
              <a:gd name="connsiteY144" fmla="*/ 7306392 h 8153390"/>
              <a:gd name="connsiteX145" fmla="*/ 4603219 w 8372791"/>
              <a:gd name="connsiteY145" fmla="*/ 7312789 h 8153390"/>
              <a:gd name="connsiteX146" fmla="*/ 4751273 w 8372791"/>
              <a:gd name="connsiteY146" fmla="*/ 6691718 h 8153390"/>
              <a:gd name="connsiteX147" fmla="*/ 1476612 w 8372791"/>
              <a:gd name="connsiteY147" fmla="*/ 6341028 h 8153390"/>
              <a:gd name="connsiteX148" fmla="*/ 1474771 w 8372791"/>
              <a:gd name="connsiteY148" fmla="*/ 6342683 h 8153390"/>
              <a:gd name="connsiteX149" fmla="*/ 1440245 w 8372791"/>
              <a:gd name="connsiteY149" fmla="*/ 6359106 h 8153390"/>
              <a:gd name="connsiteX150" fmla="*/ 1413515 w 8372791"/>
              <a:gd name="connsiteY150" fmla="*/ 6363105 h 8153390"/>
              <a:gd name="connsiteX151" fmla="*/ 1413515 w 8372791"/>
              <a:gd name="connsiteY151" fmla="*/ 6424744 h 8153390"/>
              <a:gd name="connsiteX152" fmla="*/ 1584626 w 8372791"/>
              <a:gd name="connsiteY152" fmla="*/ 6439075 h 8153390"/>
              <a:gd name="connsiteX153" fmla="*/ 3068573 w 8372791"/>
              <a:gd name="connsiteY153" fmla="*/ 6323631 h 8153390"/>
              <a:gd name="connsiteX154" fmla="*/ 3040465 w 8372791"/>
              <a:gd name="connsiteY154" fmla="*/ 6466730 h 8153390"/>
              <a:gd name="connsiteX155" fmla="*/ 3061302 w 8372791"/>
              <a:gd name="connsiteY155" fmla="*/ 6481018 h 8153390"/>
              <a:gd name="connsiteX156" fmla="*/ 3078859 w 8372791"/>
              <a:gd name="connsiteY156" fmla="*/ 6507499 h 8153390"/>
              <a:gd name="connsiteX157" fmla="*/ 3081853 w 8372791"/>
              <a:gd name="connsiteY157" fmla="*/ 6522580 h 8153390"/>
              <a:gd name="connsiteX158" fmla="*/ 3631272 w 8372791"/>
              <a:gd name="connsiteY158" fmla="*/ 6343914 h 8153390"/>
              <a:gd name="connsiteX159" fmla="*/ 2810435 w 8372791"/>
              <a:gd name="connsiteY159" fmla="*/ 6314326 h 8153390"/>
              <a:gd name="connsiteX160" fmla="*/ 2952469 w 8372791"/>
              <a:gd name="connsiteY160" fmla="*/ 6476202 h 8153390"/>
              <a:gd name="connsiteX161" fmla="*/ 2971486 w 8372791"/>
              <a:gd name="connsiteY161" fmla="*/ 6463163 h 8153390"/>
              <a:gd name="connsiteX162" fmla="*/ 3003374 w 8372791"/>
              <a:gd name="connsiteY162" fmla="*/ 6456616 h 8153390"/>
              <a:gd name="connsiteX163" fmla="*/ 3017003 w 8372791"/>
              <a:gd name="connsiteY163" fmla="*/ 6459414 h 8153390"/>
              <a:gd name="connsiteX164" fmla="*/ 3044509 w 8372791"/>
              <a:gd name="connsiteY164" fmla="*/ 6322764 h 8153390"/>
              <a:gd name="connsiteX165" fmla="*/ 1526078 w 8372791"/>
              <a:gd name="connsiteY165" fmla="*/ 6268031 h 8153390"/>
              <a:gd name="connsiteX166" fmla="*/ 1522563 w 8372791"/>
              <a:gd name="connsiteY166" fmla="*/ 6285258 h 8153390"/>
              <a:gd name="connsiteX167" fmla="*/ 1503715 w 8372791"/>
              <a:gd name="connsiteY167" fmla="*/ 6315996 h 8153390"/>
              <a:gd name="connsiteX168" fmla="*/ 1642609 w 8372791"/>
              <a:gd name="connsiteY168" fmla="*/ 6443931 h 8153390"/>
              <a:gd name="connsiteX169" fmla="*/ 2921451 w 8372791"/>
              <a:gd name="connsiteY169" fmla="*/ 6551036 h 8153390"/>
              <a:gd name="connsiteX170" fmla="*/ 2921451 w 8372791"/>
              <a:gd name="connsiteY170" fmla="*/ 6570475 h 8153390"/>
              <a:gd name="connsiteX171" fmla="*/ 1678259 w 8372791"/>
              <a:gd name="connsiteY171" fmla="*/ 6476768 h 8153390"/>
              <a:gd name="connsiteX172" fmla="*/ 2958907 w 8372791"/>
              <a:gd name="connsiteY172" fmla="*/ 7656362 h 8153390"/>
              <a:gd name="connsiteX173" fmla="*/ 2985324 w 8372791"/>
              <a:gd name="connsiteY173" fmla="*/ 6662118 h 8153390"/>
              <a:gd name="connsiteX174" fmla="*/ 3013094 w 8372791"/>
              <a:gd name="connsiteY174" fmla="*/ 6642678 h 8153390"/>
              <a:gd name="connsiteX175" fmla="*/ 2988372 w 8372791"/>
              <a:gd name="connsiteY175" fmla="*/ 7683502 h 8153390"/>
              <a:gd name="connsiteX176" fmla="*/ 3118170 w 8372791"/>
              <a:gd name="connsiteY176" fmla="*/ 7803058 h 8153390"/>
              <a:gd name="connsiteX177" fmla="*/ 3604753 w 8372791"/>
              <a:gd name="connsiteY177" fmla="*/ 7665208 h 8153390"/>
              <a:gd name="connsiteX178" fmla="*/ 3923792 w 8372791"/>
              <a:gd name="connsiteY178" fmla="*/ 7079218 h 8153390"/>
              <a:gd name="connsiteX179" fmla="*/ 3079743 w 8372791"/>
              <a:gd name="connsiteY179" fmla="*/ 6614908 h 8153390"/>
              <a:gd name="connsiteX180" fmla="*/ 3079743 w 8372791"/>
              <a:gd name="connsiteY180" fmla="*/ 6570475 h 8153390"/>
              <a:gd name="connsiteX181" fmla="*/ 3942443 w 8372791"/>
              <a:gd name="connsiteY181" fmla="*/ 7044960 h 8153390"/>
              <a:gd name="connsiteX182" fmla="*/ 4253506 w 8372791"/>
              <a:gd name="connsiteY182" fmla="*/ 6473621 h 8153390"/>
              <a:gd name="connsiteX183" fmla="*/ 4253005 w 8372791"/>
              <a:gd name="connsiteY183" fmla="*/ 6473373 h 8153390"/>
              <a:gd name="connsiteX184" fmla="*/ 4201691 w 8372791"/>
              <a:gd name="connsiteY184" fmla="*/ 6409227 h 8153390"/>
              <a:gd name="connsiteX185" fmla="*/ 4192851 w 8372791"/>
              <a:gd name="connsiteY185" fmla="*/ 6364156 h 8153390"/>
              <a:gd name="connsiteX186" fmla="*/ 3705503 w 8372791"/>
              <a:gd name="connsiteY186" fmla="*/ 6346589 h 8153390"/>
              <a:gd name="connsiteX187" fmla="*/ 3083324 w 8372791"/>
              <a:gd name="connsiteY187" fmla="*/ 6549866 h 8153390"/>
              <a:gd name="connsiteX188" fmla="*/ 3078859 w 8372791"/>
              <a:gd name="connsiteY188" fmla="*/ 6572357 h 8153390"/>
              <a:gd name="connsiteX189" fmla="*/ 3003374 w 8372791"/>
              <a:gd name="connsiteY189" fmla="*/ 6623240 h 8153390"/>
              <a:gd name="connsiteX190" fmla="*/ 2921451 w 8372791"/>
              <a:gd name="connsiteY190" fmla="*/ 6539928 h 8153390"/>
              <a:gd name="connsiteX191" fmla="*/ 2945446 w 8372791"/>
              <a:gd name="connsiteY191" fmla="*/ 6481018 h 8153390"/>
              <a:gd name="connsiteX192" fmla="*/ 2948633 w 8372791"/>
              <a:gd name="connsiteY192" fmla="*/ 6478832 h 8153390"/>
              <a:gd name="connsiteX193" fmla="*/ 2932560 w 8372791"/>
              <a:gd name="connsiteY193" fmla="*/ 6478832 h 8153390"/>
              <a:gd name="connsiteX194" fmla="*/ 2783373 w 8372791"/>
              <a:gd name="connsiteY194" fmla="*/ 6313351 h 8153390"/>
              <a:gd name="connsiteX195" fmla="*/ 4865115 w 8372791"/>
              <a:gd name="connsiteY195" fmla="*/ 6214162 h 8153390"/>
              <a:gd name="connsiteX196" fmla="*/ 4472037 w 8372791"/>
              <a:gd name="connsiteY196" fmla="*/ 6343381 h 8153390"/>
              <a:gd name="connsiteX197" fmla="*/ 4473821 w 8372791"/>
              <a:gd name="connsiteY197" fmla="*/ 6352477 h 8153390"/>
              <a:gd name="connsiteX198" fmla="*/ 4462691 w 8372791"/>
              <a:gd name="connsiteY198" fmla="*/ 6409227 h 8153390"/>
              <a:gd name="connsiteX199" fmla="*/ 4457429 w 8372791"/>
              <a:gd name="connsiteY199" fmla="*/ 6417261 h 8153390"/>
              <a:gd name="connsiteX200" fmla="*/ 4759656 w 8372791"/>
              <a:gd name="connsiteY200" fmla="*/ 6656550 h 8153390"/>
              <a:gd name="connsiteX201" fmla="*/ 4169928 w 8372791"/>
              <a:gd name="connsiteY201" fmla="*/ 6194854 h 8153390"/>
              <a:gd name="connsiteX202" fmla="*/ 3791345 w 8372791"/>
              <a:gd name="connsiteY202" fmla="*/ 6318543 h 8153390"/>
              <a:gd name="connsiteX203" fmla="*/ 4194772 w 8372791"/>
              <a:gd name="connsiteY203" fmla="*/ 6331008 h 8153390"/>
              <a:gd name="connsiteX204" fmla="*/ 4201691 w 8372791"/>
              <a:gd name="connsiteY204" fmla="*/ 6295727 h 8153390"/>
              <a:gd name="connsiteX205" fmla="*/ 4222892 w 8372791"/>
              <a:gd name="connsiteY205" fmla="*/ 6259755 h 8153390"/>
              <a:gd name="connsiteX206" fmla="*/ 4402185 w 8372791"/>
              <a:gd name="connsiteY206" fmla="*/ 6118971 h 8153390"/>
              <a:gd name="connsiteX207" fmla="*/ 4205307 w 8372791"/>
              <a:gd name="connsiteY207" fmla="*/ 6183295 h 8153390"/>
              <a:gd name="connsiteX208" fmla="*/ 4248236 w 8372791"/>
              <a:gd name="connsiteY208" fmla="*/ 6236042 h 8153390"/>
              <a:gd name="connsiteX209" fmla="*/ 4253005 w 8372791"/>
              <a:gd name="connsiteY209" fmla="*/ 6231582 h 8153390"/>
              <a:gd name="connsiteX210" fmla="*/ 4332191 w 8372791"/>
              <a:gd name="connsiteY210" fmla="*/ 6206682 h 8153390"/>
              <a:gd name="connsiteX211" fmla="*/ 4373174 w 8372791"/>
              <a:gd name="connsiteY211" fmla="*/ 6213061 h 8153390"/>
              <a:gd name="connsiteX212" fmla="*/ 5226991 w 8372791"/>
              <a:gd name="connsiteY212" fmla="*/ 6095199 h 8153390"/>
              <a:gd name="connsiteX213" fmla="*/ 4881286 w 8372791"/>
              <a:gd name="connsiteY213" fmla="*/ 6208846 h 8153390"/>
              <a:gd name="connsiteX214" fmla="*/ 4773753 w 8372791"/>
              <a:gd name="connsiteY214" fmla="*/ 6667711 h 8153390"/>
              <a:gd name="connsiteX215" fmla="*/ 5323475 w 8372791"/>
              <a:gd name="connsiteY215" fmla="*/ 7102955 h 8153390"/>
              <a:gd name="connsiteX216" fmla="*/ 6345323 w 8372791"/>
              <a:gd name="connsiteY216" fmla="*/ 6718104 h 8153390"/>
              <a:gd name="connsiteX217" fmla="*/ 6339993 w 8372791"/>
              <a:gd name="connsiteY217" fmla="*/ 6691277 h 8153390"/>
              <a:gd name="connsiteX218" fmla="*/ 6341270 w 8372791"/>
              <a:gd name="connsiteY218" fmla="*/ 6684848 h 8153390"/>
              <a:gd name="connsiteX219" fmla="*/ 1114846 w 8372791"/>
              <a:gd name="connsiteY219" fmla="*/ 6060671 h 8153390"/>
              <a:gd name="connsiteX220" fmla="*/ 1188668 w 8372791"/>
              <a:gd name="connsiteY220" fmla="*/ 6304447 h 8153390"/>
              <a:gd name="connsiteX221" fmla="*/ 1205238 w 8372791"/>
              <a:gd name="connsiteY221" fmla="*/ 6301102 h 8153390"/>
              <a:gd name="connsiteX222" fmla="*/ 1296881 w 8372791"/>
              <a:gd name="connsiteY222" fmla="*/ 6392745 h 8153390"/>
              <a:gd name="connsiteX223" fmla="*/ 1292467 w 8372791"/>
              <a:gd name="connsiteY223" fmla="*/ 6414606 h 8153390"/>
              <a:gd name="connsiteX224" fmla="*/ 1388522 w 8372791"/>
              <a:gd name="connsiteY224" fmla="*/ 6422651 h 8153390"/>
              <a:gd name="connsiteX225" fmla="*/ 1388522 w 8372791"/>
              <a:gd name="connsiteY225" fmla="*/ 6362478 h 8153390"/>
              <a:gd name="connsiteX226" fmla="*/ 1349673 w 8372791"/>
              <a:gd name="connsiteY226" fmla="*/ 6354717 h 8153390"/>
              <a:gd name="connsiteX227" fmla="*/ 1269109 w 8372791"/>
              <a:gd name="connsiteY227" fmla="*/ 6234453 h 8153390"/>
              <a:gd name="connsiteX228" fmla="*/ 1279424 w 8372791"/>
              <a:gd name="connsiteY228" fmla="*/ 6183899 h 8153390"/>
              <a:gd name="connsiteX229" fmla="*/ 4977535 w 8372791"/>
              <a:gd name="connsiteY229" fmla="*/ 5963193 h 8153390"/>
              <a:gd name="connsiteX230" fmla="*/ 4974826 w 8372791"/>
              <a:gd name="connsiteY230" fmla="*/ 5967032 h 8153390"/>
              <a:gd name="connsiteX231" fmla="*/ 4954965 w 8372791"/>
              <a:gd name="connsiteY231" fmla="*/ 5979828 h 8153390"/>
              <a:gd name="connsiteX232" fmla="*/ 4934007 w 8372791"/>
              <a:gd name="connsiteY232" fmla="*/ 5983871 h 8153390"/>
              <a:gd name="connsiteX233" fmla="*/ 4889975 w 8372791"/>
              <a:gd name="connsiteY233" fmla="*/ 6171764 h 8153390"/>
              <a:gd name="connsiteX234" fmla="*/ 5186365 w 8372791"/>
              <a:gd name="connsiteY234" fmla="*/ 6073701 h 8153390"/>
              <a:gd name="connsiteX235" fmla="*/ 4882858 w 8372791"/>
              <a:gd name="connsiteY235" fmla="*/ 5961927 h 8153390"/>
              <a:gd name="connsiteX236" fmla="*/ 4439274 w 8372791"/>
              <a:gd name="connsiteY236" fmla="*/ 6106854 h 8153390"/>
              <a:gd name="connsiteX237" fmla="*/ 4402191 w 8372791"/>
              <a:gd name="connsiteY237" fmla="*/ 6227036 h 8153390"/>
              <a:gd name="connsiteX238" fmla="*/ 4411377 w 8372791"/>
              <a:gd name="connsiteY238" fmla="*/ 6231582 h 8153390"/>
              <a:gd name="connsiteX239" fmla="*/ 4462691 w 8372791"/>
              <a:gd name="connsiteY239" fmla="*/ 6295727 h 8153390"/>
              <a:gd name="connsiteX240" fmla="*/ 4465897 w 8372791"/>
              <a:gd name="connsiteY240" fmla="*/ 6312074 h 8153390"/>
              <a:gd name="connsiteX241" fmla="*/ 4873958 w 8372791"/>
              <a:gd name="connsiteY241" fmla="*/ 6177064 h 8153390"/>
              <a:gd name="connsiteX242" fmla="*/ 4920332 w 8372791"/>
              <a:gd name="connsiteY242" fmla="*/ 5982531 h 8153390"/>
              <a:gd name="connsiteX243" fmla="*/ 4906321 w 8372791"/>
              <a:gd name="connsiteY243" fmla="*/ 5979828 h 8153390"/>
              <a:gd name="connsiteX244" fmla="*/ 4886460 w 8372791"/>
              <a:gd name="connsiteY244" fmla="*/ 5967032 h 8153390"/>
              <a:gd name="connsiteX245" fmla="*/ 4568144 w 8372791"/>
              <a:gd name="connsiteY245" fmla="*/ 5689195 h 8153390"/>
              <a:gd name="connsiteX246" fmla="*/ 4448086 w 8372791"/>
              <a:gd name="connsiteY246" fmla="*/ 6078293 h 8153390"/>
              <a:gd name="connsiteX247" fmla="*/ 4871495 w 8372791"/>
              <a:gd name="connsiteY247" fmla="*/ 5940604 h 8153390"/>
              <a:gd name="connsiteX248" fmla="*/ 4868159 w 8372791"/>
              <a:gd name="connsiteY248" fmla="*/ 5924813 h 8153390"/>
              <a:gd name="connsiteX249" fmla="*/ 4868471 w 8372791"/>
              <a:gd name="connsiteY249" fmla="*/ 5923338 h 8153390"/>
              <a:gd name="connsiteX250" fmla="*/ 6497830 w 8372791"/>
              <a:gd name="connsiteY250" fmla="*/ 5677426 h 8153390"/>
              <a:gd name="connsiteX251" fmla="*/ 5263136 w 8372791"/>
              <a:gd name="connsiteY251" fmla="*/ 6083317 h 8153390"/>
              <a:gd name="connsiteX252" fmla="*/ 6345933 w 8372791"/>
              <a:gd name="connsiteY252" fmla="*/ 6661383 h 8153390"/>
              <a:gd name="connsiteX253" fmla="*/ 6346758 w 8372791"/>
              <a:gd name="connsiteY253" fmla="*/ 6657227 h 8153390"/>
              <a:gd name="connsiteX254" fmla="*/ 6426082 w 8372791"/>
              <a:gd name="connsiteY254" fmla="*/ 6603800 h 8153390"/>
              <a:gd name="connsiteX255" fmla="*/ 6427938 w 8372791"/>
              <a:gd name="connsiteY255" fmla="*/ 6604181 h 8153390"/>
              <a:gd name="connsiteX256" fmla="*/ 7135855 w 8372791"/>
              <a:gd name="connsiteY256" fmla="*/ 5542565 h 8153390"/>
              <a:gd name="connsiteX257" fmla="*/ 6464751 w 8372791"/>
              <a:gd name="connsiteY257" fmla="*/ 6614210 h 8153390"/>
              <a:gd name="connsiteX258" fmla="*/ 6486956 w 8372791"/>
              <a:gd name="connsiteY258" fmla="*/ 6629422 h 8153390"/>
              <a:gd name="connsiteX259" fmla="*/ 6505406 w 8372791"/>
              <a:gd name="connsiteY259" fmla="*/ 6657227 h 8153390"/>
              <a:gd name="connsiteX260" fmla="*/ 6512170 w 8372791"/>
              <a:gd name="connsiteY260" fmla="*/ 6691272 h 8153390"/>
              <a:gd name="connsiteX261" fmla="*/ 6512170 w 8372791"/>
              <a:gd name="connsiteY261" fmla="*/ 6681558 h 8153390"/>
              <a:gd name="connsiteX262" fmla="*/ 7300851 w 8372791"/>
              <a:gd name="connsiteY262" fmla="*/ 6662118 h 8153390"/>
              <a:gd name="connsiteX263" fmla="*/ 7300851 w 8372791"/>
              <a:gd name="connsiteY263" fmla="*/ 6664895 h 8153390"/>
              <a:gd name="connsiteX264" fmla="*/ 7300851 w 8372791"/>
              <a:gd name="connsiteY264" fmla="*/ 6681558 h 8153390"/>
              <a:gd name="connsiteX265" fmla="*/ 6512170 w 8372791"/>
              <a:gd name="connsiteY265" fmla="*/ 6714882 h 8153390"/>
              <a:gd name="connsiteX266" fmla="*/ 6512170 w 8372791"/>
              <a:gd name="connsiteY266" fmla="*/ 6691282 h 8153390"/>
              <a:gd name="connsiteX267" fmla="*/ 6505406 w 8372791"/>
              <a:gd name="connsiteY267" fmla="*/ 6725327 h 8153390"/>
              <a:gd name="connsiteX268" fmla="*/ 6426082 w 8372791"/>
              <a:gd name="connsiteY268" fmla="*/ 6778754 h 8153390"/>
              <a:gd name="connsiteX269" fmla="*/ 6392572 w 8372791"/>
              <a:gd name="connsiteY269" fmla="*/ 6771880 h 8153390"/>
              <a:gd name="connsiteX270" fmla="*/ 6382461 w 8372791"/>
              <a:gd name="connsiteY270" fmla="*/ 6764953 h 8153390"/>
              <a:gd name="connsiteX271" fmla="*/ 5938136 w 8372791"/>
              <a:gd name="connsiteY271" fmla="*/ 7487650 h 8153390"/>
              <a:gd name="connsiteX272" fmla="*/ 5941379 w 8372791"/>
              <a:gd name="connsiteY272" fmla="*/ 7492395 h 8153390"/>
              <a:gd name="connsiteX273" fmla="*/ 7306913 w 8372791"/>
              <a:gd name="connsiteY273" fmla="*/ 6694924 h 8153390"/>
              <a:gd name="connsiteX274" fmla="*/ 7300851 w 8372791"/>
              <a:gd name="connsiteY274" fmla="*/ 6664895 h 8153390"/>
              <a:gd name="connsiteX275" fmla="*/ 7366999 w 8372791"/>
              <a:gd name="connsiteY275" fmla="*/ 6565101 h 8153390"/>
              <a:gd name="connsiteX276" fmla="*/ 7370968 w 8372791"/>
              <a:gd name="connsiteY276" fmla="*/ 6564300 h 8153390"/>
              <a:gd name="connsiteX277" fmla="*/ 7236059 w 8372791"/>
              <a:gd name="connsiteY277" fmla="*/ 5805682 h 8153390"/>
              <a:gd name="connsiteX278" fmla="*/ 6489953 w 8372791"/>
              <a:gd name="connsiteY278" fmla="*/ 6628793 h 8153390"/>
              <a:gd name="connsiteX279" fmla="*/ 6470514 w 8372791"/>
              <a:gd name="connsiteY279" fmla="*/ 6614908 h 8153390"/>
              <a:gd name="connsiteX280" fmla="*/ 7232105 w 8372791"/>
              <a:gd name="connsiteY280" fmla="*/ 5783447 h 8153390"/>
              <a:gd name="connsiteX281" fmla="*/ 7190396 w 8372791"/>
              <a:gd name="connsiteY281" fmla="*/ 5548906 h 8153390"/>
              <a:gd name="connsiteX282" fmla="*/ 7178661 w 8372791"/>
              <a:gd name="connsiteY282" fmla="*/ 5551301 h 8153390"/>
              <a:gd name="connsiteX283" fmla="*/ 7071827 w 8372791"/>
              <a:gd name="connsiteY283" fmla="*/ 5488732 h 8153390"/>
              <a:gd name="connsiteX284" fmla="*/ 6523458 w 8372791"/>
              <a:gd name="connsiteY284" fmla="*/ 5669001 h 8153390"/>
              <a:gd name="connsiteX285" fmla="*/ 6454288 w 8372791"/>
              <a:gd name="connsiteY285" fmla="*/ 6586183 h 8153390"/>
              <a:gd name="connsiteX286" fmla="*/ 7108726 w 8372791"/>
              <a:gd name="connsiteY286" fmla="*/ 5527378 h 8153390"/>
              <a:gd name="connsiteX287" fmla="*/ 7088332 w 8372791"/>
              <a:gd name="connsiteY287" fmla="*/ 5513479 h 8153390"/>
              <a:gd name="connsiteX288" fmla="*/ 180293 w 8372791"/>
              <a:gd name="connsiteY288" fmla="*/ 5406797 h 8153390"/>
              <a:gd name="connsiteX289" fmla="*/ 178342 w 8372791"/>
              <a:gd name="connsiteY289" fmla="*/ 5408143 h 8153390"/>
              <a:gd name="connsiteX290" fmla="*/ 1321543 w 8372791"/>
              <a:gd name="connsiteY290" fmla="*/ 7184333 h 8153390"/>
              <a:gd name="connsiteX291" fmla="*/ 1336105 w 8372791"/>
              <a:gd name="connsiteY291" fmla="*/ 7175833 h 8153390"/>
              <a:gd name="connsiteX292" fmla="*/ 1350702 w 8372791"/>
              <a:gd name="connsiteY292" fmla="*/ 7172998 h 8153390"/>
              <a:gd name="connsiteX293" fmla="*/ 1211689 w 8372791"/>
              <a:gd name="connsiteY293" fmla="*/ 6483086 h 8153390"/>
              <a:gd name="connsiteX294" fmla="*/ 1205238 w 8372791"/>
              <a:gd name="connsiteY294" fmla="*/ 6484388 h 8153390"/>
              <a:gd name="connsiteX295" fmla="*/ 1113595 w 8372791"/>
              <a:gd name="connsiteY295" fmla="*/ 6392745 h 8153390"/>
              <a:gd name="connsiteX296" fmla="*/ 1120137 w 8372791"/>
              <a:gd name="connsiteY296" fmla="*/ 6360341 h 8153390"/>
              <a:gd name="connsiteX297" fmla="*/ 209140 w 8372791"/>
              <a:gd name="connsiteY297" fmla="*/ 5382518 h 8153390"/>
              <a:gd name="connsiteX298" fmla="*/ 208943 w 8372791"/>
              <a:gd name="connsiteY298" fmla="*/ 5382817 h 8153390"/>
              <a:gd name="connsiteX299" fmla="*/ 1140469 w 8372791"/>
              <a:gd name="connsiteY299" fmla="*/ 6327922 h 8153390"/>
              <a:gd name="connsiteX300" fmla="*/ 1161071 w 8372791"/>
              <a:gd name="connsiteY300" fmla="*/ 6314032 h 8153390"/>
              <a:gd name="connsiteX301" fmla="*/ 1076385 w 8372791"/>
              <a:gd name="connsiteY301" fmla="*/ 6031873 h 8153390"/>
              <a:gd name="connsiteX302" fmla="*/ 1908360 w 8372791"/>
              <a:gd name="connsiteY302" fmla="*/ 5342767 h 8153390"/>
              <a:gd name="connsiteX303" fmla="*/ 1499604 w 8372791"/>
              <a:gd name="connsiteY303" fmla="*/ 6142810 h 8153390"/>
              <a:gd name="connsiteX304" fmla="*/ 1494736 w 8372791"/>
              <a:gd name="connsiteY304" fmla="*/ 6142810 h 8153390"/>
              <a:gd name="connsiteX305" fmla="*/ 1522563 w 8372791"/>
              <a:gd name="connsiteY305" fmla="*/ 6183649 h 8153390"/>
              <a:gd name="connsiteX306" fmla="*/ 1532929 w 8372791"/>
              <a:gd name="connsiteY306" fmla="*/ 6234453 h 8153390"/>
              <a:gd name="connsiteX307" fmla="*/ 1530027 w 8372791"/>
              <a:gd name="connsiteY307" fmla="*/ 6248678 h 8153390"/>
              <a:gd name="connsiteX308" fmla="*/ 2759308 w 8372791"/>
              <a:gd name="connsiteY308" fmla="*/ 6286658 h 8153390"/>
              <a:gd name="connsiteX309" fmla="*/ 7692147 w 8372791"/>
              <a:gd name="connsiteY309" fmla="*/ 5302521 h 8153390"/>
              <a:gd name="connsiteX310" fmla="*/ 7260482 w 8372791"/>
              <a:gd name="connsiteY310" fmla="*/ 5778738 h 8153390"/>
              <a:gd name="connsiteX311" fmla="*/ 7403048 w 8372791"/>
              <a:gd name="connsiteY311" fmla="*/ 6557823 h 8153390"/>
              <a:gd name="connsiteX312" fmla="*/ 7409156 w 8372791"/>
              <a:gd name="connsiteY312" fmla="*/ 6556590 h 8153390"/>
              <a:gd name="connsiteX313" fmla="*/ 7434324 w 8372791"/>
              <a:gd name="connsiteY313" fmla="*/ 6561672 h 8153390"/>
              <a:gd name="connsiteX314" fmla="*/ 7693200 w 8372791"/>
              <a:gd name="connsiteY314" fmla="*/ 5302727 h 8153390"/>
              <a:gd name="connsiteX315" fmla="*/ 1802817 w 8372791"/>
              <a:gd name="connsiteY315" fmla="*/ 5225696 h 8153390"/>
              <a:gd name="connsiteX316" fmla="*/ 1785640 w 8372791"/>
              <a:gd name="connsiteY316" fmla="*/ 5229164 h 8153390"/>
              <a:gd name="connsiteX317" fmla="*/ 1775938 w 8372791"/>
              <a:gd name="connsiteY317" fmla="*/ 5227206 h 8153390"/>
              <a:gd name="connsiteX318" fmla="*/ 1777309 w 8372791"/>
              <a:gd name="connsiteY318" fmla="*/ 5229164 h 8153390"/>
              <a:gd name="connsiteX319" fmla="*/ 1468358 w 8372791"/>
              <a:gd name="connsiteY319" fmla="*/ 6124859 h 8153390"/>
              <a:gd name="connsiteX320" fmla="*/ 1473685 w 8372791"/>
              <a:gd name="connsiteY320" fmla="*/ 6128413 h 8153390"/>
              <a:gd name="connsiteX321" fmla="*/ 1888899 w 8372791"/>
              <a:gd name="connsiteY321" fmla="*/ 5321181 h 8153390"/>
              <a:gd name="connsiteX322" fmla="*/ 7446348 w 8372791"/>
              <a:gd name="connsiteY322" fmla="*/ 5146623 h 8153390"/>
              <a:gd name="connsiteX323" fmla="*/ 7281411 w 8372791"/>
              <a:gd name="connsiteY323" fmla="*/ 5340245 h 8153390"/>
              <a:gd name="connsiteX324" fmla="*/ 7266408 w 8372791"/>
              <a:gd name="connsiteY324" fmla="*/ 5329743 h 8153390"/>
              <a:gd name="connsiteX325" fmla="*/ 7284588 w 8372791"/>
              <a:gd name="connsiteY325" fmla="*/ 5349969 h 8153390"/>
              <a:gd name="connsiteX326" fmla="*/ 7306405 w 8372791"/>
              <a:gd name="connsiteY326" fmla="*/ 5422168 h 8153390"/>
              <a:gd name="connsiteX327" fmla="*/ 7228385 w 8372791"/>
              <a:gd name="connsiteY327" fmla="*/ 5541153 h 8153390"/>
              <a:gd name="connsiteX328" fmla="*/ 7217416 w 8372791"/>
              <a:gd name="connsiteY328" fmla="*/ 5543392 h 8153390"/>
              <a:gd name="connsiteX329" fmla="*/ 7256475 w 8372791"/>
              <a:gd name="connsiteY329" fmla="*/ 5756841 h 8153390"/>
              <a:gd name="connsiteX330" fmla="*/ 7676472 w 8372791"/>
              <a:gd name="connsiteY330" fmla="*/ 5298313 h 8153390"/>
              <a:gd name="connsiteX331" fmla="*/ 7649830 w 8372791"/>
              <a:gd name="connsiteY331" fmla="*/ 5280894 h 8153390"/>
              <a:gd name="connsiteX332" fmla="*/ 7630190 w 8372791"/>
              <a:gd name="connsiteY332" fmla="*/ 5252647 h 8153390"/>
              <a:gd name="connsiteX333" fmla="*/ 7624963 w 8372791"/>
              <a:gd name="connsiteY333" fmla="*/ 5227543 h 8153390"/>
              <a:gd name="connsiteX334" fmla="*/ 3302627 w 8372791"/>
              <a:gd name="connsiteY334" fmla="*/ 5132086 h 8153390"/>
              <a:gd name="connsiteX335" fmla="*/ 3073927 w 8372791"/>
              <a:gd name="connsiteY335" fmla="*/ 6296378 h 8153390"/>
              <a:gd name="connsiteX336" fmla="*/ 3716408 w 8372791"/>
              <a:gd name="connsiteY336" fmla="*/ 6316228 h 8153390"/>
              <a:gd name="connsiteX337" fmla="*/ 4153091 w 8372791"/>
              <a:gd name="connsiteY337" fmla="*/ 6174223 h 8153390"/>
              <a:gd name="connsiteX338" fmla="*/ 1990344 w 8372791"/>
              <a:gd name="connsiteY338" fmla="*/ 5123959 h 8153390"/>
              <a:gd name="connsiteX339" fmla="*/ 1874505 w 8372791"/>
              <a:gd name="connsiteY339" fmla="*/ 5156960 h 8153390"/>
              <a:gd name="connsiteX340" fmla="*/ 1874505 w 8372791"/>
              <a:gd name="connsiteY340" fmla="*/ 5140303 h 8153390"/>
              <a:gd name="connsiteX341" fmla="*/ 1867522 w 8372791"/>
              <a:gd name="connsiteY341" fmla="*/ 5174889 h 8153390"/>
              <a:gd name="connsiteX342" fmla="*/ 1848478 w 8372791"/>
              <a:gd name="connsiteY342" fmla="*/ 5203136 h 8153390"/>
              <a:gd name="connsiteX343" fmla="*/ 1840295 w 8372791"/>
              <a:gd name="connsiteY343" fmla="*/ 5208653 h 8153390"/>
              <a:gd name="connsiteX344" fmla="*/ 1907426 w 8372791"/>
              <a:gd name="connsiteY344" fmla="*/ 5285163 h 8153390"/>
              <a:gd name="connsiteX345" fmla="*/ 7222325 w 8372791"/>
              <a:gd name="connsiteY345" fmla="*/ 5045132 h 8153390"/>
              <a:gd name="connsiteX346" fmla="*/ 7202054 w 8372791"/>
              <a:gd name="connsiteY346" fmla="*/ 5297809 h 8153390"/>
              <a:gd name="connsiteX347" fmla="*/ 7228385 w 8372791"/>
              <a:gd name="connsiteY347" fmla="*/ 5303183 h 8153390"/>
              <a:gd name="connsiteX348" fmla="*/ 7254832 w 8372791"/>
              <a:gd name="connsiteY348" fmla="*/ 5319404 h 8153390"/>
              <a:gd name="connsiteX349" fmla="*/ 7414027 w 8372791"/>
              <a:gd name="connsiteY349" fmla="*/ 5131980 h 8153390"/>
              <a:gd name="connsiteX350" fmla="*/ 7691857 w 8372791"/>
              <a:gd name="connsiteY350" fmla="*/ 4858418 h 8153390"/>
              <a:gd name="connsiteX351" fmla="*/ 7473256 w 8372791"/>
              <a:gd name="connsiteY351" fmla="*/ 5115036 h 8153390"/>
              <a:gd name="connsiteX352" fmla="*/ 7628542 w 8372791"/>
              <a:gd name="connsiteY352" fmla="*/ 5181954 h 8153390"/>
              <a:gd name="connsiteX353" fmla="*/ 7628542 w 8372791"/>
              <a:gd name="connsiteY353" fmla="*/ 5191380 h 8153390"/>
              <a:gd name="connsiteX354" fmla="*/ 7630190 w 8372791"/>
              <a:gd name="connsiteY354" fmla="*/ 5183466 h 8153390"/>
              <a:gd name="connsiteX355" fmla="*/ 7678959 w 8372791"/>
              <a:gd name="connsiteY355" fmla="*/ 5136174 h 8153390"/>
              <a:gd name="connsiteX356" fmla="*/ 7708000 w 8372791"/>
              <a:gd name="connsiteY356" fmla="*/ 5130488 h 8153390"/>
              <a:gd name="connsiteX357" fmla="*/ 3049708 w 8372791"/>
              <a:gd name="connsiteY357" fmla="*/ 4822164 h 8153390"/>
              <a:gd name="connsiteX358" fmla="*/ 2025231 w 8372791"/>
              <a:gd name="connsiteY358" fmla="*/ 5114021 h 8153390"/>
              <a:gd name="connsiteX359" fmla="*/ 1926617 w 8372791"/>
              <a:gd name="connsiteY359" fmla="*/ 5307034 h 8153390"/>
              <a:gd name="connsiteX360" fmla="*/ 2786906 w 8372791"/>
              <a:gd name="connsiteY360" fmla="*/ 6287510 h 8153390"/>
              <a:gd name="connsiteX361" fmla="*/ 3049969 w 8372791"/>
              <a:gd name="connsiteY361" fmla="*/ 6295638 h 8153390"/>
              <a:gd name="connsiteX362" fmla="*/ 3287829 w 8372791"/>
              <a:gd name="connsiteY362" fmla="*/ 5113952 h 8153390"/>
              <a:gd name="connsiteX363" fmla="*/ 6536014 w 8372791"/>
              <a:gd name="connsiteY363" fmla="*/ 4803966 h 8153390"/>
              <a:gd name="connsiteX364" fmla="*/ 4990820 w 8372791"/>
              <a:gd name="connsiteY364" fmla="*/ 5913894 h 8153390"/>
              <a:gd name="connsiteX365" fmla="*/ 4993127 w 8372791"/>
              <a:gd name="connsiteY365" fmla="*/ 5924813 h 8153390"/>
              <a:gd name="connsiteX366" fmla="*/ 4990401 w 8372791"/>
              <a:gd name="connsiteY366" fmla="*/ 5937713 h 8153390"/>
              <a:gd name="connsiteX367" fmla="*/ 5222642 w 8372791"/>
              <a:gd name="connsiteY367" fmla="*/ 6061699 h 8153390"/>
              <a:gd name="connsiteX368" fmla="*/ 6500740 w 8372791"/>
              <a:gd name="connsiteY368" fmla="*/ 5638829 h 8153390"/>
              <a:gd name="connsiteX369" fmla="*/ 6563201 w 8372791"/>
              <a:gd name="connsiteY369" fmla="*/ 4810607 h 8153390"/>
              <a:gd name="connsiteX370" fmla="*/ 6538676 w 8372791"/>
              <a:gd name="connsiteY370" fmla="*/ 4805733 h 8153390"/>
              <a:gd name="connsiteX371" fmla="*/ 6615196 w 8372791"/>
              <a:gd name="connsiteY371" fmla="*/ 4800862 h 8153390"/>
              <a:gd name="connsiteX372" fmla="*/ 6607857 w 8372791"/>
              <a:gd name="connsiteY372" fmla="*/ 4805733 h 8153390"/>
              <a:gd name="connsiteX373" fmla="*/ 6588268 w 8372791"/>
              <a:gd name="connsiteY373" fmla="*/ 4809626 h 8153390"/>
              <a:gd name="connsiteX374" fmla="*/ 6526373 w 8372791"/>
              <a:gd name="connsiteY374" fmla="*/ 5630348 h 8153390"/>
              <a:gd name="connsiteX375" fmla="*/ 7057404 w 8372791"/>
              <a:gd name="connsiteY375" fmla="*/ 5454651 h 8153390"/>
              <a:gd name="connsiteX376" fmla="*/ 7050917 w 8372791"/>
              <a:gd name="connsiteY376" fmla="*/ 5422168 h 8153390"/>
              <a:gd name="connsiteX377" fmla="*/ 7072734 w 8372791"/>
              <a:gd name="connsiteY377" fmla="*/ 5349969 h 8153390"/>
              <a:gd name="connsiteX378" fmla="*/ 7080028 w 8372791"/>
              <a:gd name="connsiteY378" fmla="*/ 5341854 h 8153390"/>
              <a:gd name="connsiteX379" fmla="*/ 6653690 w 8372791"/>
              <a:gd name="connsiteY379" fmla="*/ 4787518 h 8153390"/>
              <a:gd name="connsiteX380" fmla="*/ 7106651 w 8372791"/>
              <a:gd name="connsiteY380" fmla="*/ 5316851 h 8153390"/>
              <a:gd name="connsiteX381" fmla="*/ 7128937 w 8372791"/>
              <a:gd name="connsiteY381" fmla="*/ 5303183 h 8153390"/>
              <a:gd name="connsiteX382" fmla="*/ 7177467 w 8372791"/>
              <a:gd name="connsiteY382" fmla="*/ 5293279 h 8153390"/>
              <a:gd name="connsiteX383" fmla="*/ 7198815 w 8372791"/>
              <a:gd name="connsiteY383" fmla="*/ 5034481 h 8153390"/>
              <a:gd name="connsiteX384" fmla="*/ 3393854 w 8372791"/>
              <a:gd name="connsiteY384" fmla="*/ 4773683 h 8153390"/>
              <a:gd name="connsiteX385" fmla="*/ 3388712 w 8372791"/>
              <a:gd name="connsiteY385" fmla="*/ 4777150 h 8153390"/>
              <a:gd name="connsiteX386" fmla="*/ 3371671 w 8372791"/>
              <a:gd name="connsiteY386" fmla="*/ 4780590 h 8153390"/>
              <a:gd name="connsiteX387" fmla="*/ 3311793 w 8372791"/>
              <a:gd name="connsiteY387" fmla="*/ 5085422 h 8153390"/>
              <a:gd name="connsiteX388" fmla="*/ 4188541 w 8372791"/>
              <a:gd name="connsiteY388" fmla="*/ 6162695 h 8153390"/>
              <a:gd name="connsiteX389" fmla="*/ 4411010 w 8372791"/>
              <a:gd name="connsiteY389" fmla="*/ 6090350 h 8153390"/>
              <a:gd name="connsiteX390" fmla="*/ 4541181 w 8372791"/>
              <a:gd name="connsiteY390" fmla="*/ 5668173 h 8153390"/>
              <a:gd name="connsiteX391" fmla="*/ 3307460 w 8372791"/>
              <a:gd name="connsiteY391" fmla="*/ 4744852 h 8153390"/>
              <a:gd name="connsiteX392" fmla="*/ 3307460 w 8372791"/>
              <a:gd name="connsiteY392" fmla="*/ 4748734 h 8153390"/>
              <a:gd name="connsiteX393" fmla="*/ 3088536 w 8372791"/>
              <a:gd name="connsiteY393" fmla="*/ 4811102 h 8153390"/>
              <a:gd name="connsiteX394" fmla="*/ 3297185 w 8372791"/>
              <a:gd name="connsiteY394" fmla="*/ 5067472 h 8153390"/>
              <a:gd name="connsiteX395" fmla="*/ 3355016 w 8372791"/>
              <a:gd name="connsiteY395" fmla="*/ 4780168 h 8153390"/>
              <a:gd name="connsiteX396" fmla="*/ 3340069 w 8372791"/>
              <a:gd name="connsiteY396" fmla="*/ 4777150 h 8153390"/>
              <a:gd name="connsiteX397" fmla="*/ 3320207 w 8372791"/>
              <a:gd name="connsiteY397" fmla="*/ 4763759 h 8153390"/>
              <a:gd name="connsiteX398" fmla="*/ 908742 w 8372791"/>
              <a:gd name="connsiteY398" fmla="*/ 4520206 h 8153390"/>
              <a:gd name="connsiteX399" fmla="*/ 1383737 w 8372791"/>
              <a:gd name="connsiteY399" fmla="*/ 6107384 h 8153390"/>
              <a:gd name="connsiteX400" fmla="*/ 1401019 w 8372791"/>
              <a:gd name="connsiteY400" fmla="*/ 6103932 h 8153390"/>
              <a:gd name="connsiteX401" fmla="*/ 1433414 w 8372791"/>
              <a:gd name="connsiteY401" fmla="*/ 6110404 h 8153390"/>
              <a:gd name="connsiteX402" fmla="*/ 1750566 w 8372791"/>
              <a:gd name="connsiteY402" fmla="*/ 5221855 h 8153390"/>
              <a:gd name="connsiteX403" fmla="*/ 1722802 w 8372791"/>
              <a:gd name="connsiteY403" fmla="*/ 5203136 h 8153390"/>
              <a:gd name="connsiteX404" fmla="*/ 1696774 w 8372791"/>
              <a:gd name="connsiteY404" fmla="*/ 5140298 h 8153390"/>
              <a:gd name="connsiteX405" fmla="*/ 1699831 w 8372791"/>
              <a:gd name="connsiteY405" fmla="*/ 5125156 h 8153390"/>
              <a:gd name="connsiteX406" fmla="*/ 8185138 w 8372791"/>
              <a:gd name="connsiteY406" fmla="*/ 4359069 h 8153390"/>
              <a:gd name="connsiteX407" fmla="*/ 7789852 w 8372791"/>
              <a:gd name="connsiteY407" fmla="*/ 5170204 h 8153390"/>
              <a:gd name="connsiteX408" fmla="*/ 7799072 w 8372791"/>
              <a:gd name="connsiteY408" fmla="*/ 5183466 h 8153390"/>
              <a:gd name="connsiteX409" fmla="*/ 7806274 w 8372791"/>
              <a:gd name="connsiteY409" fmla="*/ 5218056 h 8153390"/>
              <a:gd name="connsiteX410" fmla="*/ 7714631 w 8372791"/>
              <a:gd name="connsiteY410" fmla="*/ 5306922 h 8153390"/>
              <a:gd name="connsiteX411" fmla="*/ 7712025 w 8372791"/>
              <a:gd name="connsiteY411" fmla="*/ 5306412 h 8153390"/>
              <a:gd name="connsiteX412" fmla="*/ 7509409 w 8372791"/>
              <a:gd name="connsiteY412" fmla="*/ 6346509 h 8153390"/>
              <a:gd name="connsiteX413" fmla="*/ 529310 w 8372791"/>
              <a:gd name="connsiteY413" fmla="*/ 4284721 h 8153390"/>
              <a:gd name="connsiteX414" fmla="*/ 197313 w 8372791"/>
              <a:gd name="connsiteY414" fmla="*/ 5213231 h 8153390"/>
              <a:gd name="connsiteX415" fmla="*/ 203851 w 8372791"/>
              <a:gd name="connsiteY415" fmla="*/ 5217742 h 8153390"/>
              <a:gd name="connsiteX416" fmla="*/ 238826 w 8372791"/>
              <a:gd name="connsiteY416" fmla="*/ 5304143 h 8153390"/>
              <a:gd name="connsiteX417" fmla="*/ 229442 w 8372791"/>
              <a:gd name="connsiteY417" fmla="*/ 5351705 h 8153390"/>
              <a:gd name="connsiteX418" fmla="*/ 226043 w 8372791"/>
              <a:gd name="connsiteY418" fmla="*/ 5356864 h 8153390"/>
              <a:gd name="connsiteX419" fmla="*/ 1058176 w 8372791"/>
              <a:gd name="connsiteY419" fmla="*/ 5971204 h 8153390"/>
              <a:gd name="connsiteX420" fmla="*/ 552421 w 8372791"/>
              <a:gd name="connsiteY420" fmla="*/ 4286108 h 8153390"/>
              <a:gd name="connsiteX421" fmla="*/ 544301 w 8372791"/>
              <a:gd name="connsiteY421" fmla="*/ 4287747 h 8153390"/>
              <a:gd name="connsiteX422" fmla="*/ 587784 w 8372791"/>
              <a:gd name="connsiteY422" fmla="*/ 4274768 h 8153390"/>
              <a:gd name="connsiteX423" fmla="*/ 578891 w 8372791"/>
              <a:gd name="connsiteY423" fmla="*/ 4280764 h 8153390"/>
              <a:gd name="connsiteX424" fmla="*/ 576019 w 8372791"/>
              <a:gd name="connsiteY424" fmla="*/ 4281343 h 8153390"/>
              <a:gd name="connsiteX425" fmla="*/ 1096270 w 8372791"/>
              <a:gd name="connsiteY425" fmla="*/ 5999327 h 8153390"/>
              <a:gd name="connsiteX426" fmla="*/ 1301719 w 8372791"/>
              <a:gd name="connsiteY426" fmla="*/ 6151004 h 8153390"/>
              <a:gd name="connsiteX427" fmla="*/ 1307744 w 8372791"/>
              <a:gd name="connsiteY427" fmla="*/ 6142161 h 8153390"/>
              <a:gd name="connsiteX428" fmla="*/ 1347162 w 8372791"/>
              <a:gd name="connsiteY428" fmla="*/ 6115865 h 8153390"/>
              <a:gd name="connsiteX429" fmla="*/ 860229 w 8372791"/>
              <a:gd name="connsiteY429" fmla="*/ 4483107 h 8153390"/>
              <a:gd name="connsiteX430" fmla="*/ 8196582 w 8372791"/>
              <a:gd name="connsiteY430" fmla="*/ 4265915 h 8153390"/>
              <a:gd name="connsiteX431" fmla="*/ 7718673 w 8372791"/>
              <a:gd name="connsiteY431" fmla="*/ 4826938 h 8153390"/>
              <a:gd name="connsiteX432" fmla="*/ 7738663 w 8372791"/>
              <a:gd name="connsiteY432" fmla="*/ 5133895 h 8153390"/>
              <a:gd name="connsiteX433" fmla="*/ 7750303 w 8372791"/>
              <a:gd name="connsiteY433" fmla="*/ 5136174 h 8153390"/>
              <a:gd name="connsiteX434" fmla="*/ 7761581 w 8372791"/>
              <a:gd name="connsiteY434" fmla="*/ 5143548 h 8153390"/>
              <a:gd name="connsiteX435" fmla="*/ 5009324 w 8372791"/>
              <a:gd name="connsiteY435" fmla="*/ 4259372 h 8153390"/>
              <a:gd name="connsiteX436" fmla="*/ 4578129 w 8372791"/>
              <a:gd name="connsiteY436" fmla="*/ 5656834 h 8153390"/>
              <a:gd name="connsiteX437" fmla="*/ 4879227 w 8372791"/>
              <a:gd name="connsiteY437" fmla="*/ 5892845 h 8153390"/>
              <a:gd name="connsiteX438" fmla="*/ 4886460 w 8372791"/>
              <a:gd name="connsiteY438" fmla="*/ 5882594 h 8153390"/>
              <a:gd name="connsiteX439" fmla="*/ 4930643 w 8372791"/>
              <a:gd name="connsiteY439" fmla="*/ 5865106 h 8153390"/>
              <a:gd name="connsiteX440" fmla="*/ 4932738 w 8372791"/>
              <a:gd name="connsiteY440" fmla="*/ 5865510 h 8153390"/>
              <a:gd name="connsiteX441" fmla="*/ 5016760 w 8372791"/>
              <a:gd name="connsiteY441" fmla="*/ 4260969 h 8153390"/>
              <a:gd name="connsiteX442" fmla="*/ 2578445 w 8372791"/>
              <a:gd name="connsiteY442" fmla="*/ 4244690 h 8153390"/>
              <a:gd name="connsiteX443" fmla="*/ 2559790 w 8372791"/>
              <a:gd name="connsiteY443" fmla="*/ 4257394 h 8153390"/>
              <a:gd name="connsiteX444" fmla="*/ 2506283 w 8372791"/>
              <a:gd name="connsiteY444" fmla="*/ 4268306 h 8153390"/>
              <a:gd name="connsiteX445" fmla="*/ 2461941 w 8372791"/>
              <a:gd name="connsiteY445" fmla="*/ 4259263 h 8153390"/>
              <a:gd name="connsiteX446" fmla="*/ 2041256 w 8372791"/>
              <a:gd name="connsiteY446" fmla="*/ 5082655 h 8153390"/>
              <a:gd name="connsiteX447" fmla="*/ 3035790 w 8372791"/>
              <a:gd name="connsiteY447" fmla="*/ 4805110 h 8153390"/>
              <a:gd name="connsiteX448" fmla="*/ 4977355 w 8372791"/>
              <a:gd name="connsiteY448" fmla="*/ 4239954 h 8153390"/>
              <a:gd name="connsiteX449" fmla="*/ 3424902 w 8372791"/>
              <a:gd name="connsiteY449" fmla="*/ 4729342 h 8153390"/>
              <a:gd name="connsiteX450" fmla="*/ 3421964 w 8372791"/>
              <a:gd name="connsiteY450" fmla="*/ 4743898 h 8153390"/>
              <a:gd name="connsiteX451" fmla="*/ 3419011 w 8372791"/>
              <a:gd name="connsiteY451" fmla="*/ 4748278 h 8153390"/>
              <a:gd name="connsiteX452" fmla="*/ 4551189 w 8372791"/>
              <a:gd name="connsiteY452" fmla="*/ 5635717 h 8153390"/>
              <a:gd name="connsiteX453" fmla="*/ 4980450 w 8372791"/>
              <a:gd name="connsiteY453" fmla="*/ 4243518 h 8153390"/>
              <a:gd name="connsiteX454" fmla="*/ 4978916 w 8372791"/>
              <a:gd name="connsiteY454" fmla="*/ 4242418 h 8153390"/>
              <a:gd name="connsiteX455" fmla="*/ 5076930 w 8372791"/>
              <a:gd name="connsiteY455" fmla="*/ 4233391 h 8153390"/>
              <a:gd name="connsiteX456" fmla="*/ 5071210 w 8372791"/>
              <a:gd name="connsiteY456" fmla="*/ 4242418 h 8153390"/>
              <a:gd name="connsiteX457" fmla="*/ 5050466 w 8372791"/>
              <a:gd name="connsiteY457" fmla="*/ 4257296 h 8153390"/>
              <a:gd name="connsiteX458" fmla="*/ 5035943 w 8372791"/>
              <a:gd name="connsiteY458" fmla="*/ 4260415 h 8153390"/>
              <a:gd name="connsiteX459" fmla="*/ 4951981 w 8372791"/>
              <a:gd name="connsiteY459" fmla="*/ 5869223 h 8153390"/>
              <a:gd name="connsiteX460" fmla="*/ 4954965 w 8372791"/>
              <a:gd name="connsiteY460" fmla="*/ 5869798 h 8153390"/>
              <a:gd name="connsiteX461" fmla="*/ 4974826 w 8372791"/>
              <a:gd name="connsiteY461" fmla="*/ 5882594 h 8153390"/>
              <a:gd name="connsiteX462" fmla="*/ 4981854 w 8372791"/>
              <a:gd name="connsiteY462" fmla="*/ 5892556 h 8153390"/>
              <a:gd name="connsiteX463" fmla="*/ 6514748 w 8372791"/>
              <a:gd name="connsiteY463" fmla="*/ 4789853 h 8153390"/>
              <a:gd name="connsiteX464" fmla="*/ 6510428 w 8372791"/>
              <a:gd name="connsiteY464" fmla="*/ 4786986 h 8153390"/>
              <a:gd name="connsiteX465" fmla="*/ 6484400 w 8372791"/>
              <a:gd name="connsiteY465" fmla="*/ 4725130 h 8153390"/>
              <a:gd name="connsiteX466" fmla="*/ 6486472 w 8372791"/>
              <a:gd name="connsiteY466" fmla="*/ 4715030 h 8153390"/>
              <a:gd name="connsiteX467" fmla="*/ 749833 w 8372791"/>
              <a:gd name="connsiteY467" fmla="*/ 4112934 h 8153390"/>
              <a:gd name="connsiteX468" fmla="*/ 633166 w 8372791"/>
              <a:gd name="connsiteY468" fmla="*/ 4182218 h 8153390"/>
              <a:gd name="connsiteX469" fmla="*/ 629236 w 8372791"/>
              <a:gd name="connsiteY469" fmla="*/ 4179411 h 8153390"/>
              <a:gd name="connsiteX470" fmla="*/ 633167 w 8372791"/>
              <a:gd name="connsiteY470" fmla="*/ 4198881 h 8153390"/>
              <a:gd name="connsiteX471" fmla="*/ 626183 w 8372791"/>
              <a:gd name="connsiteY471" fmla="*/ 4233472 h 8153390"/>
              <a:gd name="connsiteX472" fmla="*/ 621252 w 8372791"/>
              <a:gd name="connsiteY472" fmla="*/ 4240785 h 8153390"/>
              <a:gd name="connsiteX473" fmla="*/ 837751 w 8372791"/>
              <a:gd name="connsiteY473" fmla="*/ 4407736 h 8153390"/>
              <a:gd name="connsiteX474" fmla="*/ 2722650 w 8372791"/>
              <a:gd name="connsiteY474" fmla="*/ 4096512 h 8153390"/>
              <a:gd name="connsiteX475" fmla="*/ 2642367 w 8372791"/>
              <a:gd name="connsiteY475" fmla="*/ 4122552 h 8153390"/>
              <a:gd name="connsiteX476" fmla="*/ 2643747 w 8372791"/>
              <a:gd name="connsiteY476" fmla="*/ 4129454 h 8153390"/>
              <a:gd name="connsiteX477" fmla="*/ 2632944 w 8372791"/>
              <a:gd name="connsiteY477" fmla="*/ 4183502 h 8153390"/>
              <a:gd name="connsiteX478" fmla="*/ 2608078 w 8372791"/>
              <a:gd name="connsiteY478" fmla="*/ 4220756 h 8153390"/>
              <a:gd name="connsiteX479" fmla="*/ 3074799 w 8372791"/>
              <a:gd name="connsiteY479" fmla="*/ 4794224 h 8153390"/>
              <a:gd name="connsiteX480" fmla="*/ 3304060 w 8372791"/>
              <a:gd name="connsiteY480" fmla="*/ 4730244 h 8153390"/>
              <a:gd name="connsiteX481" fmla="*/ 3301906 w 8372791"/>
              <a:gd name="connsiteY481" fmla="*/ 4719576 h 8153390"/>
              <a:gd name="connsiteX482" fmla="*/ 3306816 w 8372791"/>
              <a:gd name="connsiteY482" fmla="*/ 4695254 h 8153390"/>
              <a:gd name="connsiteX483" fmla="*/ 3310166 w 8372791"/>
              <a:gd name="connsiteY483" fmla="*/ 4690286 h 8153390"/>
              <a:gd name="connsiteX484" fmla="*/ 442684 w 8372791"/>
              <a:gd name="connsiteY484" fmla="*/ 4015694 h 8153390"/>
              <a:gd name="connsiteX485" fmla="*/ 194927 w 8372791"/>
              <a:gd name="connsiteY485" fmla="*/ 5127109 h 8153390"/>
              <a:gd name="connsiteX486" fmla="*/ 500880 w 8372791"/>
              <a:gd name="connsiteY486" fmla="*/ 4274810 h 8153390"/>
              <a:gd name="connsiteX487" fmla="*/ 481463 w 8372791"/>
              <a:gd name="connsiteY487" fmla="*/ 4261719 h 8153390"/>
              <a:gd name="connsiteX488" fmla="*/ 455435 w 8372791"/>
              <a:gd name="connsiteY488" fmla="*/ 4198881 h 8153390"/>
              <a:gd name="connsiteX489" fmla="*/ 481463 w 8372791"/>
              <a:gd name="connsiteY489" fmla="*/ 4136043 h 8153390"/>
              <a:gd name="connsiteX490" fmla="*/ 485214 w 8372791"/>
              <a:gd name="connsiteY490" fmla="*/ 4133515 h 8153390"/>
              <a:gd name="connsiteX491" fmla="*/ 1947224 w 8372791"/>
              <a:gd name="connsiteY491" fmla="*/ 3935872 h 8153390"/>
              <a:gd name="connsiteX492" fmla="*/ 1818301 w 8372791"/>
              <a:gd name="connsiteY492" fmla="*/ 5058026 h 8153390"/>
              <a:gd name="connsiteX493" fmla="*/ 1820230 w 8372791"/>
              <a:gd name="connsiteY493" fmla="*/ 5058416 h 8153390"/>
              <a:gd name="connsiteX494" fmla="*/ 1867522 w 8372791"/>
              <a:gd name="connsiteY494" fmla="*/ 5105708 h 8153390"/>
              <a:gd name="connsiteX495" fmla="*/ 1874505 w 8372791"/>
              <a:gd name="connsiteY495" fmla="*/ 5140293 h 8153390"/>
              <a:gd name="connsiteX496" fmla="*/ 1874505 w 8372791"/>
              <a:gd name="connsiteY496" fmla="*/ 5129190 h 8153390"/>
              <a:gd name="connsiteX497" fmla="*/ 2006618 w 8372791"/>
              <a:gd name="connsiteY497" fmla="*/ 5092321 h 8153390"/>
              <a:gd name="connsiteX498" fmla="*/ 2440410 w 8372791"/>
              <a:gd name="connsiteY498" fmla="*/ 4248973 h 8153390"/>
              <a:gd name="connsiteX499" fmla="*/ 2409082 w 8372791"/>
              <a:gd name="connsiteY499" fmla="*/ 4227637 h 8153390"/>
              <a:gd name="connsiteX500" fmla="*/ 2368819 w 8372791"/>
              <a:gd name="connsiteY500" fmla="*/ 4129454 h 8153390"/>
              <a:gd name="connsiteX501" fmla="*/ 2375217 w 8372791"/>
              <a:gd name="connsiteY501" fmla="*/ 4097445 h 8153390"/>
              <a:gd name="connsiteX502" fmla="*/ 674572 w 8372791"/>
              <a:gd name="connsiteY502" fmla="*/ 3860573 h 8153390"/>
              <a:gd name="connsiteX503" fmla="*/ 602581 w 8372791"/>
              <a:gd name="connsiteY503" fmla="*/ 4132971 h 8153390"/>
              <a:gd name="connsiteX504" fmla="*/ 607138 w 8372791"/>
              <a:gd name="connsiteY504" fmla="*/ 4136043 h 8153390"/>
              <a:gd name="connsiteX505" fmla="*/ 624515 w 8372791"/>
              <a:gd name="connsiteY505" fmla="*/ 4161816 h 8153390"/>
              <a:gd name="connsiteX506" fmla="*/ 743056 w 8372791"/>
              <a:gd name="connsiteY506" fmla="*/ 4090210 h 8153390"/>
              <a:gd name="connsiteX507" fmla="*/ 3629570 w 8372791"/>
              <a:gd name="connsiteY507" fmla="*/ 3802356 h 8153390"/>
              <a:gd name="connsiteX508" fmla="*/ 2742677 w 8372791"/>
              <a:gd name="connsiteY508" fmla="*/ 4090016 h 8153390"/>
              <a:gd name="connsiteX509" fmla="*/ 3321933 w 8372791"/>
              <a:gd name="connsiteY509" fmla="*/ 4674229 h 8153390"/>
              <a:gd name="connsiteX510" fmla="*/ 3340069 w 8372791"/>
              <a:gd name="connsiteY510" fmla="*/ 4662002 h 8153390"/>
              <a:gd name="connsiteX511" fmla="*/ 3364390 w 8372791"/>
              <a:gd name="connsiteY511" fmla="*/ 4657092 h 8153390"/>
              <a:gd name="connsiteX512" fmla="*/ 3376822 w 8372791"/>
              <a:gd name="connsiteY512" fmla="*/ 4659602 h 8153390"/>
              <a:gd name="connsiteX513" fmla="*/ 1397480 w 8372791"/>
              <a:gd name="connsiteY513" fmla="*/ 3728323 h 8153390"/>
              <a:gd name="connsiteX514" fmla="*/ 781271 w 8372791"/>
              <a:gd name="connsiteY514" fmla="*/ 4094265 h 8153390"/>
              <a:gd name="connsiteX515" fmla="*/ 886284 w 8372791"/>
              <a:gd name="connsiteY515" fmla="*/ 4445162 h 8153390"/>
              <a:gd name="connsiteX516" fmla="*/ 1717134 w 8372791"/>
              <a:gd name="connsiteY516" fmla="*/ 5085867 h 8153390"/>
              <a:gd name="connsiteX517" fmla="*/ 1722802 w 8372791"/>
              <a:gd name="connsiteY517" fmla="*/ 5077461 h 8153390"/>
              <a:gd name="connsiteX518" fmla="*/ 1785640 w 8372791"/>
              <a:gd name="connsiteY518" fmla="*/ 5051432 h 8153390"/>
              <a:gd name="connsiteX519" fmla="*/ 1791085 w 8372791"/>
              <a:gd name="connsiteY519" fmla="*/ 5052532 h 8153390"/>
              <a:gd name="connsiteX520" fmla="*/ 1917034 w 8372791"/>
              <a:gd name="connsiteY520" fmla="*/ 3924474 h 8153390"/>
              <a:gd name="connsiteX521" fmla="*/ 7317738 w 8372791"/>
              <a:gd name="connsiteY521" fmla="*/ 3592747 h 8153390"/>
              <a:gd name="connsiteX522" fmla="*/ 6642691 w 8372791"/>
              <a:gd name="connsiteY522" fmla="*/ 4668200 h 8153390"/>
              <a:gd name="connsiteX523" fmla="*/ 6639477 w 8372791"/>
              <a:gd name="connsiteY523" fmla="*/ 4668200 h 8153390"/>
              <a:gd name="connsiteX524" fmla="*/ 6655148 w 8372791"/>
              <a:gd name="connsiteY524" fmla="*/ 4691080 h 8153390"/>
              <a:gd name="connsiteX525" fmla="*/ 6662132 w 8372791"/>
              <a:gd name="connsiteY525" fmla="*/ 4725130 h 8153390"/>
              <a:gd name="connsiteX526" fmla="*/ 6655148 w 8372791"/>
              <a:gd name="connsiteY526" fmla="*/ 4759180 h 8153390"/>
              <a:gd name="connsiteX527" fmla="*/ 6653403 w 8372791"/>
              <a:gd name="connsiteY527" fmla="*/ 4761728 h 8153390"/>
              <a:gd name="connsiteX528" fmla="*/ 7201819 w 8372791"/>
              <a:gd name="connsiteY528" fmla="*/ 4998062 h 8153390"/>
              <a:gd name="connsiteX529" fmla="*/ 4483558 w 8372791"/>
              <a:gd name="connsiteY529" fmla="*/ 3525364 h 8153390"/>
              <a:gd name="connsiteX530" fmla="*/ 3659440 w 8372791"/>
              <a:gd name="connsiteY530" fmla="*/ 3792669 h 8153390"/>
              <a:gd name="connsiteX531" fmla="*/ 3399087 w 8372791"/>
              <a:gd name="connsiteY531" fmla="*/ 4668997 h 8153390"/>
              <a:gd name="connsiteX532" fmla="*/ 3408573 w 8372791"/>
              <a:gd name="connsiteY532" fmla="*/ 4675393 h 8153390"/>
              <a:gd name="connsiteX533" fmla="*/ 3421964 w 8372791"/>
              <a:gd name="connsiteY533" fmla="*/ 4695254 h 8153390"/>
              <a:gd name="connsiteX534" fmla="*/ 3422285 w 8372791"/>
              <a:gd name="connsiteY534" fmla="*/ 4696843 h 8153390"/>
              <a:gd name="connsiteX535" fmla="*/ 4963175 w 8372791"/>
              <a:gd name="connsiteY535" fmla="*/ 4211099 h 8153390"/>
              <a:gd name="connsiteX536" fmla="*/ 4959802 w 8372791"/>
              <a:gd name="connsiteY536" fmla="*/ 4193326 h 8153390"/>
              <a:gd name="connsiteX537" fmla="*/ 4978916 w 8372791"/>
              <a:gd name="connsiteY537" fmla="*/ 4144234 h 8153390"/>
              <a:gd name="connsiteX538" fmla="*/ 4980165 w 8372791"/>
              <a:gd name="connsiteY538" fmla="*/ 4143339 h 8153390"/>
              <a:gd name="connsiteX539" fmla="*/ 4973688 w 8372791"/>
              <a:gd name="connsiteY539" fmla="*/ 4143339 h 8153390"/>
              <a:gd name="connsiteX540" fmla="*/ 564792 w 8372791"/>
              <a:gd name="connsiteY540" fmla="*/ 3492464 h 8153390"/>
              <a:gd name="connsiteX541" fmla="*/ 559575 w 8372791"/>
              <a:gd name="connsiteY541" fmla="*/ 3493517 h 8153390"/>
              <a:gd name="connsiteX542" fmla="*/ 559108 w 8372791"/>
              <a:gd name="connsiteY542" fmla="*/ 3493423 h 8153390"/>
              <a:gd name="connsiteX543" fmla="*/ 454346 w 8372791"/>
              <a:gd name="connsiteY543" fmla="*/ 3963377 h 8153390"/>
              <a:gd name="connsiteX544" fmla="*/ 509794 w 8372791"/>
              <a:gd name="connsiteY544" fmla="*/ 4116982 h 8153390"/>
              <a:gd name="connsiteX545" fmla="*/ 544301 w 8372791"/>
              <a:gd name="connsiteY545" fmla="*/ 4110015 h 8153390"/>
              <a:gd name="connsiteX546" fmla="*/ 572126 w 8372791"/>
              <a:gd name="connsiteY546" fmla="*/ 4115633 h 8153390"/>
              <a:gd name="connsiteX547" fmla="*/ 572071 w 8372791"/>
              <a:gd name="connsiteY547" fmla="*/ 4115577 h 8153390"/>
              <a:gd name="connsiteX548" fmla="*/ 656103 w 8372791"/>
              <a:gd name="connsiteY548" fmla="*/ 3798647 h 8153390"/>
              <a:gd name="connsiteX549" fmla="*/ 771937 w 8372791"/>
              <a:gd name="connsiteY549" fmla="*/ 3492158 h 8153390"/>
              <a:gd name="connsiteX550" fmla="*/ 691811 w 8372791"/>
              <a:gd name="connsiteY550" fmla="*/ 3795340 h 8153390"/>
              <a:gd name="connsiteX551" fmla="*/ 774393 w 8372791"/>
              <a:gd name="connsiteY551" fmla="*/ 4071281 h 8153390"/>
              <a:gd name="connsiteX552" fmla="*/ 1363427 w 8372791"/>
              <a:gd name="connsiteY552" fmla="*/ 3715467 h 8153390"/>
              <a:gd name="connsiteX553" fmla="*/ 5485310 w 8372791"/>
              <a:gd name="connsiteY553" fmla="*/ 3485463 h 8153390"/>
              <a:gd name="connsiteX554" fmla="*/ 5070883 w 8372791"/>
              <a:gd name="connsiteY554" fmla="*/ 4143339 h 8153390"/>
              <a:gd name="connsiteX555" fmla="*/ 5069961 w 8372791"/>
              <a:gd name="connsiteY555" fmla="*/ 4143339 h 8153390"/>
              <a:gd name="connsiteX556" fmla="*/ 5071210 w 8372791"/>
              <a:gd name="connsiteY556" fmla="*/ 4144234 h 8153390"/>
              <a:gd name="connsiteX557" fmla="*/ 5090324 w 8372791"/>
              <a:gd name="connsiteY557" fmla="*/ 4193326 h 8153390"/>
              <a:gd name="connsiteX558" fmla="*/ 5087340 w 8372791"/>
              <a:gd name="connsiteY558" fmla="*/ 4209050 h 8153390"/>
              <a:gd name="connsiteX559" fmla="*/ 6497187 w 8372791"/>
              <a:gd name="connsiteY559" fmla="*/ 4682607 h 8153390"/>
              <a:gd name="connsiteX560" fmla="*/ 6501942 w 8372791"/>
              <a:gd name="connsiteY560" fmla="*/ 4675665 h 8153390"/>
              <a:gd name="connsiteX561" fmla="*/ 656978 w 8372791"/>
              <a:gd name="connsiteY561" fmla="*/ 3448757 h 8153390"/>
              <a:gd name="connsiteX562" fmla="*/ 652849 w 8372791"/>
              <a:gd name="connsiteY562" fmla="*/ 3454882 h 8153390"/>
              <a:gd name="connsiteX563" fmla="*/ 610920 w 8372791"/>
              <a:gd name="connsiteY563" fmla="*/ 3483151 h 8153390"/>
              <a:gd name="connsiteX564" fmla="*/ 599097 w 8372791"/>
              <a:gd name="connsiteY564" fmla="*/ 3485538 h 8153390"/>
              <a:gd name="connsiteX565" fmla="*/ 673343 w 8372791"/>
              <a:gd name="connsiteY565" fmla="*/ 3733627 h 8153390"/>
              <a:gd name="connsiteX566" fmla="*/ 740513 w 8372791"/>
              <a:gd name="connsiteY566" fmla="*/ 3480294 h 8153390"/>
              <a:gd name="connsiteX567" fmla="*/ 2030006 w 8372791"/>
              <a:gd name="connsiteY567" fmla="*/ 3396491 h 8153390"/>
              <a:gd name="connsiteX568" fmla="*/ 2017523 w 8372791"/>
              <a:gd name="connsiteY568" fmla="*/ 3399096 h 8153390"/>
              <a:gd name="connsiteX569" fmla="*/ 2009094 w 8372791"/>
              <a:gd name="connsiteY569" fmla="*/ 3397337 h 8153390"/>
              <a:gd name="connsiteX570" fmla="*/ 1949842 w 8372791"/>
              <a:gd name="connsiteY570" fmla="*/ 3913084 h 8153390"/>
              <a:gd name="connsiteX571" fmla="*/ 2378857 w 8372791"/>
              <a:gd name="connsiteY571" fmla="*/ 4079234 h 8153390"/>
              <a:gd name="connsiteX572" fmla="*/ 2379622 w 8372791"/>
              <a:gd name="connsiteY572" fmla="*/ 4075412 h 8153390"/>
              <a:gd name="connsiteX573" fmla="*/ 2506283 w 8372791"/>
              <a:gd name="connsiteY573" fmla="*/ 3990607 h 8153390"/>
              <a:gd name="connsiteX574" fmla="*/ 2632944 w 8372791"/>
              <a:gd name="connsiteY574" fmla="*/ 4075412 h 8153390"/>
              <a:gd name="connsiteX575" fmla="*/ 2635975 w 8372791"/>
              <a:gd name="connsiteY575" fmla="*/ 4090568 h 8153390"/>
              <a:gd name="connsiteX576" fmla="*/ 2697189 w 8372791"/>
              <a:gd name="connsiteY576" fmla="*/ 4070785 h 8153390"/>
              <a:gd name="connsiteX577" fmla="*/ 2558148 w 8372791"/>
              <a:gd name="connsiteY577" fmla="*/ 3930263 h 8153390"/>
              <a:gd name="connsiteX578" fmla="*/ 2552105 w 8372791"/>
              <a:gd name="connsiteY578" fmla="*/ 3990619 h 8153390"/>
              <a:gd name="connsiteX579" fmla="*/ 2518780 w 8372791"/>
              <a:gd name="connsiteY579" fmla="*/ 3990619 h 8153390"/>
              <a:gd name="connsiteX580" fmla="*/ 2528089 w 8372791"/>
              <a:gd name="connsiteY580" fmla="*/ 3899885 h 8153390"/>
              <a:gd name="connsiteX581" fmla="*/ 1975247 w 8372791"/>
              <a:gd name="connsiteY581" fmla="*/ 3385199 h 8153390"/>
              <a:gd name="connsiteX582" fmla="*/ 1427209 w 8372791"/>
              <a:gd name="connsiteY582" fmla="*/ 3710667 h 8153390"/>
              <a:gd name="connsiteX583" fmla="*/ 1919613 w 8372791"/>
              <a:gd name="connsiteY583" fmla="*/ 3901376 h 8153390"/>
              <a:gd name="connsiteX584" fmla="*/ 1977101 w 8372791"/>
              <a:gd name="connsiteY584" fmla="*/ 3386492 h 8153390"/>
              <a:gd name="connsiteX585" fmla="*/ 5385923 w 8372791"/>
              <a:gd name="connsiteY585" fmla="*/ 3369108 h 8153390"/>
              <a:gd name="connsiteX586" fmla="*/ 5375331 w 8372791"/>
              <a:gd name="connsiteY586" fmla="*/ 3376316 h 8153390"/>
              <a:gd name="connsiteX587" fmla="*/ 5318041 w 8372791"/>
              <a:gd name="connsiteY587" fmla="*/ 3387991 h 8153390"/>
              <a:gd name="connsiteX588" fmla="*/ 5263173 w 8372791"/>
              <a:gd name="connsiteY588" fmla="*/ 3376809 h 8153390"/>
              <a:gd name="connsiteX589" fmla="*/ 5042197 w 8372791"/>
              <a:gd name="connsiteY589" fmla="*/ 4127580 h 8153390"/>
              <a:gd name="connsiteX590" fmla="*/ 5050466 w 8372791"/>
              <a:gd name="connsiteY590" fmla="*/ 4129356 h 8153390"/>
              <a:gd name="connsiteX591" fmla="*/ 5057181 w 8372791"/>
              <a:gd name="connsiteY591" fmla="*/ 4134172 h 8153390"/>
              <a:gd name="connsiteX592" fmla="*/ 5472511 w 8372791"/>
              <a:gd name="connsiteY592" fmla="*/ 3470480 h 8153390"/>
              <a:gd name="connsiteX593" fmla="*/ 5183210 w 8372791"/>
              <a:gd name="connsiteY593" fmla="*/ 3298428 h 8153390"/>
              <a:gd name="connsiteX594" fmla="*/ 4500088 w 8372791"/>
              <a:gd name="connsiteY594" fmla="*/ 3520002 h 8153390"/>
              <a:gd name="connsiteX595" fmla="*/ 4988435 w 8372791"/>
              <a:gd name="connsiteY595" fmla="*/ 4137407 h 8153390"/>
              <a:gd name="connsiteX596" fmla="*/ 4999660 w 8372791"/>
              <a:gd name="connsiteY596" fmla="*/ 4129356 h 8153390"/>
              <a:gd name="connsiteX597" fmla="*/ 5023614 w 8372791"/>
              <a:gd name="connsiteY597" fmla="*/ 4124211 h 8153390"/>
              <a:gd name="connsiteX598" fmla="*/ 5242088 w 8372791"/>
              <a:gd name="connsiteY598" fmla="*/ 3363615 h 8153390"/>
              <a:gd name="connsiteX599" fmla="*/ 5213966 w 8372791"/>
              <a:gd name="connsiteY599" fmla="*/ 3344477 h 8153390"/>
              <a:gd name="connsiteX600" fmla="*/ 7536900 w 8372791"/>
              <a:gd name="connsiteY600" fmla="*/ 3235961 h 8153390"/>
              <a:gd name="connsiteX601" fmla="*/ 7536900 w 8372791"/>
              <a:gd name="connsiteY601" fmla="*/ 3243588 h 8153390"/>
              <a:gd name="connsiteX602" fmla="*/ 7341938 w 8372791"/>
              <a:gd name="connsiteY602" fmla="*/ 3554194 h 8153390"/>
              <a:gd name="connsiteX603" fmla="*/ 7225290 w 8372791"/>
              <a:gd name="connsiteY603" fmla="*/ 5008177 h 8153390"/>
              <a:gd name="connsiteX604" fmla="*/ 7440433 w 8372791"/>
              <a:gd name="connsiteY604" fmla="*/ 5100891 h 8153390"/>
              <a:gd name="connsiteX605" fmla="*/ 7688888 w 8372791"/>
              <a:gd name="connsiteY605" fmla="*/ 4808379 h 8153390"/>
              <a:gd name="connsiteX606" fmla="*/ 7596215 w 8372791"/>
              <a:gd name="connsiteY606" fmla="*/ 3246531 h 8153390"/>
              <a:gd name="connsiteX607" fmla="*/ 7582721 w 8372791"/>
              <a:gd name="connsiteY607" fmla="*/ 3249133 h 8153390"/>
              <a:gd name="connsiteX608" fmla="*/ 7546509 w 8372791"/>
              <a:gd name="connsiteY608" fmla="*/ 3242150 h 8153390"/>
              <a:gd name="connsiteX609" fmla="*/ 7637696 w 8372791"/>
              <a:gd name="connsiteY609" fmla="*/ 3230066 h 8153390"/>
              <a:gd name="connsiteX610" fmla="*/ 7618933 w 8372791"/>
              <a:gd name="connsiteY610" fmla="*/ 3242150 h 8153390"/>
              <a:gd name="connsiteX611" fmla="*/ 7615510 w 8372791"/>
              <a:gd name="connsiteY611" fmla="*/ 3242810 h 8153390"/>
              <a:gd name="connsiteX612" fmla="*/ 7715429 w 8372791"/>
              <a:gd name="connsiteY612" fmla="*/ 4777131 h 8153390"/>
              <a:gd name="connsiteX613" fmla="*/ 8189924 w 8372791"/>
              <a:gd name="connsiteY613" fmla="*/ 4218497 h 8153390"/>
              <a:gd name="connsiteX614" fmla="*/ 8184234 w 8372791"/>
              <a:gd name="connsiteY614" fmla="*/ 4215170 h 8153390"/>
              <a:gd name="connsiteX615" fmla="*/ 8142295 w 8372791"/>
              <a:gd name="connsiteY615" fmla="*/ 4129454 h 8153390"/>
              <a:gd name="connsiteX616" fmla="*/ 8176050 w 8372791"/>
              <a:gd name="connsiteY616" fmla="*/ 4050914 h 8153390"/>
              <a:gd name="connsiteX617" fmla="*/ 8187642 w 8372791"/>
              <a:gd name="connsiteY617" fmla="*/ 4043381 h 8153390"/>
              <a:gd name="connsiteX618" fmla="*/ 8181174 w 8372791"/>
              <a:gd name="connsiteY618" fmla="*/ 4043381 h 8153390"/>
              <a:gd name="connsiteX619" fmla="*/ 8181172 w 8372791"/>
              <a:gd name="connsiteY619" fmla="*/ 4043379 h 8153390"/>
              <a:gd name="connsiteX620" fmla="*/ 7663805 w 8372791"/>
              <a:gd name="connsiteY620" fmla="*/ 3201426 h 8153390"/>
              <a:gd name="connsiteX621" fmla="*/ 7661543 w 8372791"/>
              <a:gd name="connsiteY621" fmla="*/ 3204632 h 8153390"/>
              <a:gd name="connsiteX622" fmla="*/ 7725591 w 8372791"/>
              <a:gd name="connsiteY622" fmla="*/ 3301976 h 8153390"/>
              <a:gd name="connsiteX623" fmla="*/ 5653832 w 8372791"/>
              <a:gd name="connsiteY623" fmla="*/ 3180733 h 8153390"/>
              <a:gd name="connsiteX624" fmla="*/ 5462749 w 8372791"/>
              <a:gd name="connsiteY624" fmla="*/ 3222887 h 8153390"/>
              <a:gd name="connsiteX625" fmla="*/ 5465225 w 8372791"/>
              <a:gd name="connsiteY625" fmla="*/ 3239420 h 8153390"/>
              <a:gd name="connsiteX626" fmla="*/ 5422116 w 8372791"/>
              <a:gd name="connsiteY626" fmla="*/ 3344477 h 8153390"/>
              <a:gd name="connsiteX627" fmla="*/ 5418024 w 8372791"/>
              <a:gd name="connsiteY627" fmla="*/ 3347261 h 8153390"/>
              <a:gd name="connsiteX628" fmla="*/ 5494110 w 8372791"/>
              <a:gd name="connsiteY628" fmla="*/ 3435966 h 8153390"/>
              <a:gd name="connsiteX629" fmla="*/ 820293 w 8372791"/>
              <a:gd name="connsiteY629" fmla="*/ 3179399 h 8153390"/>
              <a:gd name="connsiteX630" fmla="*/ 676581 w 8372791"/>
              <a:gd name="connsiteY630" fmla="*/ 3303532 h 8153390"/>
              <a:gd name="connsiteX631" fmla="*/ 681119 w 8372791"/>
              <a:gd name="connsiteY631" fmla="*/ 3310263 h 8153390"/>
              <a:gd name="connsiteX632" fmla="*/ 691485 w 8372791"/>
              <a:gd name="connsiteY632" fmla="*/ 3361608 h 8153390"/>
              <a:gd name="connsiteX633" fmla="*/ 681119 w 8372791"/>
              <a:gd name="connsiteY633" fmla="*/ 3412953 h 8153390"/>
              <a:gd name="connsiteX634" fmla="*/ 676439 w 8372791"/>
              <a:gd name="connsiteY634" fmla="*/ 3419893 h 8153390"/>
              <a:gd name="connsiteX635" fmla="*/ 749069 w 8372791"/>
              <a:gd name="connsiteY635" fmla="*/ 3448023 h 8153390"/>
              <a:gd name="connsiteX636" fmla="*/ 7374685 w 8372791"/>
              <a:gd name="connsiteY636" fmla="*/ 3146004 h 8153390"/>
              <a:gd name="connsiteX637" fmla="*/ 7344957 w 8372791"/>
              <a:gd name="connsiteY637" fmla="*/ 3516552 h 8153390"/>
              <a:gd name="connsiteX638" fmla="*/ 7525426 w 8372791"/>
              <a:gd name="connsiteY638" fmla="*/ 3228572 h 8153390"/>
              <a:gd name="connsiteX639" fmla="*/ 7516938 w 8372791"/>
              <a:gd name="connsiteY639" fmla="*/ 3223105 h 8153390"/>
              <a:gd name="connsiteX640" fmla="*/ 7497001 w 8372791"/>
              <a:gd name="connsiteY640" fmla="*/ 3194858 h 8153390"/>
              <a:gd name="connsiteX641" fmla="*/ 7492687 w 8372791"/>
              <a:gd name="connsiteY641" fmla="*/ 3174446 h 8153390"/>
              <a:gd name="connsiteX642" fmla="*/ 7489691 w 8372791"/>
              <a:gd name="connsiteY642" fmla="*/ 3176942 h 8153390"/>
              <a:gd name="connsiteX643" fmla="*/ 125435 w 8372791"/>
              <a:gd name="connsiteY643" fmla="*/ 3136811 h 8153390"/>
              <a:gd name="connsiteX644" fmla="*/ 124967 w 8372791"/>
              <a:gd name="connsiteY644" fmla="*/ 3136908 h 8153390"/>
              <a:gd name="connsiteX645" fmla="*/ 124967 w 8372791"/>
              <a:gd name="connsiteY645" fmla="*/ 5183101 h 8153390"/>
              <a:gd name="connsiteX646" fmla="*/ 135113 w 8372791"/>
              <a:gd name="connsiteY646" fmla="*/ 5185197 h 8153390"/>
              <a:gd name="connsiteX647" fmla="*/ 419695 w 8372791"/>
              <a:gd name="connsiteY647" fmla="*/ 3952009 h 8153390"/>
              <a:gd name="connsiteX648" fmla="*/ 192209 w 8372791"/>
              <a:gd name="connsiteY648" fmla="*/ 3110298 h 8153390"/>
              <a:gd name="connsiteX649" fmla="*/ 165894 w 8372791"/>
              <a:gd name="connsiteY649" fmla="*/ 3128453 h 8153390"/>
              <a:gd name="connsiteX650" fmla="*/ 153863 w 8372791"/>
              <a:gd name="connsiteY650" fmla="*/ 3130938 h 8153390"/>
              <a:gd name="connsiteX651" fmla="*/ 431609 w 8372791"/>
              <a:gd name="connsiteY651" fmla="*/ 3900386 h 8153390"/>
              <a:gd name="connsiteX652" fmla="*/ 527018 w 8372791"/>
              <a:gd name="connsiteY652" fmla="*/ 3486944 h 8153390"/>
              <a:gd name="connsiteX653" fmla="*/ 508230 w 8372791"/>
              <a:gd name="connsiteY653" fmla="*/ 3483151 h 8153390"/>
              <a:gd name="connsiteX654" fmla="*/ 427665 w 8372791"/>
              <a:gd name="connsiteY654" fmla="*/ 3361608 h 8153390"/>
              <a:gd name="connsiteX655" fmla="*/ 434220 w 8372791"/>
              <a:gd name="connsiteY655" fmla="*/ 3329138 h 8153390"/>
              <a:gd name="connsiteX656" fmla="*/ 6033491 w 8372791"/>
              <a:gd name="connsiteY656" fmla="*/ 3096976 h 8153390"/>
              <a:gd name="connsiteX657" fmla="*/ 5681056 w 8372791"/>
              <a:gd name="connsiteY657" fmla="*/ 3174726 h 8153390"/>
              <a:gd name="connsiteX658" fmla="*/ 5507013 w 8372791"/>
              <a:gd name="connsiteY658" fmla="*/ 3451010 h 8153390"/>
              <a:gd name="connsiteX659" fmla="*/ 6533622 w 8372791"/>
              <a:gd name="connsiteY659" fmla="*/ 4647882 h 8153390"/>
              <a:gd name="connsiteX660" fmla="*/ 6538676 w 8372791"/>
              <a:gd name="connsiteY660" fmla="*/ 4644528 h 8153390"/>
              <a:gd name="connsiteX661" fmla="*/ 6542970 w 8372791"/>
              <a:gd name="connsiteY661" fmla="*/ 4643674 h 8153390"/>
              <a:gd name="connsiteX662" fmla="*/ 6670252 w 8372791"/>
              <a:gd name="connsiteY662" fmla="*/ 2956501 h 8153390"/>
              <a:gd name="connsiteX663" fmla="*/ 6057290 w 8372791"/>
              <a:gd name="connsiteY663" fmla="*/ 3091726 h 8153390"/>
              <a:gd name="connsiteX664" fmla="*/ 6556190 w 8372791"/>
              <a:gd name="connsiteY664" fmla="*/ 4641047 h 8153390"/>
              <a:gd name="connsiteX665" fmla="*/ 6573266 w 8372791"/>
              <a:gd name="connsiteY665" fmla="*/ 4637653 h 8153390"/>
              <a:gd name="connsiteX666" fmla="*/ 6607857 w 8372791"/>
              <a:gd name="connsiteY666" fmla="*/ 4644528 h 8153390"/>
              <a:gd name="connsiteX667" fmla="*/ 6629207 w 8372791"/>
              <a:gd name="connsiteY667" fmla="*/ 4658697 h 8153390"/>
              <a:gd name="connsiteX668" fmla="*/ 7320850 w 8372791"/>
              <a:gd name="connsiteY668" fmla="*/ 3555022 h 8153390"/>
              <a:gd name="connsiteX669" fmla="*/ 7355024 w 8372791"/>
              <a:gd name="connsiteY669" fmla="*/ 3140715 h 8153390"/>
              <a:gd name="connsiteX670" fmla="*/ 3967808 w 8372791"/>
              <a:gd name="connsiteY670" fmla="*/ 2875073 h 8153390"/>
              <a:gd name="connsiteX671" fmla="*/ 3956542 w 8372791"/>
              <a:gd name="connsiteY671" fmla="*/ 2882668 h 8153390"/>
              <a:gd name="connsiteX672" fmla="*/ 3929518 w 8372791"/>
              <a:gd name="connsiteY672" fmla="*/ 2888124 h 8153390"/>
              <a:gd name="connsiteX673" fmla="*/ 3928248 w 8372791"/>
              <a:gd name="connsiteY673" fmla="*/ 2887868 h 8153390"/>
              <a:gd name="connsiteX674" fmla="*/ 3670270 w 8372791"/>
              <a:gd name="connsiteY674" fmla="*/ 3756213 h 8153390"/>
              <a:gd name="connsiteX675" fmla="*/ 4463316 w 8372791"/>
              <a:gd name="connsiteY675" fmla="*/ 3499840 h 8153390"/>
              <a:gd name="connsiteX676" fmla="*/ 7396572 w 8372791"/>
              <a:gd name="connsiteY676" fmla="*/ 2873187 h 8153390"/>
              <a:gd name="connsiteX677" fmla="*/ 7377524 w 8372791"/>
              <a:gd name="connsiteY677" fmla="*/ 3110620 h 8153390"/>
              <a:gd name="connsiteX678" fmla="*/ 7493678 w 8372791"/>
              <a:gd name="connsiteY678" fmla="*/ 3141398 h 8153390"/>
              <a:gd name="connsiteX679" fmla="*/ 7497001 w 8372791"/>
              <a:gd name="connsiteY679" fmla="*/ 3125677 h 8153390"/>
              <a:gd name="connsiteX680" fmla="*/ 7516938 w 8372791"/>
              <a:gd name="connsiteY680" fmla="*/ 3097429 h 8153390"/>
              <a:gd name="connsiteX681" fmla="*/ 7539399 w 8372791"/>
              <a:gd name="connsiteY681" fmla="*/ 3082964 h 8153390"/>
              <a:gd name="connsiteX682" fmla="*/ 7399644 w 8372791"/>
              <a:gd name="connsiteY682" fmla="*/ 2873821 h 8153390"/>
              <a:gd name="connsiteX683" fmla="*/ 7461938 w 8372791"/>
              <a:gd name="connsiteY683" fmla="*/ 2872915 h 8153390"/>
              <a:gd name="connsiteX684" fmla="*/ 7445515 w 8372791"/>
              <a:gd name="connsiteY684" fmla="*/ 2876302 h 8153390"/>
              <a:gd name="connsiteX685" fmla="*/ 7555230 w 8372791"/>
              <a:gd name="connsiteY685" fmla="*/ 3043051 h 8153390"/>
              <a:gd name="connsiteX686" fmla="*/ 7552830 w 8372791"/>
              <a:gd name="connsiteY686" fmla="*/ 3020829 h 8153390"/>
              <a:gd name="connsiteX687" fmla="*/ 3879389 w 8372791"/>
              <a:gd name="connsiteY687" fmla="*/ 2866251 h 8153390"/>
              <a:gd name="connsiteX688" fmla="*/ 2631767 w 8372791"/>
              <a:gd name="connsiteY688" fmla="*/ 3194975 h 8153390"/>
              <a:gd name="connsiteX689" fmla="*/ 2560544 w 8372791"/>
              <a:gd name="connsiteY689" fmla="*/ 3906333 h 8153390"/>
              <a:gd name="connsiteX690" fmla="*/ 2717192 w 8372791"/>
              <a:gd name="connsiteY690" fmla="*/ 4064320 h 8153390"/>
              <a:gd name="connsiteX691" fmla="*/ 3640320 w 8372791"/>
              <a:gd name="connsiteY691" fmla="*/ 3765896 h 8153390"/>
              <a:gd name="connsiteX692" fmla="*/ 3901018 w 8372791"/>
              <a:gd name="connsiteY692" fmla="*/ 2881673 h 8153390"/>
              <a:gd name="connsiteX693" fmla="*/ 3880427 w 8372791"/>
              <a:gd name="connsiteY693" fmla="*/ 2867790 h 8153390"/>
              <a:gd name="connsiteX694" fmla="*/ 7531424 w 8372791"/>
              <a:gd name="connsiteY694" fmla="*/ 2822621 h 8153390"/>
              <a:gd name="connsiteX695" fmla="*/ 7518924 w 8372791"/>
              <a:gd name="connsiteY695" fmla="*/ 2841563 h 8153390"/>
              <a:gd name="connsiteX696" fmla="*/ 7488740 w 8372791"/>
              <a:gd name="connsiteY696" fmla="*/ 2862357 h 8153390"/>
              <a:gd name="connsiteX697" fmla="*/ 7545825 w 8372791"/>
              <a:gd name="connsiteY697" fmla="*/ 2955967 h 8153390"/>
              <a:gd name="connsiteX698" fmla="*/ 5904252 w 8372791"/>
              <a:gd name="connsiteY698" fmla="*/ 2820417 h 8153390"/>
              <a:gd name="connsiteX699" fmla="*/ 5705891 w 8372791"/>
              <a:gd name="connsiteY699" fmla="*/ 3135303 h 8153390"/>
              <a:gd name="connsiteX700" fmla="*/ 6022847 w 8372791"/>
              <a:gd name="connsiteY700" fmla="*/ 3064662 h 8153390"/>
              <a:gd name="connsiteX701" fmla="*/ 5944016 w 8372791"/>
              <a:gd name="connsiteY701" fmla="*/ 2825342 h 8153390"/>
              <a:gd name="connsiteX702" fmla="*/ 5935933 w 8372791"/>
              <a:gd name="connsiteY702" fmla="*/ 2827030 h 8153390"/>
              <a:gd name="connsiteX703" fmla="*/ 7319193 w 8372791"/>
              <a:gd name="connsiteY703" fmla="*/ 2813338 h 8153390"/>
              <a:gd name="connsiteX704" fmla="*/ 6738803 w 8372791"/>
              <a:gd name="connsiteY704" fmla="*/ 2941377 h 8153390"/>
              <a:gd name="connsiteX705" fmla="*/ 7357935 w 8372791"/>
              <a:gd name="connsiteY705" fmla="*/ 3105429 h 8153390"/>
              <a:gd name="connsiteX706" fmla="*/ 7377465 w 8372791"/>
              <a:gd name="connsiteY706" fmla="*/ 2868663 h 8153390"/>
              <a:gd name="connsiteX707" fmla="*/ 7347338 w 8372791"/>
              <a:gd name="connsiteY707" fmla="*/ 2849987 h 8153390"/>
              <a:gd name="connsiteX708" fmla="*/ 5357374 w 8372791"/>
              <a:gd name="connsiteY708" fmla="*/ 2794801 h 8153390"/>
              <a:gd name="connsiteX709" fmla="*/ 4730228 w 8372791"/>
              <a:gd name="connsiteY709" fmla="*/ 2809623 h 8153390"/>
              <a:gd name="connsiteX710" fmla="*/ 5201405 w 8372791"/>
              <a:gd name="connsiteY710" fmla="*/ 3143606 h 8153390"/>
              <a:gd name="connsiteX711" fmla="*/ 5176411 w 8372791"/>
              <a:gd name="connsiteY711" fmla="*/ 3182485 h 8153390"/>
              <a:gd name="connsiteX712" fmla="*/ 4656710 w 8372791"/>
              <a:gd name="connsiteY712" fmla="*/ 2811360 h 8153390"/>
              <a:gd name="connsiteX713" fmla="*/ 3997279 w 8372791"/>
              <a:gd name="connsiteY713" fmla="*/ 2826945 h 8153390"/>
              <a:gd name="connsiteX714" fmla="*/ 3993488 w 8372791"/>
              <a:gd name="connsiteY714" fmla="*/ 2845722 h 8153390"/>
              <a:gd name="connsiteX715" fmla="*/ 3981192 w 8372791"/>
              <a:gd name="connsiteY715" fmla="*/ 2863960 h 8153390"/>
              <a:gd name="connsiteX716" fmla="*/ 4479901 w 8372791"/>
              <a:gd name="connsiteY716" fmla="*/ 3494479 h 8153390"/>
              <a:gd name="connsiteX717" fmla="*/ 5176810 w 8372791"/>
              <a:gd name="connsiteY717" fmla="*/ 3269186 h 8153390"/>
              <a:gd name="connsiteX718" fmla="*/ 5170857 w 8372791"/>
              <a:gd name="connsiteY718" fmla="*/ 3239420 h 8153390"/>
              <a:gd name="connsiteX719" fmla="*/ 5260751 w 8372791"/>
              <a:gd name="connsiteY719" fmla="*/ 3102523 h 8153390"/>
              <a:gd name="connsiteX720" fmla="*/ 5315980 w 8372791"/>
              <a:gd name="connsiteY720" fmla="*/ 3091268 h 8153390"/>
              <a:gd name="connsiteX721" fmla="*/ 5865337 w 8372791"/>
              <a:gd name="connsiteY721" fmla="*/ 2782796 h 8153390"/>
              <a:gd name="connsiteX722" fmla="*/ 5400426 w 8372791"/>
              <a:gd name="connsiteY722" fmla="*/ 2793783 h 8153390"/>
              <a:gd name="connsiteX723" fmla="*/ 5359697 w 8372791"/>
              <a:gd name="connsiteY723" fmla="*/ 3096397 h 8153390"/>
              <a:gd name="connsiteX724" fmla="*/ 5345267 w 8372791"/>
              <a:gd name="connsiteY724" fmla="*/ 3096397 h 8153390"/>
              <a:gd name="connsiteX725" fmla="*/ 5375331 w 8372791"/>
              <a:gd name="connsiteY725" fmla="*/ 3102523 h 8153390"/>
              <a:gd name="connsiteX726" fmla="*/ 5440088 w 8372791"/>
              <a:gd name="connsiteY726" fmla="*/ 3156352 h 8153390"/>
              <a:gd name="connsiteX727" fmla="*/ 5456531 w 8372791"/>
              <a:gd name="connsiteY727" fmla="*/ 3190879 h 8153390"/>
              <a:gd name="connsiteX728" fmla="*/ 5678431 w 8372791"/>
              <a:gd name="connsiteY728" fmla="*/ 3141423 h 8153390"/>
              <a:gd name="connsiteX729" fmla="*/ 5886843 w 8372791"/>
              <a:gd name="connsiteY729" fmla="*/ 2808383 h 8153390"/>
              <a:gd name="connsiteX730" fmla="*/ 5878005 w 8372791"/>
              <a:gd name="connsiteY730" fmla="*/ 2802222 h 8153390"/>
              <a:gd name="connsiteX731" fmla="*/ 6009218 w 8372791"/>
              <a:gd name="connsiteY731" fmla="*/ 2778673 h 8153390"/>
              <a:gd name="connsiteX732" fmla="*/ 5993861 w 8372791"/>
              <a:gd name="connsiteY732" fmla="*/ 2802222 h 8153390"/>
              <a:gd name="connsiteX733" fmla="*/ 5969528 w 8372791"/>
              <a:gd name="connsiteY733" fmla="*/ 2819184 h 8153390"/>
              <a:gd name="connsiteX734" fmla="*/ 6046852 w 8372791"/>
              <a:gd name="connsiteY734" fmla="*/ 3059312 h 8153390"/>
              <a:gd name="connsiteX735" fmla="*/ 6596803 w 8372791"/>
              <a:gd name="connsiteY735" fmla="*/ 2936742 h 8153390"/>
              <a:gd name="connsiteX736" fmla="*/ 1515139 w 8372791"/>
              <a:gd name="connsiteY736" fmla="*/ 2579218 h 8153390"/>
              <a:gd name="connsiteX737" fmla="*/ 864737 w 8372791"/>
              <a:gd name="connsiteY737" fmla="*/ 3141010 h 8153390"/>
              <a:gd name="connsiteX738" fmla="*/ 780394 w 8372791"/>
              <a:gd name="connsiteY738" fmla="*/ 3460154 h 8153390"/>
              <a:gd name="connsiteX739" fmla="*/ 1393185 w 8372791"/>
              <a:gd name="connsiteY739" fmla="*/ 3697490 h 8153390"/>
              <a:gd name="connsiteX740" fmla="*/ 1950726 w 8372791"/>
              <a:gd name="connsiteY740" fmla="*/ 3360689 h 8153390"/>
              <a:gd name="connsiteX741" fmla="*/ 1942038 w 8372791"/>
              <a:gd name="connsiteY741" fmla="*/ 3347367 h 8153390"/>
              <a:gd name="connsiteX742" fmla="*/ 1935600 w 8372791"/>
              <a:gd name="connsiteY742" fmla="*/ 3314398 h 8153390"/>
              <a:gd name="connsiteX743" fmla="*/ 1942038 w 8372791"/>
              <a:gd name="connsiteY743" fmla="*/ 3281428 h 8153390"/>
              <a:gd name="connsiteX744" fmla="*/ 1944674 w 8372791"/>
              <a:gd name="connsiteY744" fmla="*/ 3277386 h 8153390"/>
              <a:gd name="connsiteX745" fmla="*/ 1941154 w 8372791"/>
              <a:gd name="connsiteY745" fmla="*/ 3268586 h 8153390"/>
              <a:gd name="connsiteX746" fmla="*/ 4118331 w 8372791"/>
              <a:gd name="connsiteY746" fmla="*/ 2426896 h 8153390"/>
              <a:gd name="connsiteX747" fmla="*/ 3980343 w 8372791"/>
              <a:gd name="connsiteY747" fmla="*/ 2772177 h 8153390"/>
              <a:gd name="connsiteX748" fmla="*/ 3993488 w 8372791"/>
              <a:gd name="connsiteY748" fmla="*/ 2791674 h 8153390"/>
              <a:gd name="connsiteX749" fmla="*/ 3996532 w 8372791"/>
              <a:gd name="connsiteY749" fmla="*/ 2806751 h 8153390"/>
              <a:gd name="connsiteX750" fmla="*/ 4629667 w 8372791"/>
              <a:gd name="connsiteY750" fmla="*/ 2792048 h 8153390"/>
              <a:gd name="connsiteX751" fmla="*/ 883916 w 8372791"/>
              <a:gd name="connsiteY751" fmla="*/ 2289001 h 8153390"/>
              <a:gd name="connsiteX752" fmla="*/ 221156 w 8372791"/>
              <a:gd name="connsiteY752" fmla="*/ 2955727 h 8153390"/>
              <a:gd name="connsiteX753" fmla="*/ 229442 w 8372791"/>
              <a:gd name="connsiteY753" fmla="*/ 2968304 h 8153390"/>
              <a:gd name="connsiteX754" fmla="*/ 238826 w 8372791"/>
              <a:gd name="connsiteY754" fmla="*/ 3015865 h 8153390"/>
              <a:gd name="connsiteX755" fmla="*/ 229442 w 8372791"/>
              <a:gd name="connsiteY755" fmla="*/ 3063426 h 8153390"/>
              <a:gd name="connsiteX756" fmla="*/ 213688 w 8372791"/>
              <a:gd name="connsiteY756" fmla="*/ 3087336 h 8153390"/>
              <a:gd name="connsiteX757" fmla="*/ 459953 w 8372791"/>
              <a:gd name="connsiteY757" fmla="*/ 3277747 h 8153390"/>
              <a:gd name="connsiteX758" fmla="*/ 466300 w 8372791"/>
              <a:gd name="connsiteY758" fmla="*/ 3268335 h 8153390"/>
              <a:gd name="connsiteX759" fmla="*/ 559575 w 8372791"/>
              <a:gd name="connsiteY759" fmla="*/ 3229697 h 8153390"/>
              <a:gd name="connsiteX760" fmla="*/ 581333 w 8372791"/>
              <a:gd name="connsiteY760" fmla="*/ 3234089 h 8153390"/>
              <a:gd name="connsiteX761" fmla="*/ 5478455 w 8372791"/>
              <a:gd name="connsiteY761" fmla="*/ 2214037 h 8153390"/>
              <a:gd name="connsiteX762" fmla="*/ 5403077 w 8372791"/>
              <a:gd name="connsiteY762" fmla="*/ 2774088 h 8153390"/>
              <a:gd name="connsiteX763" fmla="*/ 5858148 w 8372791"/>
              <a:gd name="connsiteY763" fmla="*/ 2763520 h 8153390"/>
              <a:gd name="connsiteX764" fmla="*/ 5854010 w 8372791"/>
              <a:gd name="connsiteY764" fmla="*/ 2742330 h 8153390"/>
              <a:gd name="connsiteX765" fmla="*/ 5860448 w 8372791"/>
              <a:gd name="connsiteY765" fmla="*/ 2709360 h 8153390"/>
              <a:gd name="connsiteX766" fmla="*/ 5873302 w 8372791"/>
              <a:gd name="connsiteY766" fmla="*/ 2689649 h 8153390"/>
              <a:gd name="connsiteX767" fmla="*/ 1114386 w 8372791"/>
              <a:gd name="connsiteY767" fmla="*/ 2057152 h 8153390"/>
              <a:gd name="connsiteX768" fmla="*/ 947494 w 8372791"/>
              <a:gd name="connsiteY768" fmla="*/ 2225043 h 8153390"/>
              <a:gd name="connsiteX769" fmla="*/ 628716 w 8372791"/>
              <a:gd name="connsiteY769" fmla="*/ 3252062 h 8153390"/>
              <a:gd name="connsiteX770" fmla="*/ 652849 w 8372791"/>
              <a:gd name="connsiteY770" fmla="*/ 3268335 h 8153390"/>
              <a:gd name="connsiteX771" fmla="*/ 653695 w 8372791"/>
              <a:gd name="connsiteY771" fmla="*/ 3269589 h 8153390"/>
              <a:gd name="connsiteX772" fmla="*/ 838479 w 8372791"/>
              <a:gd name="connsiteY772" fmla="*/ 3110810 h 8153390"/>
              <a:gd name="connsiteX773" fmla="*/ 1117377 w 8372791"/>
              <a:gd name="connsiteY773" fmla="*/ 2058924 h 8153390"/>
              <a:gd name="connsiteX774" fmla="*/ 1116802 w 8372791"/>
              <a:gd name="connsiteY774" fmla="*/ 2058806 h 8153390"/>
              <a:gd name="connsiteX775" fmla="*/ 1191933 w 8372791"/>
              <a:gd name="connsiteY775" fmla="*/ 2056213 h 8153390"/>
              <a:gd name="connsiteX776" fmla="*/ 1188145 w 8372791"/>
              <a:gd name="connsiteY776" fmla="*/ 2058806 h 8153390"/>
              <a:gd name="connsiteX777" fmla="*/ 1152474 w 8372791"/>
              <a:gd name="connsiteY777" fmla="*/ 2066117 h 8153390"/>
              <a:gd name="connsiteX778" fmla="*/ 1148995 w 8372791"/>
              <a:gd name="connsiteY778" fmla="*/ 2065404 h 8153390"/>
              <a:gd name="connsiteX779" fmla="*/ 882778 w 8372791"/>
              <a:gd name="connsiteY779" fmla="*/ 3072746 h 8153390"/>
              <a:gd name="connsiteX780" fmla="*/ 1495021 w 8372791"/>
              <a:gd name="connsiteY780" fmla="*/ 2546664 h 8153390"/>
              <a:gd name="connsiteX781" fmla="*/ 7431372 w 8372791"/>
              <a:gd name="connsiteY781" fmla="*/ 1896215 h 8153390"/>
              <a:gd name="connsiteX782" fmla="*/ 7431372 w 8372791"/>
              <a:gd name="connsiteY782" fmla="*/ 2619323 h 8153390"/>
              <a:gd name="connsiteX783" fmla="*/ 7478319 w 8372791"/>
              <a:gd name="connsiteY783" fmla="*/ 2629007 h 8153390"/>
              <a:gd name="connsiteX784" fmla="*/ 7513101 w 8372791"/>
              <a:gd name="connsiteY784" fmla="*/ 2652968 h 8153390"/>
              <a:gd name="connsiteX785" fmla="*/ 2741533 w 8372791"/>
              <a:gd name="connsiteY785" fmla="*/ 1819455 h 8153390"/>
              <a:gd name="connsiteX786" fmla="*/ 2068496 w 8372791"/>
              <a:gd name="connsiteY786" fmla="*/ 3249656 h 8153390"/>
              <a:gd name="connsiteX787" fmla="*/ 2075452 w 8372791"/>
              <a:gd name="connsiteY787" fmla="*/ 3254505 h 8153390"/>
              <a:gd name="connsiteX788" fmla="*/ 2099446 w 8372791"/>
              <a:gd name="connsiteY788" fmla="*/ 3314398 h 8153390"/>
              <a:gd name="connsiteX789" fmla="*/ 2075452 w 8372791"/>
              <a:gd name="connsiteY789" fmla="*/ 3374289 h 8153390"/>
              <a:gd name="connsiteX790" fmla="*/ 2050361 w 8372791"/>
              <a:gd name="connsiteY790" fmla="*/ 3391778 h 8153390"/>
              <a:gd name="connsiteX791" fmla="*/ 2530533 w 8372791"/>
              <a:gd name="connsiteY791" fmla="*/ 3876063 h 8153390"/>
              <a:gd name="connsiteX792" fmla="*/ 2599539 w 8372791"/>
              <a:gd name="connsiteY792" fmla="*/ 3203466 h 8153390"/>
              <a:gd name="connsiteX793" fmla="*/ 2099446 w 8372791"/>
              <a:gd name="connsiteY793" fmla="*/ 3335233 h 8153390"/>
              <a:gd name="connsiteX794" fmla="*/ 2099446 w 8372791"/>
              <a:gd name="connsiteY794" fmla="*/ 3314398 h 8153390"/>
              <a:gd name="connsiteX795" fmla="*/ 2099446 w 8372791"/>
              <a:gd name="connsiteY795" fmla="*/ 3307462 h 8153390"/>
              <a:gd name="connsiteX796" fmla="*/ 2110554 w 8372791"/>
              <a:gd name="connsiteY796" fmla="*/ 3301908 h 8153390"/>
              <a:gd name="connsiteX797" fmla="*/ 2602829 w 8372791"/>
              <a:gd name="connsiteY797" fmla="*/ 3171398 h 8153390"/>
              <a:gd name="connsiteX798" fmla="*/ 7451030 w 8372791"/>
              <a:gd name="connsiteY798" fmla="*/ 1817177 h 8153390"/>
              <a:gd name="connsiteX799" fmla="*/ 7554196 w 8372791"/>
              <a:gd name="connsiteY799" fmla="*/ 2738424 h 8153390"/>
              <a:gd name="connsiteX800" fmla="*/ 7556339 w 8372791"/>
              <a:gd name="connsiteY800" fmla="*/ 2749271 h 8153390"/>
              <a:gd name="connsiteX801" fmla="*/ 7555746 w 8372791"/>
              <a:gd name="connsiteY801" fmla="*/ 2752271 h 8153390"/>
              <a:gd name="connsiteX802" fmla="*/ 7585920 w 8372791"/>
              <a:gd name="connsiteY802" fmla="*/ 3021716 h 8153390"/>
              <a:gd name="connsiteX803" fmla="*/ 7621476 w 8372791"/>
              <a:gd name="connsiteY803" fmla="*/ 3080022 h 8153390"/>
              <a:gd name="connsiteX804" fmla="*/ 7648504 w 8372791"/>
              <a:gd name="connsiteY804" fmla="*/ 3097429 h 8153390"/>
              <a:gd name="connsiteX805" fmla="*/ 7675752 w 8372791"/>
              <a:gd name="connsiteY805" fmla="*/ 3160268 h 8153390"/>
              <a:gd name="connsiteX806" fmla="*/ 7674377 w 8372791"/>
              <a:gd name="connsiteY806" fmla="*/ 3166773 h 8153390"/>
              <a:gd name="connsiteX807" fmla="*/ 8152461 w 8372791"/>
              <a:gd name="connsiteY807" fmla="*/ 3950758 h 8153390"/>
              <a:gd name="connsiteX808" fmla="*/ 8200613 w 8372791"/>
              <a:gd name="connsiteY808" fmla="*/ 4023942 h 8153390"/>
              <a:gd name="connsiteX809" fmla="*/ 8198424 w 8372791"/>
              <a:gd name="connsiteY809" fmla="*/ 4026130 h 8153390"/>
              <a:gd name="connsiteX810" fmla="*/ 8202898 w 8372791"/>
              <a:gd name="connsiteY810" fmla="*/ 4033467 h 8153390"/>
              <a:gd name="connsiteX811" fmla="*/ 8205085 w 8372791"/>
              <a:gd name="connsiteY811" fmla="*/ 4032046 h 8153390"/>
              <a:gd name="connsiteX812" fmla="*/ 2391004 w 8372791"/>
              <a:gd name="connsiteY812" fmla="*/ 1776773 h 8153390"/>
              <a:gd name="connsiteX813" fmla="*/ 1239750 w 8372791"/>
              <a:gd name="connsiteY813" fmla="*/ 1995043 h 8153390"/>
              <a:gd name="connsiteX814" fmla="*/ 1236915 w 8372791"/>
              <a:gd name="connsiteY814" fmla="*/ 2009298 h 8153390"/>
              <a:gd name="connsiteX815" fmla="*/ 1217275 w 8372791"/>
              <a:gd name="connsiteY815" fmla="*/ 2038869 h 8153390"/>
              <a:gd name="connsiteX816" fmla="*/ 1211812 w 8372791"/>
              <a:gd name="connsiteY816" fmla="*/ 2042608 h 8153390"/>
              <a:gd name="connsiteX817" fmla="*/ 1517057 w 8372791"/>
              <a:gd name="connsiteY817" fmla="*/ 2527729 h 8153390"/>
              <a:gd name="connsiteX818" fmla="*/ 2816669 w 8372791"/>
              <a:gd name="connsiteY818" fmla="*/ 1752701 h 8153390"/>
              <a:gd name="connsiteX819" fmla="*/ 2810321 w 8372791"/>
              <a:gd name="connsiteY819" fmla="*/ 1756981 h 8153390"/>
              <a:gd name="connsiteX820" fmla="*/ 2778433 w 8372791"/>
              <a:gd name="connsiteY820" fmla="*/ 1763419 h 8153390"/>
              <a:gd name="connsiteX821" fmla="*/ 2775166 w 8372791"/>
              <a:gd name="connsiteY821" fmla="*/ 1762759 h 8153390"/>
              <a:gd name="connsiteX822" fmla="*/ 2634982 w 8372791"/>
              <a:gd name="connsiteY822" fmla="*/ 3162874 h 8153390"/>
              <a:gd name="connsiteX823" fmla="*/ 3863806 w 8372791"/>
              <a:gd name="connsiteY823" fmla="*/ 2837095 h 8153390"/>
              <a:gd name="connsiteX824" fmla="*/ 3860092 w 8372791"/>
              <a:gd name="connsiteY824" fmla="*/ 2818698 h 8153390"/>
              <a:gd name="connsiteX825" fmla="*/ 3865548 w 8372791"/>
              <a:gd name="connsiteY825" fmla="*/ 2791674 h 8153390"/>
              <a:gd name="connsiteX826" fmla="*/ 3866939 w 8372791"/>
              <a:gd name="connsiteY826" fmla="*/ 2789611 h 8153390"/>
              <a:gd name="connsiteX827" fmla="*/ 2705487 w 8372791"/>
              <a:gd name="connsiteY827" fmla="*/ 1717150 h 8153390"/>
              <a:gd name="connsiteX828" fmla="*/ 2459100 w 8372791"/>
              <a:gd name="connsiteY828" fmla="*/ 1763863 h 8153390"/>
              <a:gd name="connsiteX829" fmla="*/ 1537372 w 8372791"/>
              <a:gd name="connsiteY829" fmla="*/ 2560015 h 8153390"/>
              <a:gd name="connsiteX830" fmla="*/ 1969855 w 8372791"/>
              <a:gd name="connsiteY830" fmla="*/ 3247352 h 8153390"/>
              <a:gd name="connsiteX831" fmla="*/ 1985635 w 8372791"/>
              <a:gd name="connsiteY831" fmla="*/ 3236353 h 8153390"/>
              <a:gd name="connsiteX832" fmla="*/ 2017523 w 8372791"/>
              <a:gd name="connsiteY832" fmla="*/ 3229697 h 8153390"/>
              <a:gd name="connsiteX833" fmla="*/ 2037332 w 8372791"/>
              <a:gd name="connsiteY833" fmla="*/ 3233832 h 8153390"/>
              <a:gd name="connsiteX834" fmla="*/ 2747031 w 8372791"/>
              <a:gd name="connsiteY834" fmla="*/ 1765862 h 8153390"/>
              <a:gd name="connsiteX835" fmla="*/ 2747914 w 8372791"/>
              <a:gd name="connsiteY835" fmla="*/ 1757258 h 8153390"/>
              <a:gd name="connsiteX836" fmla="*/ 2746545 w 8372791"/>
              <a:gd name="connsiteY836" fmla="*/ 1756981 h 8153390"/>
              <a:gd name="connsiteX837" fmla="*/ 2720505 w 8372791"/>
              <a:gd name="connsiteY837" fmla="*/ 1739425 h 8153390"/>
              <a:gd name="connsiteX838" fmla="*/ 6393047 w 8372791"/>
              <a:gd name="connsiteY838" fmla="*/ 1649208 h 8153390"/>
              <a:gd name="connsiteX839" fmla="*/ 5980555 w 8372791"/>
              <a:gd name="connsiteY839" fmla="*/ 2673162 h 8153390"/>
              <a:gd name="connsiteX840" fmla="*/ 5993861 w 8372791"/>
              <a:gd name="connsiteY840" fmla="*/ 2682438 h 8153390"/>
              <a:gd name="connsiteX841" fmla="*/ 6017856 w 8372791"/>
              <a:gd name="connsiteY841" fmla="*/ 2742330 h 8153390"/>
              <a:gd name="connsiteX842" fmla="*/ 6016367 w 8372791"/>
              <a:gd name="connsiteY842" fmla="*/ 2749953 h 8153390"/>
              <a:gd name="connsiteX843" fmla="*/ 6664427 w 8372791"/>
              <a:gd name="connsiteY843" fmla="*/ 2921670 h 8153390"/>
              <a:gd name="connsiteX844" fmla="*/ 7307332 w 8372791"/>
              <a:gd name="connsiteY844" fmla="*/ 2778384 h 8153390"/>
              <a:gd name="connsiteX845" fmla="*/ 7300851 w 8372791"/>
              <a:gd name="connsiteY845" fmla="*/ 2749271 h 8153390"/>
              <a:gd name="connsiteX846" fmla="*/ 7305043 w 8372791"/>
              <a:gd name="connsiteY846" fmla="*/ 2728059 h 8153390"/>
              <a:gd name="connsiteX847" fmla="*/ 7300851 w 8372791"/>
              <a:gd name="connsiteY847" fmla="*/ 2735394 h 8153390"/>
              <a:gd name="connsiteX848" fmla="*/ 7110256 w 8372791"/>
              <a:gd name="connsiteY848" fmla="*/ 2451447 h 8153390"/>
              <a:gd name="connsiteX849" fmla="*/ 3023835 w 8372791"/>
              <a:gd name="connsiteY849" fmla="*/ 1645301 h 8153390"/>
              <a:gd name="connsiteX850" fmla="*/ 2858600 w 8372791"/>
              <a:gd name="connsiteY850" fmla="*/ 1690193 h 8153390"/>
              <a:gd name="connsiteX851" fmla="*/ 2853918 w 8372791"/>
              <a:gd name="connsiteY851" fmla="*/ 1713384 h 8153390"/>
              <a:gd name="connsiteX852" fmla="*/ 2836530 w 8372791"/>
              <a:gd name="connsiteY852" fmla="*/ 1739175 h 8153390"/>
              <a:gd name="connsiteX853" fmla="*/ 3890179 w 8372791"/>
              <a:gd name="connsiteY853" fmla="*/ 2763031 h 8153390"/>
              <a:gd name="connsiteX854" fmla="*/ 3902494 w 8372791"/>
              <a:gd name="connsiteY854" fmla="*/ 2754728 h 8153390"/>
              <a:gd name="connsiteX855" fmla="*/ 3929518 w 8372791"/>
              <a:gd name="connsiteY855" fmla="*/ 2749272 h 8153390"/>
              <a:gd name="connsiteX856" fmla="*/ 3956542 w 8372791"/>
              <a:gd name="connsiteY856" fmla="*/ 2754728 h 8153390"/>
              <a:gd name="connsiteX857" fmla="*/ 3958959 w 8372791"/>
              <a:gd name="connsiteY857" fmla="*/ 2756358 h 8153390"/>
              <a:gd name="connsiteX858" fmla="*/ 4097737 w 8372791"/>
              <a:gd name="connsiteY858" fmla="*/ 2412189 h 8153390"/>
              <a:gd name="connsiteX859" fmla="*/ 6489124 w 8372791"/>
              <a:gd name="connsiteY859" fmla="*/ 1526085 h 8153390"/>
              <a:gd name="connsiteX860" fmla="*/ 6455241 w 8372791"/>
              <a:gd name="connsiteY860" fmla="*/ 1532926 h 8153390"/>
              <a:gd name="connsiteX861" fmla="*/ 6441045 w 8372791"/>
              <a:gd name="connsiteY861" fmla="*/ 1530060 h 8153390"/>
              <a:gd name="connsiteX862" fmla="*/ 6410044 w 8372791"/>
              <a:gd name="connsiteY862" fmla="*/ 1607015 h 8153390"/>
              <a:gd name="connsiteX863" fmla="*/ 6949093 w 8372791"/>
              <a:gd name="connsiteY863" fmla="*/ 2211347 h 8153390"/>
              <a:gd name="connsiteX864" fmla="*/ 6534586 w 8372791"/>
              <a:gd name="connsiteY864" fmla="*/ 1487662 h 8153390"/>
              <a:gd name="connsiteX865" fmla="*/ 6522987 w 8372791"/>
              <a:gd name="connsiteY865" fmla="*/ 1504864 h 8153390"/>
              <a:gd name="connsiteX866" fmla="*/ 6514689 w 8372791"/>
              <a:gd name="connsiteY866" fmla="*/ 1510459 h 8153390"/>
              <a:gd name="connsiteX867" fmla="*/ 7061789 w 8372791"/>
              <a:gd name="connsiteY867" fmla="*/ 2337690 h 8153390"/>
              <a:gd name="connsiteX868" fmla="*/ 7339730 w 8372791"/>
              <a:gd name="connsiteY868" fmla="*/ 2649292 h 8153390"/>
              <a:gd name="connsiteX869" fmla="*/ 7311959 w 8372791"/>
              <a:gd name="connsiteY869" fmla="*/ 2677063 h 8153390"/>
              <a:gd name="connsiteX870" fmla="*/ 7213115 w 8372791"/>
              <a:gd name="connsiteY870" fmla="*/ 2566500 h 8153390"/>
              <a:gd name="connsiteX871" fmla="*/ 7308475 w 8372791"/>
              <a:gd name="connsiteY871" fmla="*/ 2710687 h 8153390"/>
              <a:gd name="connsiteX872" fmla="*/ 7310890 w 8372791"/>
              <a:gd name="connsiteY872" fmla="*/ 2698466 h 8153390"/>
              <a:gd name="connsiteX873" fmla="*/ 7378871 w 8372791"/>
              <a:gd name="connsiteY873" fmla="*/ 2629007 h 8153390"/>
              <a:gd name="connsiteX874" fmla="*/ 7398047 w 8372791"/>
              <a:gd name="connsiteY874" fmla="*/ 2625052 h 8153390"/>
              <a:gd name="connsiteX875" fmla="*/ 7398047 w 8372791"/>
              <a:gd name="connsiteY875" fmla="*/ 1710377 h 8153390"/>
              <a:gd name="connsiteX876" fmla="*/ 7353496 w 8372791"/>
              <a:gd name="connsiteY876" fmla="*/ 1701382 h 8153390"/>
              <a:gd name="connsiteX877" fmla="*/ 7290686 w 8372791"/>
              <a:gd name="connsiteY877" fmla="*/ 1638573 h 8153390"/>
              <a:gd name="connsiteX878" fmla="*/ 7286233 w 8372791"/>
              <a:gd name="connsiteY878" fmla="*/ 1616515 h 8153390"/>
              <a:gd name="connsiteX879" fmla="*/ 6245843 w 8372791"/>
              <a:gd name="connsiteY879" fmla="*/ 1422927 h 8153390"/>
              <a:gd name="connsiteX880" fmla="*/ 6392425 w 8372791"/>
              <a:gd name="connsiteY880" fmla="*/ 1587262 h 8153390"/>
              <a:gd name="connsiteX881" fmla="*/ 6417822 w 8372791"/>
              <a:gd name="connsiteY881" fmla="*/ 1525312 h 8153390"/>
              <a:gd name="connsiteX882" fmla="*/ 6387495 w 8372791"/>
              <a:gd name="connsiteY882" fmla="*/ 1504864 h 8153390"/>
              <a:gd name="connsiteX883" fmla="*/ 6366962 w 8372791"/>
              <a:gd name="connsiteY883" fmla="*/ 1474411 h 8153390"/>
              <a:gd name="connsiteX884" fmla="*/ 6359885 w 8372791"/>
              <a:gd name="connsiteY884" fmla="*/ 1439355 h 8153390"/>
              <a:gd name="connsiteX885" fmla="*/ 5597502 w 8372791"/>
              <a:gd name="connsiteY885" fmla="*/ 1329532 h 8153390"/>
              <a:gd name="connsiteX886" fmla="*/ 5483522 w 8372791"/>
              <a:gd name="connsiteY886" fmla="*/ 2176393 h 8153390"/>
              <a:gd name="connsiteX887" fmla="*/ 5895223 w 8372791"/>
              <a:gd name="connsiteY887" fmla="*/ 2670435 h 8153390"/>
              <a:gd name="connsiteX888" fmla="*/ 5904045 w 8372791"/>
              <a:gd name="connsiteY888" fmla="*/ 2664286 h 8153390"/>
              <a:gd name="connsiteX889" fmla="*/ 5935933 w 8372791"/>
              <a:gd name="connsiteY889" fmla="*/ 2657629 h 8153390"/>
              <a:gd name="connsiteX890" fmla="*/ 5952231 w 8372791"/>
              <a:gd name="connsiteY890" fmla="*/ 2661031 h 8153390"/>
              <a:gd name="connsiteX891" fmla="*/ 6375210 w 8372791"/>
              <a:gd name="connsiteY891" fmla="*/ 1629256 h 8153390"/>
              <a:gd name="connsiteX892" fmla="*/ 6182606 w 8372791"/>
              <a:gd name="connsiteY892" fmla="*/ 1413818 h 8153390"/>
              <a:gd name="connsiteX893" fmla="*/ 1225757 w 8372791"/>
              <a:gd name="connsiteY893" fmla="*/ 1328551 h 8153390"/>
              <a:gd name="connsiteX894" fmla="*/ 964670 w 8372791"/>
              <a:gd name="connsiteY894" fmla="*/ 2169705 h 8153390"/>
              <a:gd name="connsiteX895" fmla="*/ 1091417 w 8372791"/>
              <a:gd name="connsiteY895" fmla="*/ 2041432 h 8153390"/>
              <a:gd name="connsiteX896" fmla="*/ 1087673 w 8372791"/>
              <a:gd name="connsiteY896" fmla="*/ 2038869 h 8153390"/>
              <a:gd name="connsiteX897" fmla="*/ 1060831 w 8372791"/>
              <a:gd name="connsiteY897" fmla="*/ 1973086 h 8153390"/>
              <a:gd name="connsiteX898" fmla="*/ 1152474 w 8372791"/>
              <a:gd name="connsiteY898" fmla="*/ 1880055 h 8153390"/>
              <a:gd name="connsiteX899" fmla="*/ 1169393 w 8372791"/>
              <a:gd name="connsiteY899" fmla="*/ 1883522 h 8153390"/>
              <a:gd name="connsiteX900" fmla="*/ 1211330 w 8372791"/>
              <a:gd name="connsiteY900" fmla="*/ 1266355 h 8153390"/>
              <a:gd name="connsiteX901" fmla="*/ 212706 w 8372791"/>
              <a:gd name="connsiteY901" fmla="*/ 2930728 h 8153390"/>
              <a:gd name="connsiteX902" fmla="*/ 901710 w 8372791"/>
              <a:gd name="connsiteY902" fmla="*/ 2233424 h 8153390"/>
              <a:gd name="connsiteX903" fmla="*/ 4673952 w 8372791"/>
              <a:gd name="connsiteY903" fmla="*/ 1244975 h 8153390"/>
              <a:gd name="connsiteX904" fmla="*/ 4657290 w 8372791"/>
              <a:gd name="connsiteY904" fmla="*/ 1256571 h 8153390"/>
              <a:gd name="connsiteX905" fmla="*/ 4623780 w 8372791"/>
              <a:gd name="connsiteY905" fmla="*/ 1263555 h 8153390"/>
              <a:gd name="connsiteX906" fmla="*/ 4590270 w 8372791"/>
              <a:gd name="connsiteY906" fmla="*/ 1256571 h 8153390"/>
              <a:gd name="connsiteX907" fmla="*/ 4586962 w 8372791"/>
              <a:gd name="connsiteY907" fmla="*/ 1254268 h 8153390"/>
              <a:gd name="connsiteX908" fmla="*/ 4134216 w 8372791"/>
              <a:gd name="connsiteY908" fmla="*/ 2387151 h 8153390"/>
              <a:gd name="connsiteX909" fmla="*/ 4703031 w 8372791"/>
              <a:gd name="connsiteY909" fmla="*/ 2790344 h 8153390"/>
              <a:gd name="connsiteX910" fmla="*/ 5360126 w 8372791"/>
              <a:gd name="connsiteY910" fmla="*/ 2775085 h 8153390"/>
              <a:gd name="connsiteX911" fmla="*/ 5444219 w 8372791"/>
              <a:gd name="connsiteY911" fmla="*/ 2172798 h 8153390"/>
              <a:gd name="connsiteX912" fmla="*/ 4551576 w 8372791"/>
              <a:gd name="connsiteY912" fmla="*/ 1220180 h 8153390"/>
              <a:gd name="connsiteX913" fmla="*/ 4551576 w 8372791"/>
              <a:gd name="connsiteY913" fmla="*/ 1230237 h 8153390"/>
              <a:gd name="connsiteX914" fmla="*/ 3069957 w 8372791"/>
              <a:gd name="connsiteY914" fmla="*/ 1632771 h 8153390"/>
              <a:gd name="connsiteX915" fmla="*/ 4113697 w 8372791"/>
              <a:gd name="connsiteY915" fmla="*/ 2372606 h 8153390"/>
              <a:gd name="connsiteX916" fmla="*/ 4569531 w 8372791"/>
              <a:gd name="connsiteY916" fmla="*/ 1242138 h 8153390"/>
              <a:gd name="connsiteX917" fmla="*/ 4562906 w 8372791"/>
              <a:gd name="connsiteY917" fmla="*/ 1237526 h 8153390"/>
              <a:gd name="connsiteX918" fmla="*/ 1372538 w 8372791"/>
              <a:gd name="connsiteY918" fmla="*/ 1182438 h 8153390"/>
              <a:gd name="connsiteX919" fmla="*/ 1351247 w 8372791"/>
              <a:gd name="connsiteY919" fmla="*/ 1213207 h 8153390"/>
              <a:gd name="connsiteX920" fmla="*/ 1274664 w 8372791"/>
              <a:gd name="connsiteY920" fmla="*/ 1244115 h 8153390"/>
              <a:gd name="connsiteX921" fmla="*/ 1253271 w 8372791"/>
              <a:gd name="connsiteY921" fmla="*/ 1239907 h 8153390"/>
              <a:gd name="connsiteX922" fmla="*/ 1244202 w 8372791"/>
              <a:gd name="connsiteY922" fmla="*/ 1269125 h 8153390"/>
              <a:gd name="connsiteX923" fmla="*/ 1193203 w 8372791"/>
              <a:gd name="connsiteY923" fmla="*/ 1890828 h 8153390"/>
              <a:gd name="connsiteX924" fmla="*/ 1215264 w 8372791"/>
              <a:gd name="connsiteY924" fmla="*/ 1905926 h 8153390"/>
              <a:gd name="connsiteX925" fmla="*/ 1918096 w 8372791"/>
              <a:gd name="connsiteY925" fmla="*/ 1301137 h 8153390"/>
              <a:gd name="connsiteX926" fmla="*/ 4430577 w 8372791"/>
              <a:gd name="connsiteY926" fmla="*/ 1105207 h 8153390"/>
              <a:gd name="connsiteX927" fmla="*/ 2921058 w 8372791"/>
              <a:gd name="connsiteY927" fmla="*/ 1461773 h 8153390"/>
              <a:gd name="connsiteX928" fmla="*/ 2921451 w 8372791"/>
              <a:gd name="connsiteY928" fmla="*/ 1463501 h 8153390"/>
              <a:gd name="connsiteX929" fmla="*/ 2911849 w 8372791"/>
              <a:gd name="connsiteY929" fmla="*/ 1511063 h 8153390"/>
              <a:gd name="connsiteX930" fmla="*/ 2907453 w 8372791"/>
              <a:gd name="connsiteY930" fmla="*/ 1517583 h 8153390"/>
              <a:gd name="connsiteX931" fmla="*/ 3027762 w 8372791"/>
              <a:gd name="connsiteY931" fmla="*/ 1602862 h 8153390"/>
              <a:gd name="connsiteX932" fmla="*/ 4541484 w 8372791"/>
              <a:gd name="connsiteY932" fmla="*/ 1194084 h 8153390"/>
              <a:gd name="connsiteX933" fmla="*/ 4537691 w 8372791"/>
              <a:gd name="connsiteY933" fmla="*/ 1174689 h 8153390"/>
              <a:gd name="connsiteX934" fmla="*/ 4542330 w 8372791"/>
              <a:gd name="connsiteY934" fmla="*/ 1150969 h 8153390"/>
              <a:gd name="connsiteX935" fmla="*/ 4703174 w 8372791"/>
              <a:gd name="connsiteY935" fmla="*/ 1040816 h 8153390"/>
              <a:gd name="connsiteX936" fmla="*/ 4485750 w 8372791"/>
              <a:gd name="connsiteY936" fmla="*/ 1092174 h 8153390"/>
              <a:gd name="connsiteX937" fmla="*/ 4551577 w 8372791"/>
              <a:gd name="connsiteY937" fmla="*/ 1119156 h 8153390"/>
              <a:gd name="connsiteX938" fmla="*/ 4551577 w 8372791"/>
              <a:gd name="connsiteY938" fmla="*/ 1119156 h 8153390"/>
              <a:gd name="connsiteX939" fmla="*/ 4549330 w 8372791"/>
              <a:gd name="connsiteY939" fmla="*/ 1132635 h 8153390"/>
              <a:gd name="connsiteX940" fmla="*/ 4562906 w 8372791"/>
              <a:gd name="connsiteY940" fmla="*/ 1111851 h 8153390"/>
              <a:gd name="connsiteX941" fmla="*/ 4623780 w 8372791"/>
              <a:gd name="connsiteY941" fmla="*/ 1085823 h 8153390"/>
              <a:gd name="connsiteX942" fmla="*/ 4657290 w 8372791"/>
              <a:gd name="connsiteY942" fmla="*/ 1092806 h 8153390"/>
              <a:gd name="connsiteX943" fmla="*/ 4663115 w 8372791"/>
              <a:gd name="connsiteY943" fmla="*/ 1096861 h 8153390"/>
              <a:gd name="connsiteX944" fmla="*/ 6020133 w 8372791"/>
              <a:gd name="connsiteY944" fmla="*/ 982411 h 8153390"/>
              <a:gd name="connsiteX945" fmla="*/ 6392709 w 8372791"/>
              <a:gd name="connsiteY945" fmla="*/ 1365856 h 8153390"/>
              <a:gd name="connsiteX946" fmla="*/ 6417948 w 8372791"/>
              <a:gd name="connsiteY946" fmla="*/ 1348839 h 8153390"/>
              <a:gd name="connsiteX947" fmla="*/ 6455241 w 8372791"/>
              <a:gd name="connsiteY947" fmla="*/ 1341310 h 8153390"/>
              <a:gd name="connsiteX948" fmla="*/ 6551049 w 8372791"/>
              <a:gd name="connsiteY948" fmla="*/ 1437118 h 8153390"/>
              <a:gd name="connsiteX949" fmla="*/ 6544932 w 8372791"/>
              <a:gd name="connsiteY949" fmla="*/ 1467414 h 8153390"/>
              <a:gd name="connsiteX950" fmla="*/ 7284960 w 8372791"/>
              <a:gd name="connsiteY950" fmla="*/ 1575054 h 8153390"/>
              <a:gd name="connsiteX951" fmla="*/ 7285898 w 8372791"/>
              <a:gd name="connsiteY951" fmla="*/ 1570408 h 8153390"/>
              <a:gd name="connsiteX952" fmla="*/ 5711141 w 8372791"/>
              <a:gd name="connsiteY952" fmla="*/ 886457 h 8153390"/>
              <a:gd name="connsiteX953" fmla="*/ 5693294 w 8372791"/>
              <a:gd name="connsiteY953" fmla="*/ 898490 h 8153390"/>
              <a:gd name="connsiteX954" fmla="*/ 5654461 w 8372791"/>
              <a:gd name="connsiteY954" fmla="*/ 906330 h 8153390"/>
              <a:gd name="connsiteX955" fmla="*/ 5600752 w 8372791"/>
              <a:gd name="connsiteY955" fmla="*/ 1305384 h 8153390"/>
              <a:gd name="connsiteX956" fmla="*/ 6161200 w 8372791"/>
              <a:gd name="connsiteY956" fmla="*/ 1389874 h 8153390"/>
              <a:gd name="connsiteX957" fmla="*/ 5744291 w 8372791"/>
              <a:gd name="connsiteY957" fmla="*/ 854272 h 8153390"/>
              <a:gd name="connsiteX958" fmla="*/ 5741848 w 8372791"/>
              <a:gd name="connsiteY958" fmla="*/ 857895 h 8153390"/>
              <a:gd name="connsiteX959" fmla="*/ 6224929 w 8372791"/>
              <a:gd name="connsiteY959" fmla="*/ 1399481 h 8153390"/>
              <a:gd name="connsiteX960" fmla="*/ 6362834 w 8372791"/>
              <a:gd name="connsiteY960" fmla="*/ 1420271 h 8153390"/>
              <a:gd name="connsiteX961" fmla="*/ 6366962 w 8372791"/>
              <a:gd name="connsiteY961" fmla="*/ 1399825 h 8153390"/>
              <a:gd name="connsiteX962" fmla="*/ 6374268 w 8372791"/>
              <a:gd name="connsiteY962" fmla="*/ 1388989 h 8153390"/>
              <a:gd name="connsiteX963" fmla="*/ 5952028 w 8372791"/>
              <a:gd name="connsiteY963" fmla="*/ 950773 h 8153390"/>
              <a:gd name="connsiteX964" fmla="*/ 5539718 w 8372791"/>
              <a:gd name="connsiteY964" fmla="*/ 843214 h 8153390"/>
              <a:gd name="connsiteX965" fmla="*/ 4764166 w 8372791"/>
              <a:gd name="connsiteY965" fmla="*/ 1026409 h 8153390"/>
              <a:gd name="connsiteX966" fmla="*/ 4693685 w 8372791"/>
              <a:gd name="connsiteY966" fmla="*/ 1125678 h 8153390"/>
              <a:gd name="connsiteX967" fmla="*/ 4703104 w 8372791"/>
              <a:gd name="connsiteY967" fmla="*/ 1140098 h 8153390"/>
              <a:gd name="connsiteX968" fmla="*/ 4709869 w 8372791"/>
              <a:gd name="connsiteY968" fmla="*/ 1174689 h 8153390"/>
              <a:gd name="connsiteX969" fmla="*/ 4703104 w 8372791"/>
              <a:gd name="connsiteY969" fmla="*/ 1209279 h 8153390"/>
              <a:gd name="connsiteX970" fmla="*/ 4691895 w 8372791"/>
              <a:gd name="connsiteY970" fmla="*/ 1226440 h 8153390"/>
              <a:gd name="connsiteX971" fmla="*/ 5449429 w 8372791"/>
              <a:gd name="connsiteY971" fmla="*/ 2135482 h 8153390"/>
              <a:gd name="connsiteX972" fmla="*/ 5562659 w 8372791"/>
              <a:gd name="connsiteY972" fmla="*/ 1324513 h 8153390"/>
              <a:gd name="connsiteX973" fmla="*/ 4715422 w 8372791"/>
              <a:gd name="connsiteY973" fmla="*/ 1202465 h 8153390"/>
              <a:gd name="connsiteX974" fmla="*/ 4715422 w 8372791"/>
              <a:gd name="connsiteY974" fmla="*/ 1171918 h 8153390"/>
              <a:gd name="connsiteX975" fmla="*/ 5566060 w 8372791"/>
              <a:gd name="connsiteY975" fmla="*/ 1300155 h 8153390"/>
              <a:gd name="connsiteX976" fmla="*/ 5621484 w 8372791"/>
              <a:gd name="connsiteY976" fmla="*/ 903197 h 8153390"/>
              <a:gd name="connsiteX977" fmla="*/ 5598170 w 8372791"/>
              <a:gd name="connsiteY977" fmla="*/ 898490 h 8153390"/>
              <a:gd name="connsiteX978" fmla="*/ 5559331 w 8372791"/>
              <a:gd name="connsiteY978" fmla="*/ 872303 h 8153390"/>
              <a:gd name="connsiteX979" fmla="*/ 5761230 w 8372791"/>
              <a:gd name="connsiteY979" fmla="*/ 752757 h 8153390"/>
              <a:gd name="connsiteX980" fmla="*/ 5767922 w 8372791"/>
              <a:gd name="connsiteY980" fmla="*/ 785902 h 8153390"/>
              <a:gd name="connsiteX981" fmla="*/ 5761936 w 8372791"/>
              <a:gd name="connsiteY981" fmla="*/ 815550 h 8153390"/>
              <a:gd name="connsiteX982" fmla="*/ 5872234 w 8372791"/>
              <a:gd name="connsiteY982" fmla="*/ 867961 h 8153390"/>
              <a:gd name="connsiteX983" fmla="*/ 5049156 w 8372791"/>
              <a:gd name="connsiteY983" fmla="*/ 625016 h 8153390"/>
              <a:gd name="connsiteX984" fmla="*/ 4793973 w 8372791"/>
              <a:gd name="connsiteY984" fmla="*/ 984427 h 8153390"/>
              <a:gd name="connsiteX985" fmla="*/ 5528884 w 8372791"/>
              <a:gd name="connsiteY985" fmla="*/ 812362 h 8153390"/>
              <a:gd name="connsiteX986" fmla="*/ 5523542 w 8372791"/>
              <a:gd name="connsiteY986" fmla="*/ 785902 h 8153390"/>
              <a:gd name="connsiteX987" fmla="*/ 5525411 w 8372791"/>
              <a:gd name="connsiteY987" fmla="*/ 776643 h 8153390"/>
              <a:gd name="connsiteX988" fmla="*/ 3233041 w 8372791"/>
              <a:gd name="connsiteY988" fmla="*/ 614829 h 8153390"/>
              <a:gd name="connsiteX989" fmla="*/ 2864090 w 8372791"/>
              <a:gd name="connsiteY989" fmla="*/ 1361389 h 8153390"/>
              <a:gd name="connsiteX990" fmla="*/ 2876985 w 8372791"/>
              <a:gd name="connsiteY990" fmla="*/ 1369213 h 8153390"/>
              <a:gd name="connsiteX991" fmla="*/ 2909402 w 8372791"/>
              <a:gd name="connsiteY991" fmla="*/ 1410526 h 8153390"/>
              <a:gd name="connsiteX992" fmla="*/ 2912671 w 8372791"/>
              <a:gd name="connsiteY992" fmla="*/ 1424898 h 8153390"/>
              <a:gd name="connsiteX993" fmla="*/ 4375113 w 8372791"/>
              <a:gd name="connsiteY993" fmla="*/ 1082495 h 8153390"/>
              <a:gd name="connsiteX994" fmla="*/ 2866474 w 8372791"/>
              <a:gd name="connsiteY994" fmla="*/ 526035 h 8153390"/>
              <a:gd name="connsiteX995" fmla="*/ 1997723 w 8372791"/>
              <a:gd name="connsiteY995" fmla="*/ 1277386 h 8153390"/>
              <a:gd name="connsiteX996" fmla="*/ 2677071 w 8372791"/>
              <a:gd name="connsiteY996" fmla="*/ 1427391 h 8153390"/>
              <a:gd name="connsiteX997" fmla="*/ 2677071 w 8372791"/>
              <a:gd name="connsiteY997" fmla="*/ 1463501 h 8153390"/>
              <a:gd name="connsiteX998" fmla="*/ 2677071 w 8372791"/>
              <a:gd name="connsiteY998" fmla="*/ 1466270 h 8153390"/>
              <a:gd name="connsiteX999" fmla="*/ 1959776 w 8372791"/>
              <a:gd name="connsiteY999" fmla="*/ 1310206 h 8153390"/>
              <a:gd name="connsiteX1000" fmla="*/ 1236286 w 8372791"/>
              <a:gd name="connsiteY1000" fmla="*/ 1935927 h 8153390"/>
              <a:gd name="connsiteX1001" fmla="*/ 1236915 w 8372791"/>
              <a:gd name="connsiteY1001" fmla="*/ 1936874 h 8153390"/>
              <a:gd name="connsiteX1002" fmla="*/ 1243376 w 8372791"/>
              <a:gd name="connsiteY1002" fmla="*/ 1969362 h 8153390"/>
              <a:gd name="connsiteX1003" fmla="*/ 2428326 w 8372791"/>
              <a:gd name="connsiteY1003" fmla="*/ 1744704 h 8153390"/>
              <a:gd name="connsiteX1004" fmla="*/ 2690956 w 8372791"/>
              <a:gd name="connsiteY1004" fmla="*/ 1519034 h 8153390"/>
              <a:gd name="connsiteX1005" fmla="*/ 2710395 w 8372791"/>
              <a:gd name="connsiteY1005" fmla="*/ 1546804 h 8153390"/>
              <a:gd name="connsiteX1006" fmla="*/ 2496173 w 8372791"/>
              <a:gd name="connsiteY1006" fmla="*/ 1731841 h 8153390"/>
              <a:gd name="connsiteX1007" fmla="*/ 2698914 w 8372791"/>
              <a:gd name="connsiteY1007" fmla="*/ 1693402 h 8153390"/>
              <a:gd name="connsiteX1008" fmla="*/ 2696510 w 8372791"/>
              <a:gd name="connsiteY1008" fmla="*/ 1681496 h 8153390"/>
              <a:gd name="connsiteX1009" fmla="*/ 2746545 w 8372791"/>
              <a:gd name="connsiteY1009" fmla="*/ 1606011 h 8153390"/>
              <a:gd name="connsiteX1010" fmla="*/ 2777045 w 8372791"/>
              <a:gd name="connsiteY1010" fmla="*/ 1599853 h 8153390"/>
              <a:gd name="connsiteX1011" fmla="*/ 2777045 w 8372791"/>
              <a:gd name="connsiteY1011" fmla="*/ 1585698 h 8153390"/>
              <a:gd name="connsiteX1012" fmla="*/ 2807592 w 8372791"/>
              <a:gd name="connsiteY1012" fmla="*/ 1585698 h 8153390"/>
              <a:gd name="connsiteX1013" fmla="*/ 2807592 w 8372791"/>
              <a:gd name="connsiteY1013" fmla="*/ 1605460 h 8153390"/>
              <a:gd name="connsiteX1014" fmla="*/ 2810321 w 8372791"/>
              <a:gd name="connsiteY1014" fmla="*/ 1606011 h 8153390"/>
              <a:gd name="connsiteX1015" fmla="*/ 2853918 w 8372791"/>
              <a:gd name="connsiteY1015" fmla="*/ 1649608 h 8153390"/>
              <a:gd name="connsiteX1016" fmla="*/ 2854802 w 8372791"/>
              <a:gd name="connsiteY1016" fmla="*/ 1653986 h 8153390"/>
              <a:gd name="connsiteX1017" fmla="*/ 2854802 w 8372791"/>
              <a:gd name="connsiteY1017" fmla="*/ 1649570 h 8153390"/>
              <a:gd name="connsiteX1018" fmla="*/ 2981790 w 8372791"/>
              <a:gd name="connsiteY1018" fmla="*/ 1615277 h 8153390"/>
              <a:gd name="connsiteX1019" fmla="*/ 2887151 w 8372791"/>
              <a:gd name="connsiteY1019" fmla="*/ 1547694 h 8153390"/>
              <a:gd name="connsiteX1020" fmla="*/ 2885663 w 8372791"/>
              <a:gd name="connsiteY1020" fmla="*/ 1549902 h 8153390"/>
              <a:gd name="connsiteX1021" fmla="*/ 2799261 w 8372791"/>
              <a:gd name="connsiteY1021" fmla="*/ 1585690 h 8153390"/>
              <a:gd name="connsiteX1022" fmla="*/ 2677071 w 8372791"/>
              <a:gd name="connsiteY1022" fmla="*/ 1463501 h 8153390"/>
              <a:gd name="connsiteX1023" fmla="*/ 2799261 w 8372791"/>
              <a:gd name="connsiteY1023" fmla="*/ 1341311 h 8153390"/>
              <a:gd name="connsiteX1024" fmla="*/ 2810004 w 8372791"/>
              <a:gd name="connsiteY1024" fmla="*/ 1343480 h 8153390"/>
              <a:gd name="connsiteX1025" fmla="*/ 2886252 w 8372791"/>
              <a:gd name="connsiteY1025" fmla="*/ 533677 h 8153390"/>
              <a:gd name="connsiteX1026" fmla="*/ 2874438 w 8372791"/>
              <a:gd name="connsiteY1026" fmla="*/ 531327 h 8153390"/>
              <a:gd name="connsiteX1027" fmla="*/ 2826462 w 8372791"/>
              <a:gd name="connsiteY1027" fmla="*/ 519486 h 8153390"/>
              <a:gd name="connsiteX1028" fmla="*/ 1714001 w 8372791"/>
              <a:gd name="connsiteY1028" fmla="*/ 959938 h 8153390"/>
              <a:gd name="connsiteX1029" fmla="*/ 1378621 w 8372791"/>
              <a:gd name="connsiteY1029" fmla="*/ 1117603 h 8153390"/>
              <a:gd name="connsiteX1030" fmla="*/ 1382969 w 8372791"/>
              <a:gd name="connsiteY1030" fmla="*/ 1138587 h 8153390"/>
              <a:gd name="connsiteX1031" fmla="*/ 1382363 w 8372791"/>
              <a:gd name="connsiteY1031" fmla="*/ 1141511 h 8153390"/>
              <a:gd name="connsiteX1032" fmla="*/ 1956321 w 8372791"/>
              <a:gd name="connsiteY1032" fmla="*/ 1268245 h 8153390"/>
              <a:gd name="connsiteX1033" fmla="*/ 2979528 w 8372791"/>
              <a:gd name="connsiteY1033" fmla="*/ 511018 h 8153390"/>
              <a:gd name="connsiteX1034" fmla="*/ 2979477 w 8372791"/>
              <a:gd name="connsiteY1034" fmla="*/ 511092 h 8153390"/>
              <a:gd name="connsiteX1035" fmla="*/ 2911731 w 8372791"/>
              <a:gd name="connsiteY1035" fmla="*/ 538747 h 8153390"/>
              <a:gd name="connsiteX1036" fmla="*/ 2900389 w 8372791"/>
              <a:gd name="connsiteY1036" fmla="*/ 536490 h 8153390"/>
              <a:gd name="connsiteX1037" fmla="*/ 2843508 w 8372791"/>
              <a:gd name="connsiteY1037" fmla="*/ 1332820 h 8153390"/>
              <a:gd name="connsiteX1038" fmla="*/ 3201972 w 8372791"/>
              <a:gd name="connsiteY1038" fmla="*/ 602106 h 8153390"/>
              <a:gd name="connsiteX1039" fmla="*/ 2840917 w 8372791"/>
              <a:gd name="connsiteY1039" fmla="*/ 506608 h 8153390"/>
              <a:gd name="connsiteX1040" fmla="*/ 2840917 w 8372791"/>
              <a:gd name="connsiteY1040" fmla="*/ 507047 h 8153390"/>
              <a:gd name="connsiteX1041" fmla="*/ 2841106 w 8372791"/>
              <a:gd name="connsiteY1041" fmla="*/ 506884 h 8153390"/>
              <a:gd name="connsiteX1042" fmla="*/ 2816470 w 8372791"/>
              <a:gd name="connsiteY1042" fmla="*/ 441658 h 8153390"/>
              <a:gd name="connsiteX1043" fmla="*/ 2111490 w 8372791"/>
              <a:gd name="connsiteY1043" fmla="*/ 773075 h 8153390"/>
              <a:gd name="connsiteX1044" fmla="*/ 2822096 w 8372791"/>
              <a:gd name="connsiteY1044" fmla="*/ 474462 h 8153390"/>
              <a:gd name="connsiteX1045" fmla="*/ 2815923 w 8372791"/>
              <a:gd name="connsiteY1045" fmla="*/ 444327 h 8153390"/>
              <a:gd name="connsiteX1046" fmla="*/ 3285397 w 8372791"/>
              <a:gd name="connsiteY1046" fmla="*/ 432047 h 8153390"/>
              <a:gd name="connsiteX1047" fmla="*/ 3005455 w 8372791"/>
              <a:gd name="connsiteY1047" fmla="*/ 454498 h 8153390"/>
              <a:gd name="connsiteX1048" fmla="*/ 3000010 w 8372791"/>
              <a:gd name="connsiteY1048" fmla="*/ 481079 h 8153390"/>
              <a:gd name="connsiteX1049" fmla="*/ 2998888 w 8372791"/>
              <a:gd name="connsiteY1049" fmla="*/ 482720 h 8153390"/>
              <a:gd name="connsiteX1050" fmla="*/ 3216734 w 8372791"/>
              <a:gd name="connsiteY1050" fmla="*/ 572013 h 8153390"/>
              <a:gd name="connsiteX1051" fmla="*/ 5419164 w 8372791"/>
              <a:gd name="connsiteY1051" fmla="*/ 397748 h 8153390"/>
              <a:gd name="connsiteX1052" fmla="*/ 5598104 w 8372791"/>
              <a:gd name="connsiteY1052" fmla="*/ 674634 h 8153390"/>
              <a:gd name="connsiteX1053" fmla="*/ 5609396 w 8372791"/>
              <a:gd name="connsiteY1053" fmla="*/ 669206 h 8153390"/>
              <a:gd name="connsiteX1054" fmla="*/ 5645732 w 8372791"/>
              <a:gd name="connsiteY1054" fmla="*/ 663712 h 8153390"/>
              <a:gd name="connsiteX1055" fmla="*/ 5682605 w 8372791"/>
              <a:gd name="connsiteY1055" fmla="*/ 671156 h 8153390"/>
              <a:gd name="connsiteX1056" fmla="*/ 5440266 w 8372791"/>
              <a:gd name="connsiteY1056" fmla="*/ 385627 h 8153390"/>
              <a:gd name="connsiteX1057" fmla="*/ 5940400 w 8372791"/>
              <a:gd name="connsiteY1057" fmla="*/ 900351 h 8153390"/>
              <a:gd name="connsiteX1058" fmla="*/ 7116084 w 8372791"/>
              <a:gd name="connsiteY1058" fmla="*/ 1459009 h 8153390"/>
              <a:gd name="connsiteX1059" fmla="*/ 4210105 w 8372791"/>
              <a:gd name="connsiteY1059" fmla="*/ 357885 h 8153390"/>
              <a:gd name="connsiteX1060" fmla="*/ 3324939 w 8372791"/>
              <a:gd name="connsiteY1060" fmla="*/ 428875 h 8153390"/>
              <a:gd name="connsiteX1061" fmla="*/ 3247889 w 8372791"/>
              <a:gd name="connsiteY1061" fmla="*/ 584784 h 8153390"/>
              <a:gd name="connsiteX1062" fmla="*/ 4430500 w 8372791"/>
              <a:gd name="connsiteY1062" fmla="*/ 1069527 h 8153390"/>
              <a:gd name="connsiteX1063" fmla="*/ 4733330 w 8372791"/>
              <a:gd name="connsiteY1063" fmla="*/ 998626 h 8153390"/>
              <a:gd name="connsiteX1064" fmla="*/ 5009417 w 8372791"/>
              <a:gd name="connsiteY1064" fmla="*/ 612364 h 8153390"/>
              <a:gd name="connsiteX1065" fmla="*/ 5258242 w 8372791"/>
              <a:gd name="connsiteY1065" fmla="*/ 330528 h 8153390"/>
              <a:gd name="connsiteX1066" fmla="*/ 5066507 w 8372791"/>
              <a:gd name="connsiteY1066" fmla="*/ 600577 h 8153390"/>
              <a:gd name="connsiteX1067" fmla="*/ 5531714 w 8372791"/>
              <a:gd name="connsiteY1067" fmla="*/ 745423 h 8153390"/>
              <a:gd name="connsiteX1068" fmla="*/ 5533144 w 8372791"/>
              <a:gd name="connsiteY1068" fmla="*/ 738340 h 8153390"/>
              <a:gd name="connsiteX1069" fmla="*/ 5551444 w 8372791"/>
              <a:gd name="connsiteY1069" fmla="*/ 708178 h 8153390"/>
              <a:gd name="connsiteX1070" fmla="*/ 5564637 w 8372791"/>
              <a:gd name="connsiteY1070" fmla="*/ 696190 h 8153390"/>
              <a:gd name="connsiteX1071" fmla="*/ 5325370 w 8372791"/>
              <a:gd name="connsiteY1071" fmla="*/ 337289 h 8153390"/>
              <a:gd name="connsiteX1072" fmla="*/ 5304156 w 8372791"/>
              <a:gd name="connsiteY1072" fmla="*/ 341572 h 8153390"/>
              <a:gd name="connsiteX1073" fmla="*/ 5261999 w 8372791"/>
              <a:gd name="connsiteY1073" fmla="*/ 333061 h 8153390"/>
              <a:gd name="connsiteX1074" fmla="*/ 5206103 w 8372791"/>
              <a:gd name="connsiteY1074" fmla="*/ 278006 h 8153390"/>
              <a:gd name="connsiteX1075" fmla="*/ 4271291 w 8372791"/>
              <a:gd name="connsiteY1075" fmla="*/ 352978 h 8153390"/>
              <a:gd name="connsiteX1076" fmla="*/ 5026701 w 8372791"/>
              <a:gd name="connsiteY1076" fmla="*/ 588182 h 8153390"/>
              <a:gd name="connsiteX1077" fmla="*/ 5226636 w 8372791"/>
              <a:gd name="connsiteY1077" fmla="*/ 308461 h 8153390"/>
              <a:gd name="connsiteX1078" fmla="*/ 3340980 w 8372791"/>
              <a:gd name="connsiteY1078" fmla="*/ 195081 h 8153390"/>
              <a:gd name="connsiteX1079" fmla="*/ 2968429 w 8372791"/>
              <a:gd name="connsiteY1079" fmla="*/ 370221 h 8153390"/>
              <a:gd name="connsiteX1080" fmla="*/ 2979477 w 8372791"/>
              <a:gd name="connsiteY1080" fmla="*/ 377562 h 8153390"/>
              <a:gd name="connsiteX1081" fmla="*/ 2988209 w 8372791"/>
              <a:gd name="connsiteY1081" fmla="*/ 390325 h 8153390"/>
              <a:gd name="connsiteX1082" fmla="*/ 3398117 w 8372791"/>
              <a:gd name="connsiteY1082" fmla="*/ 188673 h 8153390"/>
              <a:gd name="connsiteX1083" fmla="*/ 3002003 w 8372791"/>
              <a:gd name="connsiteY1083" fmla="*/ 417301 h 8153390"/>
              <a:gd name="connsiteX1084" fmla="*/ 3002844 w 8372791"/>
              <a:gd name="connsiteY1084" fmla="*/ 421406 h 8153390"/>
              <a:gd name="connsiteX1085" fmla="*/ 3302020 w 8372791"/>
              <a:gd name="connsiteY1085" fmla="*/ 398162 h 8153390"/>
              <a:gd name="connsiteX1086" fmla="*/ 3402420 w 8372791"/>
              <a:gd name="connsiteY1086" fmla="*/ 193500 h 8153390"/>
              <a:gd name="connsiteX1087" fmla="*/ 3400277 w 8372791"/>
              <a:gd name="connsiteY1087" fmla="*/ 192000 h 8153390"/>
              <a:gd name="connsiteX1088" fmla="*/ 3576661 w 8372791"/>
              <a:gd name="connsiteY1088" fmla="*/ 156214 h 8153390"/>
              <a:gd name="connsiteX1089" fmla="*/ 3576654 w 8372791"/>
              <a:gd name="connsiteY1089" fmla="*/ 156250 h 8153390"/>
              <a:gd name="connsiteX1090" fmla="*/ 3476860 w 8372791"/>
              <a:gd name="connsiteY1090" fmla="*/ 224942 h 8153390"/>
              <a:gd name="connsiteX1091" fmla="*/ 3434703 w 8372791"/>
              <a:gd name="connsiteY1091" fmla="*/ 216103 h 8153390"/>
              <a:gd name="connsiteX1092" fmla="*/ 3431277 w 8372791"/>
              <a:gd name="connsiteY1092" fmla="*/ 213704 h 8153390"/>
              <a:gd name="connsiteX1093" fmla="*/ 3341639 w 8372791"/>
              <a:gd name="connsiteY1093" fmla="*/ 395084 h 8153390"/>
              <a:gd name="connsiteX1094" fmla="*/ 4133664 w 8372791"/>
              <a:gd name="connsiteY1094" fmla="*/ 333548 h 8153390"/>
              <a:gd name="connsiteX1095" fmla="*/ 3610668 w 8372791"/>
              <a:gd name="connsiteY1095" fmla="*/ 147286 h 8153390"/>
              <a:gd name="connsiteX1096" fmla="*/ 4193866 w 8372791"/>
              <a:gd name="connsiteY1096" fmla="*/ 328871 h 8153390"/>
              <a:gd name="connsiteX1097" fmla="*/ 5199380 w 8372791"/>
              <a:gd name="connsiteY1097" fmla="*/ 250749 h 8153390"/>
              <a:gd name="connsiteX1098" fmla="*/ 5199076 w 8372791"/>
              <a:gd name="connsiteY1098" fmla="*/ 249245 h 8153390"/>
              <a:gd name="connsiteX1099" fmla="*/ 3476860 w 8372791"/>
              <a:gd name="connsiteY1099" fmla="*/ 0 h 8153390"/>
              <a:gd name="connsiteX1100" fmla="*/ 3576654 w 8372791"/>
              <a:gd name="connsiteY1100" fmla="*/ 68692 h 8153390"/>
              <a:gd name="connsiteX1101" fmla="*/ 3585156 w 8372791"/>
              <a:gd name="connsiteY1101" fmla="*/ 112423 h 8153390"/>
              <a:gd name="connsiteX1102" fmla="*/ 5197701 w 8372791"/>
              <a:gd name="connsiteY1102" fmla="*/ 224102 h 8153390"/>
              <a:gd name="connsiteX1103" fmla="*/ 5204362 w 8372791"/>
              <a:gd name="connsiteY1103" fmla="*/ 191110 h 8153390"/>
              <a:gd name="connsiteX1104" fmla="*/ 5304156 w 8372791"/>
              <a:gd name="connsiteY1104" fmla="*/ 124962 h 8153390"/>
              <a:gd name="connsiteX1105" fmla="*/ 5412461 w 8372791"/>
              <a:gd name="connsiteY1105" fmla="*/ 233267 h 8153390"/>
              <a:gd name="connsiteX1106" fmla="*/ 5403950 w 8372791"/>
              <a:gd name="connsiteY1106" fmla="*/ 275424 h 8153390"/>
              <a:gd name="connsiteX1107" fmla="*/ 5388389 w 8372791"/>
              <a:gd name="connsiteY1107" fmla="*/ 298503 h 8153390"/>
              <a:gd name="connsiteX1108" fmla="*/ 7279483 w 8372791"/>
              <a:gd name="connsiteY1108" fmla="*/ 1536653 h 8153390"/>
              <a:gd name="connsiteX1109" fmla="*/ 7292907 w 8372791"/>
              <a:gd name="connsiteY1109" fmla="*/ 1543031 h 8153390"/>
              <a:gd name="connsiteX1110" fmla="*/ 7308362 w 8372791"/>
              <a:gd name="connsiteY1110" fmla="*/ 1517558 h 8153390"/>
              <a:gd name="connsiteX1111" fmla="*/ 7399436 w 8372791"/>
              <a:gd name="connsiteY1111" fmla="*/ 1474607 h 8153390"/>
              <a:gd name="connsiteX1112" fmla="*/ 7517461 w 8372791"/>
              <a:gd name="connsiteY1112" fmla="*/ 1592632 h 8153390"/>
              <a:gd name="connsiteX1113" fmla="*/ 7482892 w 8372791"/>
              <a:gd name="connsiteY1113" fmla="*/ 1676088 h 8153390"/>
              <a:gd name="connsiteX1114" fmla="*/ 7457957 w 8372791"/>
              <a:gd name="connsiteY1114" fmla="*/ 1692900 h 8153390"/>
              <a:gd name="connsiteX1115" fmla="*/ 8245696 w 8372791"/>
              <a:gd name="connsiteY1115" fmla="*/ 4020685 h 8153390"/>
              <a:gd name="connsiteX1116" fmla="*/ 8257543 w 8372791"/>
              <a:gd name="connsiteY1116" fmla="*/ 4018380 h 8153390"/>
              <a:gd name="connsiteX1117" fmla="*/ 8372791 w 8372791"/>
              <a:gd name="connsiteY1117" fmla="*/ 4129454 h 8153390"/>
              <a:gd name="connsiteX1118" fmla="*/ 8302403 w 8372791"/>
              <a:gd name="connsiteY1118" fmla="*/ 4231807 h 8153390"/>
              <a:gd name="connsiteX1119" fmla="*/ 8258851 w 8372791"/>
              <a:gd name="connsiteY1119" fmla="*/ 4240282 h 8153390"/>
              <a:gd name="connsiteX1120" fmla="*/ 7465224 w 8372791"/>
              <a:gd name="connsiteY1120" fmla="*/ 6574480 h 8153390"/>
              <a:gd name="connsiteX1121" fmla="*/ 7485739 w 8372791"/>
              <a:gd name="connsiteY1121" fmla="*/ 6588312 h 8153390"/>
              <a:gd name="connsiteX1122" fmla="*/ 7517461 w 8372791"/>
              <a:gd name="connsiteY1122" fmla="*/ 6664895 h 8153390"/>
              <a:gd name="connsiteX1123" fmla="*/ 7409156 w 8372791"/>
              <a:gd name="connsiteY1123" fmla="*/ 6773200 h 8153390"/>
              <a:gd name="connsiteX1124" fmla="*/ 7366999 w 8372791"/>
              <a:gd name="connsiteY1124" fmla="*/ 6764689 h 8153390"/>
              <a:gd name="connsiteX1125" fmla="*/ 7353519 w 8372791"/>
              <a:gd name="connsiteY1125" fmla="*/ 6755601 h 8153390"/>
              <a:gd name="connsiteX1126" fmla="*/ 5434675 w 8372791"/>
              <a:gd name="connsiteY1126" fmla="*/ 8022092 h 8153390"/>
              <a:gd name="connsiteX1127" fmla="*/ 5440231 w 8372791"/>
              <a:gd name="connsiteY1127" fmla="*/ 8049251 h 8153390"/>
              <a:gd name="connsiteX1128" fmla="*/ 5334703 w 8372791"/>
              <a:gd name="connsiteY1128" fmla="*/ 8153390 h 8153390"/>
              <a:gd name="connsiteX1129" fmla="*/ 5260083 w 8372791"/>
              <a:gd name="connsiteY1129" fmla="*/ 8122888 h 8153390"/>
              <a:gd name="connsiteX1130" fmla="*/ 5254361 w 8372791"/>
              <a:gd name="connsiteY1130" fmla="*/ 8114512 h 8153390"/>
              <a:gd name="connsiteX1131" fmla="*/ 3473990 w 8372791"/>
              <a:gd name="connsiteY1131" fmla="*/ 8114512 h 8153390"/>
              <a:gd name="connsiteX1132" fmla="*/ 3472909 w 8372791"/>
              <a:gd name="connsiteY1132" fmla="*/ 8116115 h 8153390"/>
              <a:gd name="connsiteX1133" fmla="*/ 3396326 w 8372791"/>
              <a:gd name="connsiteY1133" fmla="*/ 8147837 h 8153390"/>
              <a:gd name="connsiteX1134" fmla="*/ 3296532 w 8372791"/>
              <a:gd name="connsiteY1134" fmla="*/ 8081689 h 8153390"/>
              <a:gd name="connsiteX1135" fmla="*/ 3290604 w 8372791"/>
              <a:gd name="connsiteY1135" fmla="*/ 8052324 h 8153390"/>
              <a:gd name="connsiteX1136" fmla="*/ 3005776 w 8372791"/>
              <a:gd name="connsiteY1136" fmla="*/ 7954816 h 8153390"/>
              <a:gd name="connsiteX1137" fmla="*/ 2993840 w 8372791"/>
              <a:gd name="connsiteY1137" fmla="*/ 7963123 h 8153390"/>
              <a:gd name="connsiteX1138" fmla="*/ 2960330 w 8372791"/>
              <a:gd name="connsiteY1138" fmla="*/ 7970106 h 8153390"/>
              <a:gd name="connsiteX1139" fmla="*/ 2881006 w 8372791"/>
              <a:gd name="connsiteY1139" fmla="*/ 7915831 h 8153390"/>
              <a:gd name="connsiteX1140" fmla="*/ 2879566 w 8372791"/>
              <a:gd name="connsiteY1140" fmla="*/ 7908469 h 8153390"/>
              <a:gd name="connsiteX1141" fmla="*/ 1447699 w 8372791"/>
              <a:gd name="connsiteY1141" fmla="*/ 7353311 h 8153390"/>
              <a:gd name="connsiteX1142" fmla="*/ 1421501 w 8372791"/>
              <a:gd name="connsiteY1142" fmla="*/ 7370303 h 8153390"/>
              <a:gd name="connsiteX1143" fmla="*/ 1378803 w 8372791"/>
              <a:gd name="connsiteY1143" fmla="*/ 7378596 h 8153390"/>
              <a:gd name="connsiteX1144" fmla="*/ 1269109 w 8372791"/>
              <a:gd name="connsiteY1144" fmla="*/ 7273068 h 8153390"/>
              <a:gd name="connsiteX1145" fmla="*/ 1287843 w 8372791"/>
              <a:gd name="connsiteY1145" fmla="*/ 7214066 h 8153390"/>
              <a:gd name="connsiteX1146" fmla="*/ 1292073 w 8372791"/>
              <a:gd name="connsiteY1146" fmla="*/ 7209588 h 8153390"/>
              <a:gd name="connsiteX1147" fmla="*/ 152219 w 8372791"/>
              <a:gd name="connsiteY1147" fmla="*/ 5419556 h 8153390"/>
              <a:gd name="connsiteX1148" fmla="*/ 119413 w 8372791"/>
              <a:gd name="connsiteY1148" fmla="*/ 5426333 h 8153390"/>
              <a:gd name="connsiteX1149" fmla="*/ 0 w 8372791"/>
              <a:gd name="connsiteY1149" fmla="*/ 5304143 h 8153390"/>
              <a:gd name="connsiteX1150" fmla="*/ 72932 w 8372791"/>
              <a:gd name="connsiteY1150" fmla="*/ 5191556 h 8153390"/>
              <a:gd name="connsiteX1151" fmla="*/ 99974 w 8372791"/>
              <a:gd name="connsiteY1151" fmla="*/ 5185969 h 8153390"/>
              <a:gd name="connsiteX1152" fmla="*/ 99974 w 8372791"/>
              <a:gd name="connsiteY1152" fmla="*/ 3134039 h 8153390"/>
              <a:gd name="connsiteX1153" fmla="*/ 72932 w 8372791"/>
              <a:gd name="connsiteY1153" fmla="*/ 3128453 h 8153390"/>
              <a:gd name="connsiteX1154" fmla="*/ 0 w 8372791"/>
              <a:gd name="connsiteY1154" fmla="*/ 3015865 h 8153390"/>
              <a:gd name="connsiteX1155" fmla="*/ 119413 w 8372791"/>
              <a:gd name="connsiteY1155" fmla="*/ 2893675 h 8153390"/>
              <a:gd name="connsiteX1156" fmla="*/ 165894 w 8372791"/>
              <a:gd name="connsiteY1156" fmla="*/ 2903278 h 8153390"/>
              <a:gd name="connsiteX1157" fmla="*/ 173138 w 8372791"/>
              <a:gd name="connsiteY1157" fmla="*/ 2908276 h 8153390"/>
              <a:gd name="connsiteX1158" fmla="*/ 1205671 w 8372791"/>
              <a:gd name="connsiteY1158" fmla="*/ 1219909 h 8153390"/>
              <a:gd name="connsiteX1159" fmla="*/ 1184856 w 8372791"/>
              <a:gd name="connsiteY1159" fmla="*/ 1197589 h 8153390"/>
              <a:gd name="connsiteX1160" fmla="*/ 1166359 w 8372791"/>
              <a:gd name="connsiteY1160" fmla="*/ 1138587 h 8153390"/>
              <a:gd name="connsiteX1161" fmla="*/ 1274664 w 8372791"/>
              <a:gd name="connsiteY1161" fmla="*/ 1033059 h 8153390"/>
              <a:gd name="connsiteX1162" fmla="*/ 1351247 w 8372791"/>
              <a:gd name="connsiteY1162" fmla="*/ 1063967 h 8153390"/>
              <a:gd name="connsiteX1163" fmla="*/ 1360246 w 8372791"/>
              <a:gd name="connsiteY1163" fmla="*/ 1076972 h 8153390"/>
              <a:gd name="connsiteX1164" fmla="*/ 2837895 w 8372791"/>
              <a:gd name="connsiteY1164" fmla="*/ 386463 h 8153390"/>
              <a:gd name="connsiteX1165" fmla="*/ 2843985 w 8372791"/>
              <a:gd name="connsiteY1165" fmla="*/ 377562 h 8153390"/>
              <a:gd name="connsiteX1166" fmla="*/ 2911731 w 8372791"/>
              <a:gd name="connsiteY1166" fmla="*/ 349907 h 8153390"/>
              <a:gd name="connsiteX1167" fmla="*/ 2914811 w 8372791"/>
              <a:gd name="connsiteY1167" fmla="*/ 350520 h 8153390"/>
              <a:gd name="connsiteX1168" fmla="*/ 3373191 w 8372791"/>
              <a:gd name="connsiteY1168" fmla="*/ 136317 h 8153390"/>
              <a:gd name="connsiteX1169" fmla="*/ 3368555 w 8372791"/>
              <a:gd name="connsiteY1169" fmla="*/ 112471 h 8153390"/>
              <a:gd name="connsiteX1170" fmla="*/ 3476860 w 8372791"/>
              <a:gd name="connsiteY1170" fmla="*/ 0 h 81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</a:cxnLst>
            <a:rect l="l" t="t" r="r" b="b"/>
            <a:pathLst>
              <a:path w="8372791" h="8153390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198495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Outcome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927735" y="2054225"/>
            <a:ext cx="103701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Essential locations near you will help in knowing the essential places like </a:t>
            </a:r>
            <a:r>
              <a:rPr lang="en-US"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School</a:t>
            </a:r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C</a:t>
            </a:r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olleges,</a:t>
            </a:r>
            <a:r>
              <a:rPr lang="en-US" sz="28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H</a:t>
            </a:r>
            <a:r>
              <a:rPr sz="28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ospital</a:t>
            </a:r>
            <a:r>
              <a:rPr lang="en-US" sz="28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,</a:t>
            </a:r>
            <a:r>
              <a:rPr lang="en-US"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G</a:t>
            </a:r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rocery</a:t>
            </a:r>
            <a:r>
              <a:rPr lang="en-US"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stores</a:t>
            </a:r>
            <a:r>
              <a:rPr lang="en-US"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,Entertainment </a:t>
            </a:r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stations near you.</a:t>
            </a:r>
            <a:endParaRPr sz="28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It's saves the time in day to day life as well as in emergency situations</a:t>
            </a:r>
            <a:endParaRPr sz="28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It provides you with the </a:t>
            </a:r>
            <a:r>
              <a:rPr lang="en-US"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Distance</a:t>
            </a:r>
            <a:r>
              <a:rPr sz="28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so that you don't have to waste any of your precious time in finding the right location</a:t>
            </a:r>
            <a:endParaRPr sz="28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7492365" y="438150"/>
            <a:ext cx="610235" cy="446405"/>
            <a:chOff x="2908300" y="2946400"/>
            <a:chExt cx="447675" cy="3413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4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45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85030" y="149115"/>
            <a:ext cx="52425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704080" y="981075"/>
            <a:ext cx="7477125" cy="76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32790" y="3137535"/>
            <a:ext cx="9747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With its rising popularity, more and more </a:t>
            </a:r>
            <a:r>
              <a:rPr lang="en-US" altLang="zh-CN" sz="1600" dirty="0">
                <a:solidFill>
                  <a:schemeClr val="bg1"/>
                </a:solidFill>
              </a:rPr>
              <a:t>Developers</a:t>
            </a:r>
            <a:r>
              <a:rPr lang="zh-CN" altLang="en-US" sz="1600" dirty="0">
                <a:solidFill>
                  <a:schemeClr val="bg1"/>
                </a:solidFill>
              </a:rPr>
              <a:t> are now adopting t</a:t>
            </a:r>
            <a:r>
              <a:rPr lang="en-US" altLang="zh-CN" sz="1600" dirty="0">
                <a:solidFill>
                  <a:schemeClr val="bg1"/>
                </a:solidFill>
              </a:rPr>
              <a:t>he</a:t>
            </a:r>
            <a:r>
              <a:rPr lang="zh-CN" altLang="en-US" sz="1600" dirty="0">
                <a:solidFill>
                  <a:schemeClr val="bg1"/>
                </a:solidFill>
              </a:rPr>
              <a:t> information management system.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<p:cNvSpPr/>
          <p:nvPr/>
        </p:nvSpPr>
        <p:spPr bwMode="auto">
          <a:xfrm>
            <a:off x="9300210" y="671195"/>
            <a:ext cx="4796790" cy="5801995"/>
          </a:xfrm>
          <a:custGeom>
            <a:avLst/>
            <a:gdLst>
              <a:gd name="connsiteX0" fmla="*/ 4017359 w 8372791"/>
              <a:gd name="connsiteY0" fmla="*/ 7963975 h 8153390"/>
              <a:gd name="connsiteX1" fmla="*/ 3497515 w 8372791"/>
              <a:gd name="connsiteY1" fmla="*/ 8074782 h 8153390"/>
              <a:gd name="connsiteX2" fmla="*/ 3497343 w 8372791"/>
              <a:gd name="connsiteY2" fmla="*/ 8075633 h 8153390"/>
              <a:gd name="connsiteX3" fmla="*/ 5234572 w 8372791"/>
              <a:gd name="connsiteY3" fmla="*/ 8075633 h 8153390"/>
              <a:gd name="connsiteX4" fmla="*/ 5229175 w 8372791"/>
              <a:gd name="connsiteY4" fmla="*/ 8049251 h 8153390"/>
              <a:gd name="connsiteX5" fmla="*/ 5229647 w 8372791"/>
              <a:gd name="connsiteY5" fmla="*/ 8046945 h 8153390"/>
              <a:gd name="connsiteX6" fmla="*/ 3499582 w 8372791"/>
              <a:gd name="connsiteY6" fmla="*/ 7928538 h 8153390"/>
              <a:gd name="connsiteX7" fmla="*/ 3477821 w 8372791"/>
              <a:gd name="connsiteY7" fmla="*/ 7968752 h 8153390"/>
              <a:gd name="connsiteX8" fmla="*/ 3479899 w 8372791"/>
              <a:gd name="connsiteY8" fmla="*/ 7970640 h 8153390"/>
              <a:gd name="connsiteX9" fmla="*/ 3496120 w 8372791"/>
              <a:gd name="connsiteY9" fmla="*/ 7997375 h 8153390"/>
              <a:gd name="connsiteX10" fmla="*/ 3502525 w 8372791"/>
              <a:gd name="connsiteY10" fmla="*/ 8029099 h 8153390"/>
              <a:gd name="connsiteX11" fmla="*/ 3865329 w 8372791"/>
              <a:gd name="connsiteY11" fmla="*/ 7953570 h 8153390"/>
              <a:gd name="connsiteX12" fmla="*/ 3234719 w 8372791"/>
              <a:gd name="connsiteY12" fmla="*/ 7910410 h 8153390"/>
              <a:gd name="connsiteX13" fmla="*/ 3308220 w 8372791"/>
              <a:gd name="connsiteY13" fmla="*/ 7978111 h 8153390"/>
              <a:gd name="connsiteX14" fmla="*/ 3312753 w 8372791"/>
              <a:gd name="connsiteY14" fmla="*/ 7970640 h 8153390"/>
              <a:gd name="connsiteX15" fmla="*/ 3396326 w 8372791"/>
              <a:gd name="connsiteY15" fmla="*/ 7931227 h 8153390"/>
              <a:gd name="connsiteX16" fmla="*/ 3428533 w 8372791"/>
              <a:gd name="connsiteY16" fmla="*/ 7936096 h 8153390"/>
              <a:gd name="connsiteX17" fmla="*/ 3451308 w 8372791"/>
              <a:gd name="connsiteY17" fmla="*/ 7947045 h 8153390"/>
              <a:gd name="connsiteX18" fmla="*/ 3462757 w 8372791"/>
              <a:gd name="connsiteY18" fmla="*/ 7926017 h 8153390"/>
              <a:gd name="connsiteX19" fmla="*/ 3129015 w 8372791"/>
              <a:gd name="connsiteY19" fmla="*/ 7840938 h 8153390"/>
              <a:gd name="connsiteX20" fmla="*/ 3043388 w 8372791"/>
              <a:gd name="connsiteY20" fmla="*/ 7865742 h 8153390"/>
              <a:gd name="connsiteX21" fmla="*/ 3046419 w 8372791"/>
              <a:gd name="connsiteY21" fmla="*/ 7881240 h 8153390"/>
              <a:gd name="connsiteX22" fmla="*/ 3039654 w 8372791"/>
              <a:gd name="connsiteY22" fmla="*/ 7915831 h 8153390"/>
              <a:gd name="connsiteX23" fmla="*/ 3034578 w 8372791"/>
              <a:gd name="connsiteY23" fmla="*/ 7923603 h 8153390"/>
              <a:gd name="connsiteX24" fmla="*/ 3293342 w 8372791"/>
              <a:gd name="connsiteY24" fmla="*/ 8013175 h 8153390"/>
              <a:gd name="connsiteX25" fmla="*/ 3296532 w 8372791"/>
              <a:gd name="connsiteY25" fmla="*/ 7997375 h 8153390"/>
              <a:gd name="connsiteX26" fmla="*/ 3298245 w 8372791"/>
              <a:gd name="connsiteY26" fmla="*/ 7994551 h 8153390"/>
              <a:gd name="connsiteX27" fmla="*/ 3203171 w 8372791"/>
              <a:gd name="connsiteY27" fmla="*/ 7908251 h 8153390"/>
              <a:gd name="connsiteX28" fmla="*/ 3051972 w 8372791"/>
              <a:gd name="connsiteY28" fmla="*/ 7897903 h 8153390"/>
              <a:gd name="connsiteX29" fmla="*/ 3051972 w 8372791"/>
              <a:gd name="connsiteY29" fmla="*/ 7878463 h 8153390"/>
              <a:gd name="connsiteX30" fmla="*/ 3179623 w 8372791"/>
              <a:gd name="connsiteY30" fmla="*/ 7886876 h 8153390"/>
              <a:gd name="connsiteX31" fmla="*/ 4971773 w 8372791"/>
              <a:gd name="connsiteY31" fmla="*/ 7760537 h 8153390"/>
              <a:gd name="connsiteX32" fmla="*/ 4095788 w 8372791"/>
              <a:gd name="connsiteY32" fmla="*/ 7947257 h 8153390"/>
              <a:gd name="connsiteX33" fmla="*/ 5234685 w 8372791"/>
              <a:gd name="connsiteY33" fmla="*/ 8022318 h 8153390"/>
              <a:gd name="connsiteX34" fmla="*/ 5237468 w 8372791"/>
              <a:gd name="connsiteY34" fmla="*/ 8008716 h 8153390"/>
              <a:gd name="connsiteX35" fmla="*/ 5241591 w 8372791"/>
              <a:gd name="connsiteY35" fmla="*/ 8002681 h 8153390"/>
              <a:gd name="connsiteX36" fmla="*/ 2987680 w 8372791"/>
              <a:gd name="connsiteY36" fmla="*/ 7712647 h 8153390"/>
              <a:gd name="connsiteX37" fmla="*/ 2985661 w 8372791"/>
              <a:gd name="connsiteY37" fmla="*/ 7797653 h 8153390"/>
              <a:gd name="connsiteX38" fmla="*/ 2993840 w 8372791"/>
              <a:gd name="connsiteY38" fmla="*/ 7799358 h 8153390"/>
              <a:gd name="connsiteX39" fmla="*/ 3021204 w 8372791"/>
              <a:gd name="connsiteY39" fmla="*/ 7818403 h 8153390"/>
              <a:gd name="connsiteX40" fmla="*/ 3027888 w 8372791"/>
              <a:gd name="connsiteY40" fmla="*/ 7828635 h 8153390"/>
              <a:gd name="connsiteX41" fmla="*/ 3094630 w 8372791"/>
              <a:gd name="connsiteY41" fmla="*/ 7809727 h 8153390"/>
              <a:gd name="connsiteX42" fmla="*/ 3580239 w 8372791"/>
              <a:gd name="connsiteY42" fmla="*/ 7710233 h 8153390"/>
              <a:gd name="connsiteX43" fmla="*/ 3152051 w 8372791"/>
              <a:gd name="connsiteY43" fmla="*/ 7834266 h 8153390"/>
              <a:gd name="connsiteX44" fmla="*/ 3211446 w 8372791"/>
              <a:gd name="connsiteY44" fmla="*/ 7888974 h 8153390"/>
              <a:gd name="connsiteX45" fmla="*/ 3473521 w 8372791"/>
              <a:gd name="connsiteY45" fmla="*/ 7906246 h 8153390"/>
              <a:gd name="connsiteX46" fmla="*/ 5655428 w 8372791"/>
              <a:gd name="connsiteY46" fmla="*/ 7614813 h 8153390"/>
              <a:gd name="connsiteX47" fmla="*/ 4999640 w 8372791"/>
              <a:gd name="connsiteY47" fmla="*/ 7754598 h 8153390"/>
              <a:gd name="connsiteX48" fmla="*/ 5248614 w 8372791"/>
              <a:gd name="connsiteY48" fmla="*/ 7975660 h 8153390"/>
              <a:gd name="connsiteX49" fmla="*/ 5248614 w 8372791"/>
              <a:gd name="connsiteY49" fmla="*/ 7992401 h 8153390"/>
              <a:gd name="connsiteX50" fmla="*/ 5260083 w 8372791"/>
              <a:gd name="connsiteY50" fmla="*/ 7975614 h 8153390"/>
              <a:gd name="connsiteX51" fmla="*/ 5334703 w 8372791"/>
              <a:gd name="connsiteY51" fmla="*/ 7945112 h 8153390"/>
              <a:gd name="connsiteX52" fmla="*/ 5375779 w 8372791"/>
              <a:gd name="connsiteY52" fmla="*/ 7953296 h 8153390"/>
              <a:gd name="connsiteX53" fmla="*/ 5382355 w 8372791"/>
              <a:gd name="connsiteY53" fmla="*/ 7957671 h 8153390"/>
              <a:gd name="connsiteX54" fmla="*/ 5765698 w 8372791"/>
              <a:gd name="connsiteY54" fmla="*/ 7591309 h 8153390"/>
              <a:gd name="connsiteX55" fmla="*/ 5700833 w 8372791"/>
              <a:gd name="connsiteY55" fmla="*/ 7605135 h 8153390"/>
              <a:gd name="connsiteX56" fmla="*/ 5470859 w 8372791"/>
              <a:gd name="connsiteY56" fmla="*/ 7900625 h 8153390"/>
              <a:gd name="connsiteX57" fmla="*/ 5785873 w 8372791"/>
              <a:gd name="connsiteY57" fmla="*/ 7619438 h 8153390"/>
              <a:gd name="connsiteX58" fmla="*/ 5784132 w 8372791"/>
              <a:gd name="connsiteY58" fmla="*/ 7618280 h 8153390"/>
              <a:gd name="connsiteX59" fmla="*/ 5756767 w 8372791"/>
              <a:gd name="connsiteY59" fmla="*/ 7533266 h 8153390"/>
              <a:gd name="connsiteX60" fmla="*/ 5732119 w 8372791"/>
              <a:gd name="connsiteY60" fmla="*/ 7564936 h 8153390"/>
              <a:gd name="connsiteX61" fmla="*/ 5756739 w 8372791"/>
              <a:gd name="connsiteY61" fmla="*/ 7559811 h 8153390"/>
              <a:gd name="connsiteX62" fmla="*/ 5754037 w 8372791"/>
              <a:gd name="connsiteY62" fmla="*/ 7546606 h 8153390"/>
              <a:gd name="connsiteX63" fmla="*/ 4504359 w 8372791"/>
              <a:gd name="connsiteY63" fmla="*/ 7442546 h 8153390"/>
              <a:gd name="connsiteX64" fmla="*/ 3624680 w 8372791"/>
              <a:gd name="connsiteY64" fmla="*/ 7697360 h 8153390"/>
              <a:gd name="connsiteX65" fmla="*/ 3510332 w 8372791"/>
              <a:gd name="connsiteY65" fmla="*/ 7908672 h 8153390"/>
              <a:gd name="connsiteX66" fmla="*/ 3943774 w 8372791"/>
              <a:gd name="connsiteY66" fmla="*/ 7937239 h 8153390"/>
              <a:gd name="connsiteX67" fmla="*/ 4938027 w 8372791"/>
              <a:gd name="connsiteY67" fmla="*/ 7730252 h 8153390"/>
              <a:gd name="connsiteX68" fmla="*/ 4628988 w 8372791"/>
              <a:gd name="connsiteY68" fmla="*/ 7452910 h 8153390"/>
              <a:gd name="connsiteX69" fmla="*/ 4604526 w 8372791"/>
              <a:gd name="connsiteY69" fmla="*/ 7469136 h 8153390"/>
              <a:gd name="connsiteX70" fmla="*/ 4571016 w 8372791"/>
              <a:gd name="connsiteY70" fmla="*/ 7475792 h 8153390"/>
              <a:gd name="connsiteX71" fmla="*/ 4510142 w 8372791"/>
              <a:gd name="connsiteY71" fmla="*/ 7450984 h 8153390"/>
              <a:gd name="connsiteX72" fmla="*/ 5323087 w 8372791"/>
              <a:gd name="connsiteY72" fmla="*/ 7139773 h 8153390"/>
              <a:gd name="connsiteX73" fmla="*/ 4656734 w 8372791"/>
              <a:gd name="connsiteY73" fmla="*/ 7392900 h 8153390"/>
              <a:gd name="connsiteX74" fmla="*/ 4650340 w 8372791"/>
              <a:gd name="connsiteY74" fmla="*/ 7424062 h 8153390"/>
              <a:gd name="connsiteX75" fmla="*/ 4641650 w 8372791"/>
              <a:gd name="connsiteY75" fmla="*/ 7436742 h 8153390"/>
              <a:gd name="connsiteX76" fmla="*/ 4965726 w 8372791"/>
              <a:gd name="connsiteY76" fmla="*/ 7724486 h 8153390"/>
              <a:gd name="connsiteX77" fmla="*/ 5687806 w 8372791"/>
              <a:gd name="connsiteY77" fmla="*/ 7574161 h 8153390"/>
              <a:gd name="connsiteX78" fmla="*/ 5760684 w 8372791"/>
              <a:gd name="connsiteY78" fmla="*/ 7482659 h 8153390"/>
              <a:gd name="connsiteX79" fmla="*/ 3951061 w 8372791"/>
              <a:gd name="connsiteY79" fmla="*/ 7094218 h 8153390"/>
              <a:gd name="connsiteX80" fmla="*/ 3648837 w 8372791"/>
              <a:gd name="connsiteY80" fmla="*/ 7652719 h 8153390"/>
              <a:gd name="connsiteX81" fmla="*/ 4489729 w 8372791"/>
              <a:gd name="connsiteY81" fmla="*/ 7414493 h 8153390"/>
              <a:gd name="connsiteX82" fmla="*/ 4484927 w 8372791"/>
              <a:gd name="connsiteY82" fmla="*/ 7391092 h 8153390"/>
              <a:gd name="connsiteX83" fmla="*/ 4485516 w 8372791"/>
              <a:gd name="connsiteY83" fmla="*/ 7388221 h 8153390"/>
              <a:gd name="connsiteX84" fmla="*/ 6342076 w 8372791"/>
              <a:gd name="connsiteY84" fmla="*/ 6752690 h 8153390"/>
              <a:gd name="connsiteX85" fmla="*/ 5354774 w 8372791"/>
              <a:gd name="connsiteY85" fmla="*/ 7127736 h 8153390"/>
              <a:gd name="connsiteX86" fmla="*/ 5777068 w 8372791"/>
              <a:gd name="connsiteY86" fmla="*/ 7462088 h 8153390"/>
              <a:gd name="connsiteX87" fmla="*/ 6364620 w 8372791"/>
              <a:gd name="connsiteY87" fmla="*/ 6752247 h 8153390"/>
              <a:gd name="connsiteX88" fmla="*/ 5819492 w 8372791"/>
              <a:gd name="connsiteY88" fmla="*/ 7452672 h 8153390"/>
              <a:gd name="connsiteX89" fmla="*/ 5856788 w 8372791"/>
              <a:gd name="connsiteY89" fmla="*/ 7445244 h 8153390"/>
              <a:gd name="connsiteX90" fmla="*/ 5896783 w 8372791"/>
              <a:gd name="connsiteY90" fmla="*/ 7453210 h 8153390"/>
              <a:gd name="connsiteX91" fmla="*/ 5904345 w 8372791"/>
              <a:gd name="connsiteY91" fmla="*/ 7458239 h 8153390"/>
              <a:gd name="connsiteX92" fmla="*/ 6364875 w 8372791"/>
              <a:gd name="connsiteY92" fmla="*/ 6752632 h 8153390"/>
              <a:gd name="connsiteX93" fmla="*/ 6353879 w 8372791"/>
              <a:gd name="connsiteY93" fmla="*/ 6736059 h 8153390"/>
              <a:gd name="connsiteX94" fmla="*/ 6353879 w 8372791"/>
              <a:gd name="connsiteY94" fmla="*/ 6737870 h 8153390"/>
              <a:gd name="connsiteX95" fmla="*/ 6354534 w 8372791"/>
              <a:gd name="connsiteY95" fmla="*/ 6737047 h 8153390"/>
              <a:gd name="connsiteX96" fmla="*/ 7324324 w 8372791"/>
              <a:gd name="connsiteY96" fmla="*/ 6729243 h 8153390"/>
              <a:gd name="connsiteX97" fmla="*/ 5952742 w 8372791"/>
              <a:gd name="connsiteY97" fmla="*/ 7513394 h 8153390"/>
              <a:gd name="connsiteX98" fmla="*/ 5959539 w 8372791"/>
              <a:gd name="connsiteY98" fmla="*/ 7546606 h 8153390"/>
              <a:gd name="connsiteX99" fmla="*/ 5856788 w 8372791"/>
              <a:gd name="connsiteY99" fmla="*/ 7647968 h 8153390"/>
              <a:gd name="connsiteX100" fmla="*/ 5816793 w 8372791"/>
              <a:gd name="connsiteY100" fmla="*/ 7640003 h 8153390"/>
              <a:gd name="connsiteX101" fmla="*/ 5800375 w 8372791"/>
              <a:gd name="connsiteY101" fmla="*/ 7629084 h 8153390"/>
              <a:gd name="connsiteX102" fmla="*/ 5419778 w 8372791"/>
              <a:gd name="connsiteY102" fmla="*/ 7990918 h 8153390"/>
              <a:gd name="connsiteX103" fmla="*/ 5425990 w 8372791"/>
              <a:gd name="connsiteY103" fmla="*/ 8000009 h 8153390"/>
              <a:gd name="connsiteX104" fmla="*/ 7329734 w 8372791"/>
              <a:gd name="connsiteY104" fmla="*/ 6737267 h 8153390"/>
              <a:gd name="connsiteX105" fmla="*/ 4765513 w 8372791"/>
              <a:gd name="connsiteY105" fmla="*/ 6702876 h 8153390"/>
              <a:gd name="connsiteX106" fmla="*/ 4620101 w 8372791"/>
              <a:gd name="connsiteY106" fmla="*/ 7323380 h 8153390"/>
              <a:gd name="connsiteX107" fmla="*/ 4631890 w 8372791"/>
              <a:gd name="connsiteY107" fmla="*/ 7331200 h 8153390"/>
              <a:gd name="connsiteX108" fmla="*/ 4649441 w 8372791"/>
              <a:gd name="connsiteY108" fmla="*/ 7356812 h 8153390"/>
              <a:gd name="connsiteX109" fmla="*/ 5291479 w 8372791"/>
              <a:gd name="connsiteY109" fmla="*/ 7115006 h 8153390"/>
              <a:gd name="connsiteX110" fmla="*/ 1413515 w 8372791"/>
              <a:gd name="connsiteY110" fmla="*/ 6616861 h 8153390"/>
              <a:gd name="connsiteX111" fmla="*/ 1413515 w 8372791"/>
              <a:gd name="connsiteY111" fmla="*/ 7174282 h 8153390"/>
              <a:gd name="connsiteX112" fmla="*/ 1421501 w 8372791"/>
              <a:gd name="connsiteY112" fmla="*/ 7175833 h 8153390"/>
              <a:gd name="connsiteX113" fmla="*/ 1488497 w 8372791"/>
              <a:gd name="connsiteY113" fmla="*/ 7273068 h 8153390"/>
              <a:gd name="connsiteX114" fmla="*/ 1479876 w 8372791"/>
              <a:gd name="connsiteY114" fmla="*/ 7314145 h 8153390"/>
              <a:gd name="connsiteX115" fmla="*/ 1472446 w 8372791"/>
              <a:gd name="connsiteY115" fmla="*/ 7324747 h 8153390"/>
              <a:gd name="connsiteX116" fmla="*/ 2878238 w 8372791"/>
              <a:gd name="connsiteY116" fmla="*/ 7860807 h 8153390"/>
              <a:gd name="connsiteX117" fmla="*/ 2878406 w 8372791"/>
              <a:gd name="connsiteY117" fmla="*/ 7859947 h 8153390"/>
              <a:gd name="connsiteX118" fmla="*/ 1245372 w 8372791"/>
              <a:gd name="connsiteY118" fmla="*/ 6474178 h 8153390"/>
              <a:gd name="connsiteX119" fmla="*/ 1243071 w 8372791"/>
              <a:gd name="connsiteY119" fmla="*/ 6475729 h 8153390"/>
              <a:gd name="connsiteX120" fmla="*/ 1369877 w 8372791"/>
              <a:gd name="connsiteY120" fmla="*/ 7169274 h 8153390"/>
              <a:gd name="connsiteX121" fmla="*/ 1378803 w 8372791"/>
              <a:gd name="connsiteY121" fmla="*/ 7167540 h 8153390"/>
              <a:gd name="connsiteX122" fmla="*/ 1388522 w 8372791"/>
              <a:gd name="connsiteY122" fmla="*/ 7169428 h 8153390"/>
              <a:gd name="connsiteX123" fmla="*/ 1388522 w 8372791"/>
              <a:gd name="connsiteY123" fmla="*/ 6595653 h 8153390"/>
              <a:gd name="connsiteX124" fmla="*/ 1413515 w 8372791"/>
              <a:gd name="connsiteY124" fmla="*/ 6456812 h 8153390"/>
              <a:gd name="connsiteX125" fmla="*/ 1413515 w 8372791"/>
              <a:gd name="connsiteY125" fmla="*/ 6575090 h 8153390"/>
              <a:gd name="connsiteX126" fmla="*/ 2893079 w 8372791"/>
              <a:gd name="connsiteY126" fmla="*/ 7828166 h 8153390"/>
              <a:gd name="connsiteX127" fmla="*/ 2899456 w 8372791"/>
              <a:gd name="connsiteY127" fmla="*/ 7818403 h 8153390"/>
              <a:gd name="connsiteX128" fmla="*/ 2926820 w 8372791"/>
              <a:gd name="connsiteY128" fmla="*/ 7799358 h 8153390"/>
              <a:gd name="connsiteX129" fmla="*/ 2955265 w 8372791"/>
              <a:gd name="connsiteY129" fmla="*/ 7793430 h 8153390"/>
              <a:gd name="connsiteX130" fmla="*/ 2958124 w 8372791"/>
              <a:gd name="connsiteY130" fmla="*/ 7685819 h 8153390"/>
              <a:gd name="connsiteX131" fmla="*/ 1621433 w 8372791"/>
              <a:gd name="connsiteY131" fmla="*/ 6472485 h 8153390"/>
              <a:gd name="connsiteX132" fmla="*/ 1277449 w 8372791"/>
              <a:gd name="connsiteY132" fmla="*/ 6446556 h 8153390"/>
              <a:gd name="connsiteX133" fmla="*/ 1271742 w 8372791"/>
              <a:gd name="connsiteY133" fmla="*/ 6455020 h 8153390"/>
              <a:gd name="connsiteX134" fmla="*/ 1388522 w 8372791"/>
              <a:gd name="connsiteY134" fmla="*/ 6553923 h 8153390"/>
              <a:gd name="connsiteX135" fmla="*/ 1388522 w 8372791"/>
              <a:gd name="connsiteY135" fmla="*/ 6454929 h 8153390"/>
              <a:gd name="connsiteX136" fmla="*/ 4438294 w 8372791"/>
              <a:gd name="connsiteY136" fmla="*/ 6446478 h 8153390"/>
              <a:gd name="connsiteX137" fmla="*/ 4432339 w 8372791"/>
              <a:gd name="connsiteY137" fmla="*/ 6455570 h 8153390"/>
              <a:gd name="connsiteX138" fmla="*/ 4332191 w 8372791"/>
              <a:gd name="connsiteY138" fmla="*/ 6498272 h 8153390"/>
              <a:gd name="connsiteX139" fmla="*/ 4290075 w 8372791"/>
              <a:gd name="connsiteY139" fmla="*/ 6491718 h 8153390"/>
              <a:gd name="connsiteX140" fmla="*/ 4279836 w 8372791"/>
              <a:gd name="connsiteY140" fmla="*/ 6486651 h 8153390"/>
              <a:gd name="connsiteX141" fmla="*/ 3969626 w 8372791"/>
              <a:gd name="connsiteY141" fmla="*/ 7059911 h 8153390"/>
              <a:gd name="connsiteX142" fmla="*/ 4497205 w 8372791"/>
              <a:gd name="connsiteY142" fmla="*/ 7350079 h 8153390"/>
              <a:gd name="connsiteX143" fmla="*/ 4510142 w 8372791"/>
              <a:gd name="connsiteY143" fmla="*/ 7331200 h 8153390"/>
              <a:gd name="connsiteX144" fmla="*/ 4571016 w 8372791"/>
              <a:gd name="connsiteY144" fmla="*/ 7306392 h 8153390"/>
              <a:gd name="connsiteX145" fmla="*/ 4603219 w 8372791"/>
              <a:gd name="connsiteY145" fmla="*/ 7312789 h 8153390"/>
              <a:gd name="connsiteX146" fmla="*/ 4751273 w 8372791"/>
              <a:gd name="connsiteY146" fmla="*/ 6691718 h 8153390"/>
              <a:gd name="connsiteX147" fmla="*/ 1476612 w 8372791"/>
              <a:gd name="connsiteY147" fmla="*/ 6341028 h 8153390"/>
              <a:gd name="connsiteX148" fmla="*/ 1474771 w 8372791"/>
              <a:gd name="connsiteY148" fmla="*/ 6342683 h 8153390"/>
              <a:gd name="connsiteX149" fmla="*/ 1440245 w 8372791"/>
              <a:gd name="connsiteY149" fmla="*/ 6359106 h 8153390"/>
              <a:gd name="connsiteX150" fmla="*/ 1413515 w 8372791"/>
              <a:gd name="connsiteY150" fmla="*/ 6363105 h 8153390"/>
              <a:gd name="connsiteX151" fmla="*/ 1413515 w 8372791"/>
              <a:gd name="connsiteY151" fmla="*/ 6424744 h 8153390"/>
              <a:gd name="connsiteX152" fmla="*/ 1584626 w 8372791"/>
              <a:gd name="connsiteY152" fmla="*/ 6439075 h 8153390"/>
              <a:gd name="connsiteX153" fmla="*/ 3068573 w 8372791"/>
              <a:gd name="connsiteY153" fmla="*/ 6323631 h 8153390"/>
              <a:gd name="connsiteX154" fmla="*/ 3040465 w 8372791"/>
              <a:gd name="connsiteY154" fmla="*/ 6466730 h 8153390"/>
              <a:gd name="connsiteX155" fmla="*/ 3061302 w 8372791"/>
              <a:gd name="connsiteY155" fmla="*/ 6481018 h 8153390"/>
              <a:gd name="connsiteX156" fmla="*/ 3078859 w 8372791"/>
              <a:gd name="connsiteY156" fmla="*/ 6507499 h 8153390"/>
              <a:gd name="connsiteX157" fmla="*/ 3081853 w 8372791"/>
              <a:gd name="connsiteY157" fmla="*/ 6522580 h 8153390"/>
              <a:gd name="connsiteX158" fmla="*/ 3631272 w 8372791"/>
              <a:gd name="connsiteY158" fmla="*/ 6343914 h 8153390"/>
              <a:gd name="connsiteX159" fmla="*/ 2810435 w 8372791"/>
              <a:gd name="connsiteY159" fmla="*/ 6314326 h 8153390"/>
              <a:gd name="connsiteX160" fmla="*/ 2952469 w 8372791"/>
              <a:gd name="connsiteY160" fmla="*/ 6476202 h 8153390"/>
              <a:gd name="connsiteX161" fmla="*/ 2971486 w 8372791"/>
              <a:gd name="connsiteY161" fmla="*/ 6463163 h 8153390"/>
              <a:gd name="connsiteX162" fmla="*/ 3003374 w 8372791"/>
              <a:gd name="connsiteY162" fmla="*/ 6456616 h 8153390"/>
              <a:gd name="connsiteX163" fmla="*/ 3017003 w 8372791"/>
              <a:gd name="connsiteY163" fmla="*/ 6459414 h 8153390"/>
              <a:gd name="connsiteX164" fmla="*/ 3044509 w 8372791"/>
              <a:gd name="connsiteY164" fmla="*/ 6322764 h 8153390"/>
              <a:gd name="connsiteX165" fmla="*/ 1526078 w 8372791"/>
              <a:gd name="connsiteY165" fmla="*/ 6268031 h 8153390"/>
              <a:gd name="connsiteX166" fmla="*/ 1522563 w 8372791"/>
              <a:gd name="connsiteY166" fmla="*/ 6285258 h 8153390"/>
              <a:gd name="connsiteX167" fmla="*/ 1503715 w 8372791"/>
              <a:gd name="connsiteY167" fmla="*/ 6315996 h 8153390"/>
              <a:gd name="connsiteX168" fmla="*/ 1642609 w 8372791"/>
              <a:gd name="connsiteY168" fmla="*/ 6443931 h 8153390"/>
              <a:gd name="connsiteX169" fmla="*/ 2921451 w 8372791"/>
              <a:gd name="connsiteY169" fmla="*/ 6551036 h 8153390"/>
              <a:gd name="connsiteX170" fmla="*/ 2921451 w 8372791"/>
              <a:gd name="connsiteY170" fmla="*/ 6570475 h 8153390"/>
              <a:gd name="connsiteX171" fmla="*/ 1678259 w 8372791"/>
              <a:gd name="connsiteY171" fmla="*/ 6476768 h 8153390"/>
              <a:gd name="connsiteX172" fmla="*/ 2958907 w 8372791"/>
              <a:gd name="connsiteY172" fmla="*/ 7656362 h 8153390"/>
              <a:gd name="connsiteX173" fmla="*/ 2985324 w 8372791"/>
              <a:gd name="connsiteY173" fmla="*/ 6662118 h 8153390"/>
              <a:gd name="connsiteX174" fmla="*/ 3013094 w 8372791"/>
              <a:gd name="connsiteY174" fmla="*/ 6642678 h 8153390"/>
              <a:gd name="connsiteX175" fmla="*/ 2988372 w 8372791"/>
              <a:gd name="connsiteY175" fmla="*/ 7683502 h 8153390"/>
              <a:gd name="connsiteX176" fmla="*/ 3118170 w 8372791"/>
              <a:gd name="connsiteY176" fmla="*/ 7803058 h 8153390"/>
              <a:gd name="connsiteX177" fmla="*/ 3604753 w 8372791"/>
              <a:gd name="connsiteY177" fmla="*/ 7665208 h 8153390"/>
              <a:gd name="connsiteX178" fmla="*/ 3923792 w 8372791"/>
              <a:gd name="connsiteY178" fmla="*/ 7079218 h 8153390"/>
              <a:gd name="connsiteX179" fmla="*/ 3079743 w 8372791"/>
              <a:gd name="connsiteY179" fmla="*/ 6614908 h 8153390"/>
              <a:gd name="connsiteX180" fmla="*/ 3079743 w 8372791"/>
              <a:gd name="connsiteY180" fmla="*/ 6570475 h 8153390"/>
              <a:gd name="connsiteX181" fmla="*/ 3942443 w 8372791"/>
              <a:gd name="connsiteY181" fmla="*/ 7044960 h 8153390"/>
              <a:gd name="connsiteX182" fmla="*/ 4253506 w 8372791"/>
              <a:gd name="connsiteY182" fmla="*/ 6473621 h 8153390"/>
              <a:gd name="connsiteX183" fmla="*/ 4253005 w 8372791"/>
              <a:gd name="connsiteY183" fmla="*/ 6473373 h 8153390"/>
              <a:gd name="connsiteX184" fmla="*/ 4201691 w 8372791"/>
              <a:gd name="connsiteY184" fmla="*/ 6409227 h 8153390"/>
              <a:gd name="connsiteX185" fmla="*/ 4192851 w 8372791"/>
              <a:gd name="connsiteY185" fmla="*/ 6364156 h 8153390"/>
              <a:gd name="connsiteX186" fmla="*/ 3705503 w 8372791"/>
              <a:gd name="connsiteY186" fmla="*/ 6346589 h 8153390"/>
              <a:gd name="connsiteX187" fmla="*/ 3083324 w 8372791"/>
              <a:gd name="connsiteY187" fmla="*/ 6549866 h 8153390"/>
              <a:gd name="connsiteX188" fmla="*/ 3078859 w 8372791"/>
              <a:gd name="connsiteY188" fmla="*/ 6572357 h 8153390"/>
              <a:gd name="connsiteX189" fmla="*/ 3003374 w 8372791"/>
              <a:gd name="connsiteY189" fmla="*/ 6623240 h 8153390"/>
              <a:gd name="connsiteX190" fmla="*/ 2921451 w 8372791"/>
              <a:gd name="connsiteY190" fmla="*/ 6539928 h 8153390"/>
              <a:gd name="connsiteX191" fmla="*/ 2945446 w 8372791"/>
              <a:gd name="connsiteY191" fmla="*/ 6481018 h 8153390"/>
              <a:gd name="connsiteX192" fmla="*/ 2948633 w 8372791"/>
              <a:gd name="connsiteY192" fmla="*/ 6478832 h 8153390"/>
              <a:gd name="connsiteX193" fmla="*/ 2932560 w 8372791"/>
              <a:gd name="connsiteY193" fmla="*/ 6478832 h 8153390"/>
              <a:gd name="connsiteX194" fmla="*/ 2783373 w 8372791"/>
              <a:gd name="connsiteY194" fmla="*/ 6313351 h 8153390"/>
              <a:gd name="connsiteX195" fmla="*/ 4865115 w 8372791"/>
              <a:gd name="connsiteY195" fmla="*/ 6214162 h 8153390"/>
              <a:gd name="connsiteX196" fmla="*/ 4472037 w 8372791"/>
              <a:gd name="connsiteY196" fmla="*/ 6343381 h 8153390"/>
              <a:gd name="connsiteX197" fmla="*/ 4473821 w 8372791"/>
              <a:gd name="connsiteY197" fmla="*/ 6352477 h 8153390"/>
              <a:gd name="connsiteX198" fmla="*/ 4462691 w 8372791"/>
              <a:gd name="connsiteY198" fmla="*/ 6409227 h 8153390"/>
              <a:gd name="connsiteX199" fmla="*/ 4457429 w 8372791"/>
              <a:gd name="connsiteY199" fmla="*/ 6417261 h 8153390"/>
              <a:gd name="connsiteX200" fmla="*/ 4759656 w 8372791"/>
              <a:gd name="connsiteY200" fmla="*/ 6656550 h 8153390"/>
              <a:gd name="connsiteX201" fmla="*/ 4169928 w 8372791"/>
              <a:gd name="connsiteY201" fmla="*/ 6194854 h 8153390"/>
              <a:gd name="connsiteX202" fmla="*/ 3791345 w 8372791"/>
              <a:gd name="connsiteY202" fmla="*/ 6318543 h 8153390"/>
              <a:gd name="connsiteX203" fmla="*/ 4194772 w 8372791"/>
              <a:gd name="connsiteY203" fmla="*/ 6331008 h 8153390"/>
              <a:gd name="connsiteX204" fmla="*/ 4201691 w 8372791"/>
              <a:gd name="connsiteY204" fmla="*/ 6295727 h 8153390"/>
              <a:gd name="connsiteX205" fmla="*/ 4222892 w 8372791"/>
              <a:gd name="connsiteY205" fmla="*/ 6259755 h 8153390"/>
              <a:gd name="connsiteX206" fmla="*/ 4402185 w 8372791"/>
              <a:gd name="connsiteY206" fmla="*/ 6118971 h 8153390"/>
              <a:gd name="connsiteX207" fmla="*/ 4205307 w 8372791"/>
              <a:gd name="connsiteY207" fmla="*/ 6183295 h 8153390"/>
              <a:gd name="connsiteX208" fmla="*/ 4248236 w 8372791"/>
              <a:gd name="connsiteY208" fmla="*/ 6236042 h 8153390"/>
              <a:gd name="connsiteX209" fmla="*/ 4253005 w 8372791"/>
              <a:gd name="connsiteY209" fmla="*/ 6231582 h 8153390"/>
              <a:gd name="connsiteX210" fmla="*/ 4332191 w 8372791"/>
              <a:gd name="connsiteY210" fmla="*/ 6206682 h 8153390"/>
              <a:gd name="connsiteX211" fmla="*/ 4373174 w 8372791"/>
              <a:gd name="connsiteY211" fmla="*/ 6213061 h 8153390"/>
              <a:gd name="connsiteX212" fmla="*/ 5226991 w 8372791"/>
              <a:gd name="connsiteY212" fmla="*/ 6095199 h 8153390"/>
              <a:gd name="connsiteX213" fmla="*/ 4881286 w 8372791"/>
              <a:gd name="connsiteY213" fmla="*/ 6208846 h 8153390"/>
              <a:gd name="connsiteX214" fmla="*/ 4773753 w 8372791"/>
              <a:gd name="connsiteY214" fmla="*/ 6667711 h 8153390"/>
              <a:gd name="connsiteX215" fmla="*/ 5323475 w 8372791"/>
              <a:gd name="connsiteY215" fmla="*/ 7102955 h 8153390"/>
              <a:gd name="connsiteX216" fmla="*/ 6345323 w 8372791"/>
              <a:gd name="connsiteY216" fmla="*/ 6718104 h 8153390"/>
              <a:gd name="connsiteX217" fmla="*/ 6339993 w 8372791"/>
              <a:gd name="connsiteY217" fmla="*/ 6691277 h 8153390"/>
              <a:gd name="connsiteX218" fmla="*/ 6341270 w 8372791"/>
              <a:gd name="connsiteY218" fmla="*/ 6684848 h 8153390"/>
              <a:gd name="connsiteX219" fmla="*/ 1114846 w 8372791"/>
              <a:gd name="connsiteY219" fmla="*/ 6060671 h 8153390"/>
              <a:gd name="connsiteX220" fmla="*/ 1188668 w 8372791"/>
              <a:gd name="connsiteY220" fmla="*/ 6304447 h 8153390"/>
              <a:gd name="connsiteX221" fmla="*/ 1205238 w 8372791"/>
              <a:gd name="connsiteY221" fmla="*/ 6301102 h 8153390"/>
              <a:gd name="connsiteX222" fmla="*/ 1296881 w 8372791"/>
              <a:gd name="connsiteY222" fmla="*/ 6392745 h 8153390"/>
              <a:gd name="connsiteX223" fmla="*/ 1292467 w 8372791"/>
              <a:gd name="connsiteY223" fmla="*/ 6414606 h 8153390"/>
              <a:gd name="connsiteX224" fmla="*/ 1388522 w 8372791"/>
              <a:gd name="connsiteY224" fmla="*/ 6422651 h 8153390"/>
              <a:gd name="connsiteX225" fmla="*/ 1388522 w 8372791"/>
              <a:gd name="connsiteY225" fmla="*/ 6362478 h 8153390"/>
              <a:gd name="connsiteX226" fmla="*/ 1349673 w 8372791"/>
              <a:gd name="connsiteY226" fmla="*/ 6354717 h 8153390"/>
              <a:gd name="connsiteX227" fmla="*/ 1269109 w 8372791"/>
              <a:gd name="connsiteY227" fmla="*/ 6234453 h 8153390"/>
              <a:gd name="connsiteX228" fmla="*/ 1279424 w 8372791"/>
              <a:gd name="connsiteY228" fmla="*/ 6183899 h 8153390"/>
              <a:gd name="connsiteX229" fmla="*/ 4977535 w 8372791"/>
              <a:gd name="connsiteY229" fmla="*/ 5963193 h 8153390"/>
              <a:gd name="connsiteX230" fmla="*/ 4974826 w 8372791"/>
              <a:gd name="connsiteY230" fmla="*/ 5967032 h 8153390"/>
              <a:gd name="connsiteX231" fmla="*/ 4954965 w 8372791"/>
              <a:gd name="connsiteY231" fmla="*/ 5979828 h 8153390"/>
              <a:gd name="connsiteX232" fmla="*/ 4934007 w 8372791"/>
              <a:gd name="connsiteY232" fmla="*/ 5983871 h 8153390"/>
              <a:gd name="connsiteX233" fmla="*/ 4889975 w 8372791"/>
              <a:gd name="connsiteY233" fmla="*/ 6171764 h 8153390"/>
              <a:gd name="connsiteX234" fmla="*/ 5186365 w 8372791"/>
              <a:gd name="connsiteY234" fmla="*/ 6073701 h 8153390"/>
              <a:gd name="connsiteX235" fmla="*/ 4882858 w 8372791"/>
              <a:gd name="connsiteY235" fmla="*/ 5961927 h 8153390"/>
              <a:gd name="connsiteX236" fmla="*/ 4439274 w 8372791"/>
              <a:gd name="connsiteY236" fmla="*/ 6106854 h 8153390"/>
              <a:gd name="connsiteX237" fmla="*/ 4402191 w 8372791"/>
              <a:gd name="connsiteY237" fmla="*/ 6227036 h 8153390"/>
              <a:gd name="connsiteX238" fmla="*/ 4411377 w 8372791"/>
              <a:gd name="connsiteY238" fmla="*/ 6231582 h 8153390"/>
              <a:gd name="connsiteX239" fmla="*/ 4462691 w 8372791"/>
              <a:gd name="connsiteY239" fmla="*/ 6295727 h 8153390"/>
              <a:gd name="connsiteX240" fmla="*/ 4465897 w 8372791"/>
              <a:gd name="connsiteY240" fmla="*/ 6312074 h 8153390"/>
              <a:gd name="connsiteX241" fmla="*/ 4873958 w 8372791"/>
              <a:gd name="connsiteY241" fmla="*/ 6177064 h 8153390"/>
              <a:gd name="connsiteX242" fmla="*/ 4920332 w 8372791"/>
              <a:gd name="connsiteY242" fmla="*/ 5982531 h 8153390"/>
              <a:gd name="connsiteX243" fmla="*/ 4906321 w 8372791"/>
              <a:gd name="connsiteY243" fmla="*/ 5979828 h 8153390"/>
              <a:gd name="connsiteX244" fmla="*/ 4886460 w 8372791"/>
              <a:gd name="connsiteY244" fmla="*/ 5967032 h 8153390"/>
              <a:gd name="connsiteX245" fmla="*/ 4568144 w 8372791"/>
              <a:gd name="connsiteY245" fmla="*/ 5689195 h 8153390"/>
              <a:gd name="connsiteX246" fmla="*/ 4448086 w 8372791"/>
              <a:gd name="connsiteY246" fmla="*/ 6078293 h 8153390"/>
              <a:gd name="connsiteX247" fmla="*/ 4871495 w 8372791"/>
              <a:gd name="connsiteY247" fmla="*/ 5940604 h 8153390"/>
              <a:gd name="connsiteX248" fmla="*/ 4868159 w 8372791"/>
              <a:gd name="connsiteY248" fmla="*/ 5924813 h 8153390"/>
              <a:gd name="connsiteX249" fmla="*/ 4868471 w 8372791"/>
              <a:gd name="connsiteY249" fmla="*/ 5923338 h 8153390"/>
              <a:gd name="connsiteX250" fmla="*/ 6497830 w 8372791"/>
              <a:gd name="connsiteY250" fmla="*/ 5677426 h 8153390"/>
              <a:gd name="connsiteX251" fmla="*/ 5263136 w 8372791"/>
              <a:gd name="connsiteY251" fmla="*/ 6083317 h 8153390"/>
              <a:gd name="connsiteX252" fmla="*/ 6345933 w 8372791"/>
              <a:gd name="connsiteY252" fmla="*/ 6661383 h 8153390"/>
              <a:gd name="connsiteX253" fmla="*/ 6346758 w 8372791"/>
              <a:gd name="connsiteY253" fmla="*/ 6657227 h 8153390"/>
              <a:gd name="connsiteX254" fmla="*/ 6426082 w 8372791"/>
              <a:gd name="connsiteY254" fmla="*/ 6603800 h 8153390"/>
              <a:gd name="connsiteX255" fmla="*/ 6427938 w 8372791"/>
              <a:gd name="connsiteY255" fmla="*/ 6604181 h 8153390"/>
              <a:gd name="connsiteX256" fmla="*/ 7135855 w 8372791"/>
              <a:gd name="connsiteY256" fmla="*/ 5542565 h 8153390"/>
              <a:gd name="connsiteX257" fmla="*/ 6464751 w 8372791"/>
              <a:gd name="connsiteY257" fmla="*/ 6614210 h 8153390"/>
              <a:gd name="connsiteX258" fmla="*/ 6486956 w 8372791"/>
              <a:gd name="connsiteY258" fmla="*/ 6629422 h 8153390"/>
              <a:gd name="connsiteX259" fmla="*/ 6505406 w 8372791"/>
              <a:gd name="connsiteY259" fmla="*/ 6657227 h 8153390"/>
              <a:gd name="connsiteX260" fmla="*/ 6512170 w 8372791"/>
              <a:gd name="connsiteY260" fmla="*/ 6691272 h 8153390"/>
              <a:gd name="connsiteX261" fmla="*/ 6512170 w 8372791"/>
              <a:gd name="connsiteY261" fmla="*/ 6681558 h 8153390"/>
              <a:gd name="connsiteX262" fmla="*/ 7300851 w 8372791"/>
              <a:gd name="connsiteY262" fmla="*/ 6662118 h 8153390"/>
              <a:gd name="connsiteX263" fmla="*/ 7300851 w 8372791"/>
              <a:gd name="connsiteY263" fmla="*/ 6664895 h 8153390"/>
              <a:gd name="connsiteX264" fmla="*/ 7300851 w 8372791"/>
              <a:gd name="connsiteY264" fmla="*/ 6681558 h 8153390"/>
              <a:gd name="connsiteX265" fmla="*/ 6512170 w 8372791"/>
              <a:gd name="connsiteY265" fmla="*/ 6714882 h 8153390"/>
              <a:gd name="connsiteX266" fmla="*/ 6512170 w 8372791"/>
              <a:gd name="connsiteY266" fmla="*/ 6691282 h 8153390"/>
              <a:gd name="connsiteX267" fmla="*/ 6505406 w 8372791"/>
              <a:gd name="connsiteY267" fmla="*/ 6725327 h 8153390"/>
              <a:gd name="connsiteX268" fmla="*/ 6426082 w 8372791"/>
              <a:gd name="connsiteY268" fmla="*/ 6778754 h 8153390"/>
              <a:gd name="connsiteX269" fmla="*/ 6392572 w 8372791"/>
              <a:gd name="connsiteY269" fmla="*/ 6771880 h 8153390"/>
              <a:gd name="connsiteX270" fmla="*/ 6382461 w 8372791"/>
              <a:gd name="connsiteY270" fmla="*/ 6764953 h 8153390"/>
              <a:gd name="connsiteX271" fmla="*/ 5938136 w 8372791"/>
              <a:gd name="connsiteY271" fmla="*/ 7487650 h 8153390"/>
              <a:gd name="connsiteX272" fmla="*/ 5941379 w 8372791"/>
              <a:gd name="connsiteY272" fmla="*/ 7492395 h 8153390"/>
              <a:gd name="connsiteX273" fmla="*/ 7306913 w 8372791"/>
              <a:gd name="connsiteY273" fmla="*/ 6694924 h 8153390"/>
              <a:gd name="connsiteX274" fmla="*/ 7300851 w 8372791"/>
              <a:gd name="connsiteY274" fmla="*/ 6664895 h 8153390"/>
              <a:gd name="connsiteX275" fmla="*/ 7366999 w 8372791"/>
              <a:gd name="connsiteY275" fmla="*/ 6565101 h 8153390"/>
              <a:gd name="connsiteX276" fmla="*/ 7370968 w 8372791"/>
              <a:gd name="connsiteY276" fmla="*/ 6564300 h 8153390"/>
              <a:gd name="connsiteX277" fmla="*/ 7236059 w 8372791"/>
              <a:gd name="connsiteY277" fmla="*/ 5805682 h 8153390"/>
              <a:gd name="connsiteX278" fmla="*/ 6489953 w 8372791"/>
              <a:gd name="connsiteY278" fmla="*/ 6628793 h 8153390"/>
              <a:gd name="connsiteX279" fmla="*/ 6470514 w 8372791"/>
              <a:gd name="connsiteY279" fmla="*/ 6614908 h 8153390"/>
              <a:gd name="connsiteX280" fmla="*/ 7232105 w 8372791"/>
              <a:gd name="connsiteY280" fmla="*/ 5783447 h 8153390"/>
              <a:gd name="connsiteX281" fmla="*/ 7190396 w 8372791"/>
              <a:gd name="connsiteY281" fmla="*/ 5548906 h 8153390"/>
              <a:gd name="connsiteX282" fmla="*/ 7178661 w 8372791"/>
              <a:gd name="connsiteY282" fmla="*/ 5551301 h 8153390"/>
              <a:gd name="connsiteX283" fmla="*/ 7071827 w 8372791"/>
              <a:gd name="connsiteY283" fmla="*/ 5488732 h 8153390"/>
              <a:gd name="connsiteX284" fmla="*/ 6523458 w 8372791"/>
              <a:gd name="connsiteY284" fmla="*/ 5669001 h 8153390"/>
              <a:gd name="connsiteX285" fmla="*/ 6454288 w 8372791"/>
              <a:gd name="connsiteY285" fmla="*/ 6586183 h 8153390"/>
              <a:gd name="connsiteX286" fmla="*/ 7108726 w 8372791"/>
              <a:gd name="connsiteY286" fmla="*/ 5527378 h 8153390"/>
              <a:gd name="connsiteX287" fmla="*/ 7088332 w 8372791"/>
              <a:gd name="connsiteY287" fmla="*/ 5513479 h 8153390"/>
              <a:gd name="connsiteX288" fmla="*/ 180293 w 8372791"/>
              <a:gd name="connsiteY288" fmla="*/ 5406797 h 8153390"/>
              <a:gd name="connsiteX289" fmla="*/ 178342 w 8372791"/>
              <a:gd name="connsiteY289" fmla="*/ 5408143 h 8153390"/>
              <a:gd name="connsiteX290" fmla="*/ 1321543 w 8372791"/>
              <a:gd name="connsiteY290" fmla="*/ 7184333 h 8153390"/>
              <a:gd name="connsiteX291" fmla="*/ 1336105 w 8372791"/>
              <a:gd name="connsiteY291" fmla="*/ 7175833 h 8153390"/>
              <a:gd name="connsiteX292" fmla="*/ 1350702 w 8372791"/>
              <a:gd name="connsiteY292" fmla="*/ 7172998 h 8153390"/>
              <a:gd name="connsiteX293" fmla="*/ 1211689 w 8372791"/>
              <a:gd name="connsiteY293" fmla="*/ 6483086 h 8153390"/>
              <a:gd name="connsiteX294" fmla="*/ 1205238 w 8372791"/>
              <a:gd name="connsiteY294" fmla="*/ 6484388 h 8153390"/>
              <a:gd name="connsiteX295" fmla="*/ 1113595 w 8372791"/>
              <a:gd name="connsiteY295" fmla="*/ 6392745 h 8153390"/>
              <a:gd name="connsiteX296" fmla="*/ 1120137 w 8372791"/>
              <a:gd name="connsiteY296" fmla="*/ 6360341 h 8153390"/>
              <a:gd name="connsiteX297" fmla="*/ 209140 w 8372791"/>
              <a:gd name="connsiteY297" fmla="*/ 5382518 h 8153390"/>
              <a:gd name="connsiteX298" fmla="*/ 208943 w 8372791"/>
              <a:gd name="connsiteY298" fmla="*/ 5382817 h 8153390"/>
              <a:gd name="connsiteX299" fmla="*/ 1140469 w 8372791"/>
              <a:gd name="connsiteY299" fmla="*/ 6327922 h 8153390"/>
              <a:gd name="connsiteX300" fmla="*/ 1161071 w 8372791"/>
              <a:gd name="connsiteY300" fmla="*/ 6314032 h 8153390"/>
              <a:gd name="connsiteX301" fmla="*/ 1076385 w 8372791"/>
              <a:gd name="connsiteY301" fmla="*/ 6031873 h 8153390"/>
              <a:gd name="connsiteX302" fmla="*/ 1908360 w 8372791"/>
              <a:gd name="connsiteY302" fmla="*/ 5342767 h 8153390"/>
              <a:gd name="connsiteX303" fmla="*/ 1499604 w 8372791"/>
              <a:gd name="connsiteY303" fmla="*/ 6142810 h 8153390"/>
              <a:gd name="connsiteX304" fmla="*/ 1494736 w 8372791"/>
              <a:gd name="connsiteY304" fmla="*/ 6142810 h 8153390"/>
              <a:gd name="connsiteX305" fmla="*/ 1522563 w 8372791"/>
              <a:gd name="connsiteY305" fmla="*/ 6183649 h 8153390"/>
              <a:gd name="connsiteX306" fmla="*/ 1532929 w 8372791"/>
              <a:gd name="connsiteY306" fmla="*/ 6234453 h 8153390"/>
              <a:gd name="connsiteX307" fmla="*/ 1530027 w 8372791"/>
              <a:gd name="connsiteY307" fmla="*/ 6248678 h 8153390"/>
              <a:gd name="connsiteX308" fmla="*/ 2759308 w 8372791"/>
              <a:gd name="connsiteY308" fmla="*/ 6286658 h 8153390"/>
              <a:gd name="connsiteX309" fmla="*/ 7692147 w 8372791"/>
              <a:gd name="connsiteY309" fmla="*/ 5302521 h 8153390"/>
              <a:gd name="connsiteX310" fmla="*/ 7260482 w 8372791"/>
              <a:gd name="connsiteY310" fmla="*/ 5778738 h 8153390"/>
              <a:gd name="connsiteX311" fmla="*/ 7403048 w 8372791"/>
              <a:gd name="connsiteY311" fmla="*/ 6557823 h 8153390"/>
              <a:gd name="connsiteX312" fmla="*/ 7409156 w 8372791"/>
              <a:gd name="connsiteY312" fmla="*/ 6556590 h 8153390"/>
              <a:gd name="connsiteX313" fmla="*/ 7434324 w 8372791"/>
              <a:gd name="connsiteY313" fmla="*/ 6561672 h 8153390"/>
              <a:gd name="connsiteX314" fmla="*/ 7693200 w 8372791"/>
              <a:gd name="connsiteY314" fmla="*/ 5302727 h 8153390"/>
              <a:gd name="connsiteX315" fmla="*/ 1802817 w 8372791"/>
              <a:gd name="connsiteY315" fmla="*/ 5225696 h 8153390"/>
              <a:gd name="connsiteX316" fmla="*/ 1785640 w 8372791"/>
              <a:gd name="connsiteY316" fmla="*/ 5229164 h 8153390"/>
              <a:gd name="connsiteX317" fmla="*/ 1775938 w 8372791"/>
              <a:gd name="connsiteY317" fmla="*/ 5227206 h 8153390"/>
              <a:gd name="connsiteX318" fmla="*/ 1777309 w 8372791"/>
              <a:gd name="connsiteY318" fmla="*/ 5229164 h 8153390"/>
              <a:gd name="connsiteX319" fmla="*/ 1468358 w 8372791"/>
              <a:gd name="connsiteY319" fmla="*/ 6124859 h 8153390"/>
              <a:gd name="connsiteX320" fmla="*/ 1473685 w 8372791"/>
              <a:gd name="connsiteY320" fmla="*/ 6128413 h 8153390"/>
              <a:gd name="connsiteX321" fmla="*/ 1888899 w 8372791"/>
              <a:gd name="connsiteY321" fmla="*/ 5321181 h 8153390"/>
              <a:gd name="connsiteX322" fmla="*/ 7446348 w 8372791"/>
              <a:gd name="connsiteY322" fmla="*/ 5146623 h 8153390"/>
              <a:gd name="connsiteX323" fmla="*/ 7281411 w 8372791"/>
              <a:gd name="connsiteY323" fmla="*/ 5340245 h 8153390"/>
              <a:gd name="connsiteX324" fmla="*/ 7266408 w 8372791"/>
              <a:gd name="connsiteY324" fmla="*/ 5329743 h 8153390"/>
              <a:gd name="connsiteX325" fmla="*/ 7284588 w 8372791"/>
              <a:gd name="connsiteY325" fmla="*/ 5349969 h 8153390"/>
              <a:gd name="connsiteX326" fmla="*/ 7306405 w 8372791"/>
              <a:gd name="connsiteY326" fmla="*/ 5422168 h 8153390"/>
              <a:gd name="connsiteX327" fmla="*/ 7228385 w 8372791"/>
              <a:gd name="connsiteY327" fmla="*/ 5541153 h 8153390"/>
              <a:gd name="connsiteX328" fmla="*/ 7217416 w 8372791"/>
              <a:gd name="connsiteY328" fmla="*/ 5543392 h 8153390"/>
              <a:gd name="connsiteX329" fmla="*/ 7256475 w 8372791"/>
              <a:gd name="connsiteY329" fmla="*/ 5756841 h 8153390"/>
              <a:gd name="connsiteX330" fmla="*/ 7676472 w 8372791"/>
              <a:gd name="connsiteY330" fmla="*/ 5298313 h 8153390"/>
              <a:gd name="connsiteX331" fmla="*/ 7649830 w 8372791"/>
              <a:gd name="connsiteY331" fmla="*/ 5280894 h 8153390"/>
              <a:gd name="connsiteX332" fmla="*/ 7630190 w 8372791"/>
              <a:gd name="connsiteY332" fmla="*/ 5252647 h 8153390"/>
              <a:gd name="connsiteX333" fmla="*/ 7624963 w 8372791"/>
              <a:gd name="connsiteY333" fmla="*/ 5227543 h 8153390"/>
              <a:gd name="connsiteX334" fmla="*/ 3302627 w 8372791"/>
              <a:gd name="connsiteY334" fmla="*/ 5132086 h 8153390"/>
              <a:gd name="connsiteX335" fmla="*/ 3073927 w 8372791"/>
              <a:gd name="connsiteY335" fmla="*/ 6296378 h 8153390"/>
              <a:gd name="connsiteX336" fmla="*/ 3716408 w 8372791"/>
              <a:gd name="connsiteY336" fmla="*/ 6316228 h 8153390"/>
              <a:gd name="connsiteX337" fmla="*/ 4153091 w 8372791"/>
              <a:gd name="connsiteY337" fmla="*/ 6174223 h 8153390"/>
              <a:gd name="connsiteX338" fmla="*/ 1990344 w 8372791"/>
              <a:gd name="connsiteY338" fmla="*/ 5123959 h 8153390"/>
              <a:gd name="connsiteX339" fmla="*/ 1874505 w 8372791"/>
              <a:gd name="connsiteY339" fmla="*/ 5156960 h 8153390"/>
              <a:gd name="connsiteX340" fmla="*/ 1874505 w 8372791"/>
              <a:gd name="connsiteY340" fmla="*/ 5140303 h 8153390"/>
              <a:gd name="connsiteX341" fmla="*/ 1867522 w 8372791"/>
              <a:gd name="connsiteY341" fmla="*/ 5174889 h 8153390"/>
              <a:gd name="connsiteX342" fmla="*/ 1848478 w 8372791"/>
              <a:gd name="connsiteY342" fmla="*/ 5203136 h 8153390"/>
              <a:gd name="connsiteX343" fmla="*/ 1840295 w 8372791"/>
              <a:gd name="connsiteY343" fmla="*/ 5208653 h 8153390"/>
              <a:gd name="connsiteX344" fmla="*/ 1907426 w 8372791"/>
              <a:gd name="connsiteY344" fmla="*/ 5285163 h 8153390"/>
              <a:gd name="connsiteX345" fmla="*/ 7222325 w 8372791"/>
              <a:gd name="connsiteY345" fmla="*/ 5045132 h 8153390"/>
              <a:gd name="connsiteX346" fmla="*/ 7202054 w 8372791"/>
              <a:gd name="connsiteY346" fmla="*/ 5297809 h 8153390"/>
              <a:gd name="connsiteX347" fmla="*/ 7228385 w 8372791"/>
              <a:gd name="connsiteY347" fmla="*/ 5303183 h 8153390"/>
              <a:gd name="connsiteX348" fmla="*/ 7254832 w 8372791"/>
              <a:gd name="connsiteY348" fmla="*/ 5319404 h 8153390"/>
              <a:gd name="connsiteX349" fmla="*/ 7414027 w 8372791"/>
              <a:gd name="connsiteY349" fmla="*/ 5131980 h 8153390"/>
              <a:gd name="connsiteX350" fmla="*/ 7691857 w 8372791"/>
              <a:gd name="connsiteY350" fmla="*/ 4858418 h 8153390"/>
              <a:gd name="connsiteX351" fmla="*/ 7473256 w 8372791"/>
              <a:gd name="connsiteY351" fmla="*/ 5115036 h 8153390"/>
              <a:gd name="connsiteX352" fmla="*/ 7628542 w 8372791"/>
              <a:gd name="connsiteY352" fmla="*/ 5181954 h 8153390"/>
              <a:gd name="connsiteX353" fmla="*/ 7628542 w 8372791"/>
              <a:gd name="connsiteY353" fmla="*/ 5191380 h 8153390"/>
              <a:gd name="connsiteX354" fmla="*/ 7630190 w 8372791"/>
              <a:gd name="connsiteY354" fmla="*/ 5183466 h 8153390"/>
              <a:gd name="connsiteX355" fmla="*/ 7678959 w 8372791"/>
              <a:gd name="connsiteY355" fmla="*/ 5136174 h 8153390"/>
              <a:gd name="connsiteX356" fmla="*/ 7708000 w 8372791"/>
              <a:gd name="connsiteY356" fmla="*/ 5130488 h 8153390"/>
              <a:gd name="connsiteX357" fmla="*/ 3049708 w 8372791"/>
              <a:gd name="connsiteY357" fmla="*/ 4822164 h 8153390"/>
              <a:gd name="connsiteX358" fmla="*/ 2025231 w 8372791"/>
              <a:gd name="connsiteY358" fmla="*/ 5114021 h 8153390"/>
              <a:gd name="connsiteX359" fmla="*/ 1926617 w 8372791"/>
              <a:gd name="connsiteY359" fmla="*/ 5307034 h 8153390"/>
              <a:gd name="connsiteX360" fmla="*/ 2786906 w 8372791"/>
              <a:gd name="connsiteY360" fmla="*/ 6287510 h 8153390"/>
              <a:gd name="connsiteX361" fmla="*/ 3049969 w 8372791"/>
              <a:gd name="connsiteY361" fmla="*/ 6295638 h 8153390"/>
              <a:gd name="connsiteX362" fmla="*/ 3287829 w 8372791"/>
              <a:gd name="connsiteY362" fmla="*/ 5113952 h 8153390"/>
              <a:gd name="connsiteX363" fmla="*/ 6536014 w 8372791"/>
              <a:gd name="connsiteY363" fmla="*/ 4803966 h 8153390"/>
              <a:gd name="connsiteX364" fmla="*/ 4990820 w 8372791"/>
              <a:gd name="connsiteY364" fmla="*/ 5913894 h 8153390"/>
              <a:gd name="connsiteX365" fmla="*/ 4993127 w 8372791"/>
              <a:gd name="connsiteY365" fmla="*/ 5924813 h 8153390"/>
              <a:gd name="connsiteX366" fmla="*/ 4990401 w 8372791"/>
              <a:gd name="connsiteY366" fmla="*/ 5937713 h 8153390"/>
              <a:gd name="connsiteX367" fmla="*/ 5222642 w 8372791"/>
              <a:gd name="connsiteY367" fmla="*/ 6061699 h 8153390"/>
              <a:gd name="connsiteX368" fmla="*/ 6500740 w 8372791"/>
              <a:gd name="connsiteY368" fmla="*/ 5638829 h 8153390"/>
              <a:gd name="connsiteX369" fmla="*/ 6563201 w 8372791"/>
              <a:gd name="connsiteY369" fmla="*/ 4810607 h 8153390"/>
              <a:gd name="connsiteX370" fmla="*/ 6538676 w 8372791"/>
              <a:gd name="connsiteY370" fmla="*/ 4805733 h 8153390"/>
              <a:gd name="connsiteX371" fmla="*/ 6615196 w 8372791"/>
              <a:gd name="connsiteY371" fmla="*/ 4800862 h 8153390"/>
              <a:gd name="connsiteX372" fmla="*/ 6607857 w 8372791"/>
              <a:gd name="connsiteY372" fmla="*/ 4805733 h 8153390"/>
              <a:gd name="connsiteX373" fmla="*/ 6588268 w 8372791"/>
              <a:gd name="connsiteY373" fmla="*/ 4809626 h 8153390"/>
              <a:gd name="connsiteX374" fmla="*/ 6526373 w 8372791"/>
              <a:gd name="connsiteY374" fmla="*/ 5630348 h 8153390"/>
              <a:gd name="connsiteX375" fmla="*/ 7057404 w 8372791"/>
              <a:gd name="connsiteY375" fmla="*/ 5454651 h 8153390"/>
              <a:gd name="connsiteX376" fmla="*/ 7050917 w 8372791"/>
              <a:gd name="connsiteY376" fmla="*/ 5422168 h 8153390"/>
              <a:gd name="connsiteX377" fmla="*/ 7072734 w 8372791"/>
              <a:gd name="connsiteY377" fmla="*/ 5349969 h 8153390"/>
              <a:gd name="connsiteX378" fmla="*/ 7080028 w 8372791"/>
              <a:gd name="connsiteY378" fmla="*/ 5341854 h 8153390"/>
              <a:gd name="connsiteX379" fmla="*/ 6653690 w 8372791"/>
              <a:gd name="connsiteY379" fmla="*/ 4787518 h 8153390"/>
              <a:gd name="connsiteX380" fmla="*/ 7106651 w 8372791"/>
              <a:gd name="connsiteY380" fmla="*/ 5316851 h 8153390"/>
              <a:gd name="connsiteX381" fmla="*/ 7128937 w 8372791"/>
              <a:gd name="connsiteY381" fmla="*/ 5303183 h 8153390"/>
              <a:gd name="connsiteX382" fmla="*/ 7177467 w 8372791"/>
              <a:gd name="connsiteY382" fmla="*/ 5293279 h 8153390"/>
              <a:gd name="connsiteX383" fmla="*/ 7198815 w 8372791"/>
              <a:gd name="connsiteY383" fmla="*/ 5034481 h 8153390"/>
              <a:gd name="connsiteX384" fmla="*/ 3393854 w 8372791"/>
              <a:gd name="connsiteY384" fmla="*/ 4773683 h 8153390"/>
              <a:gd name="connsiteX385" fmla="*/ 3388712 w 8372791"/>
              <a:gd name="connsiteY385" fmla="*/ 4777150 h 8153390"/>
              <a:gd name="connsiteX386" fmla="*/ 3371671 w 8372791"/>
              <a:gd name="connsiteY386" fmla="*/ 4780590 h 8153390"/>
              <a:gd name="connsiteX387" fmla="*/ 3311793 w 8372791"/>
              <a:gd name="connsiteY387" fmla="*/ 5085422 h 8153390"/>
              <a:gd name="connsiteX388" fmla="*/ 4188541 w 8372791"/>
              <a:gd name="connsiteY388" fmla="*/ 6162695 h 8153390"/>
              <a:gd name="connsiteX389" fmla="*/ 4411010 w 8372791"/>
              <a:gd name="connsiteY389" fmla="*/ 6090350 h 8153390"/>
              <a:gd name="connsiteX390" fmla="*/ 4541181 w 8372791"/>
              <a:gd name="connsiteY390" fmla="*/ 5668173 h 8153390"/>
              <a:gd name="connsiteX391" fmla="*/ 3307460 w 8372791"/>
              <a:gd name="connsiteY391" fmla="*/ 4744852 h 8153390"/>
              <a:gd name="connsiteX392" fmla="*/ 3307460 w 8372791"/>
              <a:gd name="connsiteY392" fmla="*/ 4748734 h 8153390"/>
              <a:gd name="connsiteX393" fmla="*/ 3088536 w 8372791"/>
              <a:gd name="connsiteY393" fmla="*/ 4811102 h 8153390"/>
              <a:gd name="connsiteX394" fmla="*/ 3297185 w 8372791"/>
              <a:gd name="connsiteY394" fmla="*/ 5067472 h 8153390"/>
              <a:gd name="connsiteX395" fmla="*/ 3355016 w 8372791"/>
              <a:gd name="connsiteY395" fmla="*/ 4780168 h 8153390"/>
              <a:gd name="connsiteX396" fmla="*/ 3340069 w 8372791"/>
              <a:gd name="connsiteY396" fmla="*/ 4777150 h 8153390"/>
              <a:gd name="connsiteX397" fmla="*/ 3320207 w 8372791"/>
              <a:gd name="connsiteY397" fmla="*/ 4763759 h 8153390"/>
              <a:gd name="connsiteX398" fmla="*/ 908742 w 8372791"/>
              <a:gd name="connsiteY398" fmla="*/ 4520206 h 8153390"/>
              <a:gd name="connsiteX399" fmla="*/ 1383737 w 8372791"/>
              <a:gd name="connsiteY399" fmla="*/ 6107384 h 8153390"/>
              <a:gd name="connsiteX400" fmla="*/ 1401019 w 8372791"/>
              <a:gd name="connsiteY400" fmla="*/ 6103932 h 8153390"/>
              <a:gd name="connsiteX401" fmla="*/ 1433414 w 8372791"/>
              <a:gd name="connsiteY401" fmla="*/ 6110404 h 8153390"/>
              <a:gd name="connsiteX402" fmla="*/ 1750566 w 8372791"/>
              <a:gd name="connsiteY402" fmla="*/ 5221855 h 8153390"/>
              <a:gd name="connsiteX403" fmla="*/ 1722802 w 8372791"/>
              <a:gd name="connsiteY403" fmla="*/ 5203136 h 8153390"/>
              <a:gd name="connsiteX404" fmla="*/ 1696774 w 8372791"/>
              <a:gd name="connsiteY404" fmla="*/ 5140298 h 8153390"/>
              <a:gd name="connsiteX405" fmla="*/ 1699831 w 8372791"/>
              <a:gd name="connsiteY405" fmla="*/ 5125156 h 8153390"/>
              <a:gd name="connsiteX406" fmla="*/ 8185138 w 8372791"/>
              <a:gd name="connsiteY406" fmla="*/ 4359069 h 8153390"/>
              <a:gd name="connsiteX407" fmla="*/ 7789852 w 8372791"/>
              <a:gd name="connsiteY407" fmla="*/ 5170204 h 8153390"/>
              <a:gd name="connsiteX408" fmla="*/ 7799072 w 8372791"/>
              <a:gd name="connsiteY408" fmla="*/ 5183466 h 8153390"/>
              <a:gd name="connsiteX409" fmla="*/ 7806274 w 8372791"/>
              <a:gd name="connsiteY409" fmla="*/ 5218056 h 8153390"/>
              <a:gd name="connsiteX410" fmla="*/ 7714631 w 8372791"/>
              <a:gd name="connsiteY410" fmla="*/ 5306922 h 8153390"/>
              <a:gd name="connsiteX411" fmla="*/ 7712025 w 8372791"/>
              <a:gd name="connsiteY411" fmla="*/ 5306412 h 8153390"/>
              <a:gd name="connsiteX412" fmla="*/ 7509409 w 8372791"/>
              <a:gd name="connsiteY412" fmla="*/ 6346509 h 8153390"/>
              <a:gd name="connsiteX413" fmla="*/ 529310 w 8372791"/>
              <a:gd name="connsiteY413" fmla="*/ 4284721 h 8153390"/>
              <a:gd name="connsiteX414" fmla="*/ 197313 w 8372791"/>
              <a:gd name="connsiteY414" fmla="*/ 5213231 h 8153390"/>
              <a:gd name="connsiteX415" fmla="*/ 203851 w 8372791"/>
              <a:gd name="connsiteY415" fmla="*/ 5217742 h 8153390"/>
              <a:gd name="connsiteX416" fmla="*/ 238826 w 8372791"/>
              <a:gd name="connsiteY416" fmla="*/ 5304143 h 8153390"/>
              <a:gd name="connsiteX417" fmla="*/ 229442 w 8372791"/>
              <a:gd name="connsiteY417" fmla="*/ 5351705 h 8153390"/>
              <a:gd name="connsiteX418" fmla="*/ 226043 w 8372791"/>
              <a:gd name="connsiteY418" fmla="*/ 5356864 h 8153390"/>
              <a:gd name="connsiteX419" fmla="*/ 1058176 w 8372791"/>
              <a:gd name="connsiteY419" fmla="*/ 5971204 h 8153390"/>
              <a:gd name="connsiteX420" fmla="*/ 552421 w 8372791"/>
              <a:gd name="connsiteY420" fmla="*/ 4286108 h 8153390"/>
              <a:gd name="connsiteX421" fmla="*/ 544301 w 8372791"/>
              <a:gd name="connsiteY421" fmla="*/ 4287747 h 8153390"/>
              <a:gd name="connsiteX422" fmla="*/ 587784 w 8372791"/>
              <a:gd name="connsiteY422" fmla="*/ 4274768 h 8153390"/>
              <a:gd name="connsiteX423" fmla="*/ 578891 w 8372791"/>
              <a:gd name="connsiteY423" fmla="*/ 4280764 h 8153390"/>
              <a:gd name="connsiteX424" fmla="*/ 576019 w 8372791"/>
              <a:gd name="connsiteY424" fmla="*/ 4281343 h 8153390"/>
              <a:gd name="connsiteX425" fmla="*/ 1096270 w 8372791"/>
              <a:gd name="connsiteY425" fmla="*/ 5999327 h 8153390"/>
              <a:gd name="connsiteX426" fmla="*/ 1301719 w 8372791"/>
              <a:gd name="connsiteY426" fmla="*/ 6151004 h 8153390"/>
              <a:gd name="connsiteX427" fmla="*/ 1307744 w 8372791"/>
              <a:gd name="connsiteY427" fmla="*/ 6142161 h 8153390"/>
              <a:gd name="connsiteX428" fmla="*/ 1347162 w 8372791"/>
              <a:gd name="connsiteY428" fmla="*/ 6115865 h 8153390"/>
              <a:gd name="connsiteX429" fmla="*/ 860229 w 8372791"/>
              <a:gd name="connsiteY429" fmla="*/ 4483107 h 8153390"/>
              <a:gd name="connsiteX430" fmla="*/ 8196582 w 8372791"/>
              <a:gd name="connsiteY430" fmla="*/ 4265915 h 8153390"/>
              <a:gd name="connsiteX431" fmla="*/ 7718673 w 8372791"/>
              <a:gd name="connsiteY431" fmla="*/ 4826938 h 8153390"/>
              <a:gd name="connsiteX432" fmla="*/ 7738663 w 8372791"/>
              <a:gd name="connsiteY432" fmla="*/ 5133895 h 8153390"/>
              <a:gd name="connsiteX433" fmla="*/ 7750303 w 8372791"/>
              <a:gd name="connsiteY433" fmla="*/ 5136174 h 8153390"/>
              <a:gd name="connsiteX434" fmla="*/ 7761581 w 8372791"/>
              <a:gd name="connsiteY434" fmla="*/ 5143548 h 8153390"/>
              <a:gd name="connsiteX435" fmla="*/ 5009324 w 8372791"/>
              <a:gd name="connsiteY435" fmla="*/ 4259372 h 8153390"/>
              <a:gd name="connsiteX436" fmla="*/ 4578129 w 8372791"/>
              <a:gd name="connsiteY436" fmla="*/ 5656834 h 8153390"/>
              <a:gd name="connsiteX437" fmla="*/ 4879227 w 8372791"/>
              <a:gd name="connsiteY437" fmla="*/ 5892845 h 8153390"/>
              <a:gd name="connsiteX438" fmla="*/ 4886460 w 8372791"/>
              <a:gd name="connsiteY438" fmla="*/ 5882594 h 8153390"/>
              <a:gd name="connsiteX439" fmla="*/ 4930643 w 8372791"/>
              <a:gd name="connsiteY439" fmla="*/ 5865106 h 8153390"/>
              <a:gd name="connsiteX440" fmla="*/ 4932738 w 8372791"/>
              <a:gd name="connsiteY440" fmla="*/ 5865510 h 8153390"/>
              <a:gd name="connsiteX441" fmla="*/ 5016760 w 8372791"/>
              <a:gd name="connsiteY441" fmla="*/ 4260969 h 8153390"/>
              <a:gd name="connsiteX442" fmla="*/ 2578445 w 8372791"/>
              <a:gd name="connsiteY442" fmla="*/ 4244690 h 8153390"/>
              <a:gd name="connsiteX443" fmla="*/ 2559790 w 8372791"/>
              <a:gd name="connsiteY443" fmla="*/ 4257394 h 8153390"/>
              <a:gd name="connsiteX444" fmla="*/ 2506283 w 8372791"/>
              <a:gd name="connsiteY444" fmla="*/ 4268306 h 8153390"/>
              <a:gd name="connsiteX445" fmla="*/ 2461941 w 8372791"/>
              <a:gd name="connsiteY445" fmla="*/ 4259263 h 8153390"/>
              <a:gd name="connsiteX446" fmla="*/ 2041256 w 8372791"/>
              <a:gd name="connsiteY446" fmla="*/ 5082655 h 8153390"/>
              <a:gd name="connsiteX447" fmla="*/ 3035790 w 8372791"/>
              <a:gd name="connsiteY447" fmla="*/ 4805110 h 8153390"/>
              <a:gd name="connsiteX448" fmla="*/ 4977355 w 8372791"/>
              <a:gd name="connsiteY448" fmla="*/ 4239954 h 8153390"/>
              <a:gd name="connsiteX449" fmla="*/ 3424902 w 8372791"/>
              <a:gd name="connsiteY449" fmla="*/ 4729342 h 8153390"/>
              <a:gd name="connsiteX450" fmla="*/ 3421964 w 8372791"/>
              <a:gd name="connsiteY450" fmla="*/ 4743898 h 8153390"/>
              <a:gd name="connsiteX451" fmla="*/ 3419011 w 8372791"/>
              <a:gd name="connsiteY451" fmla="*/ 4748278 h 8153390"/>
              <a:gd name="connsiteX452" fmla="*/ 4551189 w 8372791"/>
              <a:gd name="connsiteY452" fmla="*/ 5635717 h 8153390"/>
              <a:gd name="connsiteX453" fmla="*/ 4980450 w 8372791"/>
              <a:gd name="connsiteY453" fmla="*/ 4243518 h 8153390"/>
              <a:gd name="connsiteX454" fmla="*/ 4978916 w 8372791"/>
              <a:gd name="connsiteY454" fmla="*/ 4242418 h 8153390"/>
              <a:gd name="connsiteX455" fmla="*/ 5076930 w 8372791"/>
              <a:gd name="connsiteY455" fmla="*/ 4233391 h 8153390"/>
              <a:gd name="connsiteX456" fmla="*/ 5071210 w 8372791"/>
              <a:gd name="connsiteY456" fmla="*/ 4242418 h 8153390"/>
              <a:gd name="connsiteX457" fmla="*/ 5050466 w 8372791"/>
              <a:gd name="connsiteY457" fmla="*/ 4257296 h 8153390"/>
              <a:gd name="connsiteX458" fmla="*/ 5035943 w 8372791"/>
              <a:gd name="connsiteY458" fmla="*/ 4260415 h 8153390"/>
              <a:gd name="connsiteX459" fmla="*/ 4951981 w 8372791"/>
              <a:gd name="connsiteY459" fmla="*/ 5869223 h 8153390"/>
              <a:gd name="connsiteX460" fmla="*/ 4954965 w 8372791"/>
              <a:gd name="connsiteY460" fmla="*/ 5869798 h 8153390"/>
              <a:gd name="connsiteX461" fmla="*/ 4974826 w 8372791"/>
              <a:gd name="connsiteY461" fmla="*/ 5882594 h 8153390"/>
              <a:gd name="connsiteX462" fmla="*/ 4981854 w 8372791"/>
              <a:gd name="connsiteY462" fmla="*/ 5892556 h 8153390"/>
              <a:gd name="connsiteX463" fmla="*/ 6514748 w 8372791"/>
              <a:gd name="connsiteY463" fmla="*/ 4789853 h 8153390"/>
              <a:gd name="connsiteX464" fmla="*/ 6510428 w 8372791"/>
              <a:gd name="connsiteY464" fmla="*/ 4786986 h 8153390"/>
              <a:gd name="connsiteX465" fmla="*/ 6484400 w 8372791"/>
              <a:gd name="connsiteY465" fmla="*/ 4725130 h 8153390"/>
              <a:gd name="connsiteX466" fmla="*/ 6486472 w 8372791"/>
              <a:gd name="connsiteY466" fmla="*/ 4715030 h 8153390"/>
              <a:gd name="connsiteX467" fmla="*/ 749833 w 8372791"/>
              <a:gd name="connsiteY467" fmla="*/ 4112934 h 8153390"/>
              <a:gd name="connsiteX468" fmla="*/ 633166 w 8372791"/>
              <a:gd name="connsiteY468" fmla="*/ 4182218 h 8153390"/>
              <a:gd name="connsiteX469" fmla="*/ 629236 w 8372791"/>
              <a:gd name="connsiteY469" fmla="*/ 4179411 h 8153390"/>
              <a:gd name="connsiteX470" fmla="*/ 633167 w 8372791"/>
              <a:gd name="connsiteY470" fmla="*/ 4198881 h 8153390"/>
              <a:gd name="connsiteX471" fmla="*/ 626183 w 8372791"/>
              <a:gd name="connsiteY471" fmla="*/ 4233472 h 8153390"/>
              <a:gd name="connsiteX472" fmla="*/ 621252 w 8372791"/>
              <a:gd name="connsiteY472" fmla="*/ 4240785 h 8153390"/>
              <a:gd name="connsiteX473" fmla="*/ 837751 w 8372791"/>
              <a:gd name="connsiteY473" fmla="*/ 4407736 h 8153390"/>
              <a:gd name="connsiteX474" fmla="*/ 2722650 w 8372791"/>
              <a:gd name="connsiteY474" fmla="*/ 4096512 h 8153390"/>
              <a:gd name="connsiteX475" fmla="*/ 2642367 w 8372791"/>
              <a:gd name="connsiteY475" fmla="*/ 4122552 h 8153390"/>
              <a:gd name="connsiteX476" fmla="*/ 2643747 w 8372791"/>
              <a:gd name="connsiteY476" fmla="*/ 4129454 h 8153390"/>
              <a:gd name="connsiteX477" fmla="*/ 2632944 w 8372791"/>
              <a:gd name="connsiteY477" fmla="*/ 4183502 h 8153390"/>
              <a:gd name="connsiteX478" fmla="*/ 2608078 w 8372791"/>
              <a:gd name="connsiteY478" fmla="*/ 4220756 h 8153390"/>
              <a:gd name="connsiteX479" fmla="*/ 3074799 w 8372791"/>
              <a:gd name="connsiteY479" fmla="*/ 4794224 h 8153390"/>
              <a:gd name="connsiteX480" fmla="*/ 3304060 w 8372791"/>
              <a:gd name="connsiteY480" fmla="*/ 4730244 h 8153390"/>
              <a:gd name="connsiteX481" fmla="*/ 3301906 w 8372791"/>
              <a:gd name="connsiteY481" fmla="*/ 4719576 h 8153390"/>
              <a:gd name="connsiteX482" fmla="*/ 3306816 w 8372791"/>
              <a:gd name="connsiteY482" fmla="*/ 4695254 h 8153390"/>
              <a:gd name="connsiteX483" fmla="*/ 3310166 w 8372791"/>
              <a:gd name="connsiteY483" fmla="*/ 4690286 h 8153390"/>
              <a:gd name="connsiteX484" fmla="*/ 442684 w 8372791"/>
              <a:gd name="connsiteY484" fmla="*/ 4015694 h 8153390"/>
              <a:gd name="connsiteX485" fmla="*/ 194927 w 8372791"/>
              <a:gd name="connsiteY485" fmla="*/ 5127109 h 8153390"/>
              <a:gd name="connsiteX486" fmla="*/ 500880 w 8372791"/>
              <a:gd name="connsiteY486" fmla="*/ 4274810 h 8153390"/>
              <a:gd name="connsiteX487" fmla="*/ 481463 w 8372791"/>
              <a:gd name="connsiteY487" fmla="*/ 4261719 h 8153390"/>
              <a:gd name="connsiteX488" fmla="*/ 455435 w 8372791"/>
              <a:gd name="connsiteY488" fmla="*/ 4198881 h 8153390"/>
              <a:gd name="connsiteX489" fmla="*/ 481463 w 8372791"/>
              <a:gd name="connsiteY489" fmla="*/ 4136043 h 8153390"/>
              <a:gd name="connsiteX490" fmla="*/ 485214 w 8372791"/>
              <a:gd name="connsiteY490" fmla="*/ 4133515 h 8153390"/>
              <a:gd name="connsiteX491" fmla="*/ 1947224 w 8372791"/>
              <a:gd name="connsiteY491" fmla="*/ 3935872 h 8153390"/>
              <a:gd name="connsiteX492" fmla="*/ 1818301 w 8372791"/>
              <a:gd name="connsiteY492" fmla="*/ 5058026 h 8153390"/>
              <a:gd name="connsiteX493" fmla="*/ 1820230 w 8372791"/>
              <a:gd name="connsiteY493" fmla="*/ 5058416 h 8153390"/>
              <a:gd name="connsiteX494" fmla="*/ 1867522 w 8372791"/>
              <a:gd name="connsiteY494" fmla="*/ 5105708 h 8153390"/>
              <a:gd name="connsiteX495" fmla="*/ 1874505 w 8372791"/>
              <a:gd name="connsiteY495" fmla="*/ 5140293 h 8153390"/>
              <a:gd name="connsiteX496" fmla="*/ 1874505 w 8372791"/>
              <a:gd name="connsiteY496" fmla="*/ 5129190 h 8153390"/>
              <a:gd name="connsiteX497" fmla="*/ 2006618 w 8372791"/>
              <a:gd name="connsiteY497" fmla="*/ 5092321 h 8153390"/>
              <a:gd name="connsiteX498" fmla="*/ 2440410 w 8372791"/>
              <a:gd name="connsiteY498" fmla="*/ 4248973 h 8153390"/>
              <a:gd name="connsiteX499" fmla="*/ 2409082 w 8372791"/>
              <a:gd name="connsiteY499" fmla="*/ 4227637 h 8153390"/>
              <a:gd name="connsiteX500" fmla="*/ 2368819 w 8372791"/>
              <a:gd name="connsiteY500" fmla="*/ 4129454 h 8153390"/>
              <a:gd name="connsiteX501" fmla="*/ 2375217 w 8372791"/>
              <a:gd name="connsiteY501" fmla="*/ 4097445 h 8153390"/>
              <a:gd name="connsiteX502" fmla="*/ 674572 w 8372791"/>
              <a:gd name="connsiteY502" fmla="*/ 3860573 h 8153390"/>
              <a:gd name="connsiteX503" fmla="*/ 602581 w 8372791"/>
              <a:gd name="connsiteY503" fmla="*/ 4132971 h 8153390"/>
              <a:gd name="connsiteX504" fmla="*/ 607138 w 8372791"/>
              <a:gd name="connsiteY504" fmla="*/ 4136043 h 8153390"/>
              <a:gd name="connsiteX505" fmla="*/ 624515 w 8372791"/>
              <a:gd name="connsiteY505" fmla="*/ 4161816 h 8153390"/>
              <a:gd name="connsiteX506" fmla="*/ 743056 w 8372791"/>
              <a:gd name="connsiteY506" fmla="*/ 4090210 h 8153390"/>
              <a:gd name="connsiteX507" fmla="*/ 3629570 w 8372791"/>
              <a:gd name="connsiteY507" fmla="*/ 3802356 h 8153390"/>
              <a:gd name="connsiteX508" fmla="*/ 2742677 w 8372791"/>
              <a:gd name="connsiteY508" fmla="*/ 4090016 h 8153390"/>
              <a:gd name="connsiteX509" fmla="*/ 3321933 w 8372791"/>
              <a:gd name="connsiteY509" fmla="*/ 4674229 h 8153390"/>
              <a:gd name="connsiteX510" fmla="*/ 3340069 w 8372791"/>
              <a:gd name="connsiteY510" fmla="*/ 4662002 h 8153390"/>
              <a:gd name="connsiteX511" fmla="*/ 3364390 w 8372791"/>
              <a:gd name="connsiteY511" fmla="*/ 4657092 h 8153390"/>
              <a:gd name="connsiteX512" fmla="*/ 3376822 w 8372791"/>
              <a:gd name="connsiteY512" fmla="*/ 4659602 h 8153390"/>
              <a:gd name="connsiteX513" fmla="*/ 1397480 w 8372791"/>
              <a:gd name="connsiteY513" fmla="*/ 3728323 h 8153390"/>
              <a:gd name="connsiteX514" fmla="*/ 781271 w 8372791"/>
              <a:gd name="connsiteY514" fmla="*/ 4094265 h 8153390"/>
              <a:gd name="connsiteX515" fmla="*/ 886284 w 8372791"/>
              <a:gd name="connsiteY515" fmla="*/ 4445162 h 8153390"/>
              <a:gd name="connsiteX516" fmla="*/ 1717134 w 8372791"/>
              <a:gd name="connsiteY516" fmla="*/ 5085867 h 8153390"/>
              <a:gd name="connsiteX517" fmla="*/ 1722802 w 8372791"/>
              <a:gd name="connsiteY517" fmla="*/ 5077461 h 8153390"/>
              <a:gd name="connsiteX518" fmla="*/ 1785640 w 8372791"/>
              <a:gd name="connsiteY518" fmla="*/ 5051432 h 8153390"/>
              <a:gd name="connsiteX519" fmla="*/ 1791085 w 8372791"/>
              <a:gd name="connsiteY519" fmla="*/ 5052532 h 8153390"/>
              <a:gd name="connsiteX520" fmla="*/ 1917034 w 8372791"/>
              <a:gd name="connsiteY520" fmla="*/ 3924474 h 8153390"/>
              <a:gd name="connsiteX521" fmla="*/ 7317738 w 8372791"/>
              <a:gd name="connsiteY521" fmla="*/ 3592747 h 8153390"/>
              <a:gd name="connsiteX522" fmla="*/ 6642691 w 8372791"/>
              <a:gd name="connsiteY522" fmla="*/ 4668200 h 8153390"/>
              <a:gd name="connsiteX523" fmla="*/ 6639477 w 8372791"/>
              <a:gd name="connsiteY523" fmla="*/ 4668200 h 8153390"/>
              <a:gd name="connsiteX524" fmla="*/ 6655148 w 8372791"/>
              <a:gd name="connsiteY524" fmla="*/ 4691080 h 8153390"/>
              <a:gd name="connsiteX525" fmla="*/ 6662132 w 8372791"/>
              <a:gd name="connsiteY525" fmla="*/ 4725130 h 8153390"/>
              <a:gd name="connsiteX526" fmla="*/ 6655148 w 8372791"/>
              <a:gd name="connsiteY526" fmla="*/ 4759180 h 8153390"/>
              <a:gd name="connsiteX527" fmla="*/ 6653403 w 8372791"/>
              <a:gd name="connsiteY527" fmla="*/ 4761728 h 8153390"/>
              <a:gd name="connsiteX528" fmla="*/ 7201819 w 8372791"/>
              <a:gd name="connsiteY528" fmla="*/ 4998062 h 8153390"/>
              <a:gd name="connsiteX529" fmla="*/ 4483558 w 8372791"/>
              <a:gd name="connsiteY529" fmla="*/ 3525364 h 8153390"/>
              <a:gd name="connsiteX530" fmla="*/ 3659440 w 8372791"/>
              <a:gd name="connsiteY530" fmla="*/ 3792669 h 8153390"/>
              <a:gd name="connsiteX531" fmla="*/ 3399087 w 8372791"/>
              <a:gd name="connsiteY531" fmla="*/ 4668997 h 8153390"/>
              <a:gd name="connsiteX532" fmla="*/ 3408573 w 8372791"/>
              <a:gd name="connsiteY532" fmla="*/ 4675393 h 8153390"/>
              <a:gd name="connsiteX533" fmla="*/ 3421964 w 8372791"/>
              <a:gd name="connsiteY533" fmla="*/ 4695254 h 8153390"/>
              <a:gd name="connsiteX534" fmla="*/ 3422285 w 8372791"/>
              <a:gd name="connsiteY534" fmla="*/ 4696843 h 8153390"/>
              <a:gd name="connsiteX535" fmla="*/ 4963175 w 8372791"/>
              <a:gd name="connsiteY535" fmla="*/ 4211099 h 8153390"/>
              <a:gd name="connsiteX536" fmla="*/ 4959802 w 8372791"/>
              <a:gd name="connsiteY536" fmla="*/ 4193326 h 8153390"/>
              <a:gd name="connsiteX537" fmla="*/ 4978916 w 8372791"/>
              <a:gd name="connsiteY537" fmla="*/ 4144234 h 8153390"/>
              <a:gd name="connsiteX538" fmla="*/ 4980165 w 8372791"/>
              <a:gd name="connsiteY538" fmla="*/ 4143339 h 8153390"/>
              <a:gd name="connsiteX539" fmla="*/ 4973688 w 8372791"/>
              <a:gd name="connsiteY539" fmla="*/ 4143339 h 8153390"/>
              <a:gd name="connsiteX540" fmla="*/ 564792 w 8372791"/>
              <a:gd name="connsiteY540" fmla="*/ 3492464 h 8153390"/>
              <a:gd name="connsiteX541" fmla="*/ 559575 w 8372791"/>
              <a:gd name="connsiteY541" fmla="*/ 3493517 h 8153390"/>
              <a:gd name="connsiteX542" fmla="*/ 559108 w 8372791"/>
              <a:gd name="connsiteY542" fmla="*/ 3493423 h 8153390"/>
              <a:gd name="connsiteX543" fmla="*/ 454346 w 8372791"/>
              <a:gd name="connsiteY543" fmla="*/ 3963377 h 8153390"/>
              <a:gd name="connsiteX544" fmla="*/ 509794 w 8372791"/>
              <a:gd name="connsiteY544" fmla="*/ 4116982 h 8153390"/>
              <a:gd name="connsiteX545" fmla="*/ 544301 w 8372791"/>
              <a:gd name="connsiteY545" fmla="*/ 4110015 h 8153390"/>
              <a:gd name="connsiteX546" fmla="*/ 572126 w 8372791"/>
              <a:gd name="connsiteY546" fmla="*/ 4115633 h 8153390"/>
              <a:gd name="connsiteX547" fmla="*/ 572071 w 8372791"/>
              <a:gd name="connsiteY547" fmla="*/ 4115577 h 8153390"/>
              <a:gd name="connsiteX548" fmla="*/ 656103 w 8372791"/>
              <a:gd name="connsiteY548" fmla="*/ 3798647 h 8153390"/>
              <a:gd name="connsiteX549" fmla="*/ 771937 w 8372791"/>
              <a:gd name="connsiteY549" fmla="*/ 3492158 h 8153390"/>
              <a:gd name="connsiteX550" fmla="*/ 691811 w 8372791"/>
              <a:gd name="connsiteY550" fmla="*/ 3795340 h 8153390"/>
              <a:gd name="connsiteX551" fmla="*/ 774393 w 8372791"/>
              <a:gd name="connsiteY551" fmla="*/ 4071281 h 8153390"/>
              <a:gd name="connsiteX552" fmla="*/ 1363427 w 8372791"/>
              <a:gd name="connsiteY552" fmla="*/ 3715467 h 8153390"/>
              <a:gd name="connsiteX553" fmla="*/ 5485310 w 8372791"/>
              <a:gd name="connsiteY553" fmla="*/ 3485463 h 8153390"/>
              <a:gd name="connsiteX554" fmla="*/ 5070883 w 8372791"/>
              <a:gd name="connsiteY554" fmla="*/ 4143339 h 8153390"/>
              <a:gd name="connsiteX555" fmla="*/ 5069961 w 8372791"/>
              <a:gd name="connsiteY555" fmla="*/ 4143339 h 8153390"/>
              <a:gd name="connsiteX556" fmla="*/ 5071210 w 8372791"/>
              <a:gd name="connsiteY556" fmla="*/ 4144234 h 8153390"/>
              <a:gd name="connsiteX557" fmla="*/ 5090324 w 8372791"/>
              <a:gd name="connsiteY557" fmla="*/ 4193326 h 8153390"/>
              <a:gd name="connsiteX558" fmla="*/ 5087340 w 8372791"/>
              <a:gd name="connsiteY558" fmla="*/ 4209050 h 8153390"/>
              <a:gd name="connsiteX559" fmla="*/ 6497187 w 8372791"/>
              <a:gd name="connsiteY559" fmla="*/ 4682607 h 8153390"/>
              <a:gd name="connsiteX560" fmla="*/ 6501942 w 8372791"/>
              <a:gd name="connsiteY560" fmla="*/ 4675665 h 8153390"/>
              <a:gd name="connsiteX561" fmla="*/ 656978 w 8372791"/>
              <a:gd name="connsiteY561" fmla="*/ 3448757 h 8153390"/>
              <a:gd name="connsiteX562" fmla="*/ 652849 w 8372791"/>
              <a:gd name="connsiteY562" fmla="*/ 3454882 h 8153390"/>
              <a:gd name="connsiteX563" fmla="*/ 610920 w 8372791"/>
              <a:gd name="connsiteY563" fmla="*/ 3483151 h 8153390"/>
              <a:gd name="connsiteX564" fmla="*/ 599097 w 8372791"/>
              <a:gd name="connsiteY564" fmla="*/ 3485538 h 8153390"/>
              <a:gd name="connsiteX565" fmla="*/ 673343 w 8372791"/>
              <a:gd name="connsiteY565" fmla="*/ 3733627 h 8153390"/>
              <a:gd name="connsiteX566" fmla="*/ 740513 w 8372791"/>
              <a:gd name="connsiteY566" fmla="*/ 3480294 h 8153390"/>
              <a:gd name="connsiteX567" fmla="*/ 2030006 w 8372791"/>
              <a:gd name="connsiteY567" fmla="*/ 3396491 h 8153390"/>
              <a:gd name="connsiteX568" fmla="*/ 2017523 w 8372791"/>
              <a:gd name="connsiteY568" fmla="*/ 3399096 h 8153390"/>
              <a:gd name="connsiteX569" fmla="*/ 2009094 w 8372791"/>
              <a:gd name="connsiteY569" fmla="*/ 3397337 h 8153390"/>
              <a:gd name="connsiteX570" fmla="*/ 1949842 w 8372791"/>
              <a:gd name="connsiteY570" fmla="*/ 3913084 h 8153390"/>
              <a:gd name="connsiteX571" fmla="*/ 2378857 w 8372791"/>
              <a:gd name="connsiteY571" fmla="*/ 4079234 h 8153390"/>
              <a:gd name="connsiteX572" fmla="*/ 2379622 w 8372791"/>
              <a:gd name="connsiteY572" fmla="*/ 4075412 h 8153390"/>
              <a:gd name="connsiteX573" fmla="*/ 2506283 w 8372791"/>
              <a:gd name="connsiteY573" fmla="*/ 3990607 h 8153390"/>
              <a:gd name="connsiteX574" fmla="*/ 2632944 w 8372791"/>
              <a:gd name="connsiteY574" fmla="*/ 4075412 h 8153390"/>
              <a:gd name="connsiteX575" fmla="*/ 2635975 w 8372791"/>
              <a:gd name="connsiteY575" fmla="*/ 4090568 h 8153390"/>
              <a:gd name="connsiteX576" fmla="*/ 2697189 w 8372791"/>
              <a:gd name="connsiteY576" fmla="*/ 4070785 h 8153390"/>
              <a:gd name="connsiteX577" fmla="*/ 2558148 w 8372791"/>
              <a:gd name="connsiteY577" fmla="*/ 3930263 h 8153390"/>
              <a:gd name="connsiteX578" fmla="*/ 2552105 w 8372791"/>
              <a:gd name="connsiteY578" fmla="*/ 3990619 h 8153390"/>
              <a:gd name="connsiteX579" fmla="*/ 2518780 w 8372791"/>
              <a:gd name="connsiteY579" fmla="*/ 3990619 h 8153390"/>
              <a:gd name="connsiteX580" fmla="*/ 2528089 w 8372791"/>
              <a:gd name="connsiteY580" fmla="*/ 3899885 h 8153390"/>
              <a:gd name="connsiteX581" fmla="*/ 1975247 w 8372791"/>
              <a:gd name="connsiteY581" fmla="*/ 3385199 h 8153390"/>
              <a:gd name="connsiteX582" fmla="*/ 1427209 w 8372791"/>
              <a:gd name="connsiteY582" fmla="*/ 3710667 h 8153390"/>
              <a:gd name="connsiteX583" fmla="*/ 1919613 w 8372791"/>
              <a:gd name="connsiteY583" fmla="*/ 3901376 h 8153390"/>
              <a:gd name="connsiteX584" fmla="*/ 1977101 w 8372791"/>
              <a:gd name="connsiteY584" fmla="*/ 3386492 h 8153390"/>
              <a:gd name="connsiteX585" fmla="*/ 5385923 w 8372791"/>
              <a:gd name="connsiteY585" fmla="*/ 3369108 h 8153390"/>
              <a:gd name="connsiteX586" fmla="*/ 5375331 w 8372791"/>
              <a:gd name="connsiteY586" fmla="*/ 3376316 h 8153390"/>
              <a:gd name="connsiteX587" fmla="*/ 5318041 w 8372791"/>
              <a:gd name="connsiteY587" fmla="*/ 3387991 h 8153390"/>
              <a:gd name="connsiteX588" fmla="*/ 5263173 w 8372791"/>
              <a:gd name="connsiteY588" fmla="*/ 3376809 h 8153390"/>
              <a:gd name="connsiteX589" fmla="*/ 5042197 w 8372791"/>
              <a:gd name="connsiteY589" fmla="*/ 4127580 h 8153390"/>
              <a:gd name="connsiteX590" fmla="*/ 5050466 w 8372791"/>
              <a:gd name="connsiteY590" fmla="*/ 4129356 h 8153390"/>
              <a:gd name="connsiteX591" fmla="*/ 5057181 w 8372791"/>
              <a:gd name="connsiteY591" fmla="*/ 4134172 h 8153390"/>
              <a:gd name="connsiteX592" fmla="*/ 5472511 w 8372791"/>
              <a:gd name="connsiteY592" fmla="*/ 3470480 h 8153390"/>
              <a:gd name="connsiteX593" fmla="*/ 5183210 w 8372791"/>
              <a:gd name="connsiteY593" fmla="*/ 3298428 h 8153390"/>
              <a:gd name="connsiteX594" fmla="*/ 4500088 w 8372791"/>
              <a:gd name="connsiteY594" fmla="*/ 3520002 h 8153390"/>
              <a:gd name="connsiteX595" fmla="*/ 4988435 w 8372791"/>
              <a:gd name="connsiteY595" fmla="*/ 4137407 h 8153390"/>
              <a:gd name="connsiteX596" fmla="*/ 4999660 w 8372791"/>
              <a:gd name="connsiteY596" fmla="*/ 4129356 h 8153390"/>
              <a:gd name="connsiteX597" fmla="*/ 5023614 w 8372791"/>
              <a:gd name="connsiteY597" fmla="*/ 4124211 h 8153390"/>
              <a:gd name="connsiteX598" fmla="*/ 5242088 w 8372791"/>
              <a:gd name="connsiteY598" fmla="*/ 3363615 h 8153390"/>
              <a:gd name="connsiteX599" fmla="*/ 5213966 w 8372791"/>
              <a:gd name="connsiteY599" fmla="*/ 3344477 h 8153390"/>
              <a:gd name="connsiteX600" fmla="*/ 7536900 w 8372791"/>
              <a:gd name="connsiteY600" fmla="*/ 3235961 h 8153390"/>
              <a:gd name="connsiteX601" fmla="*/ 7536900 w 8372791"/>
              <a:gd name="connsiteY601" fmla="*/ 3243588 h 8153390"/>
              <a:gd name="connsiteX602" fmla="*/ 7341938 w 8372791"/>
              <a:gd name="connsiteY602" fmla="*/ 3554194 h 8153390"/>
              <a:gd name="connsiteX603" fmla="*/ 7225290 w 8372791"/>
              <a:gd name="connsiteY603" fmla="*/ 5008177 h 8153390"/>
              <a:gd name="connsiteX604" fmla="*/ 7440433 w 8372791"/>
              <a:gd name="connsiteY604" fmla="*/ 5100891 h 8153390"/>
              <a:gd name="connsiteX605" fmla="*/ 7688888 w 8372791"/>
              <a:gd name="connsiteY605" fmla="*/ 4808379 h 8153390"/>
              <a:gd name="connsiteX606" fmla="*/ 7596215 w 8372791"/>
              <a:gd name="connsiteY606" fmla="*/ 3246531 h 8153390"/>
              <a:gd name="connsiteX607" fmla="*/ 7582721 w 8372791"/>
              <a:gd name="connsiteY607" fmla="*/ 3249133 h 8153390"/>
              <a:gd name="connsiteX608" fmla="*/ 7546509 w 8372791"/>
              <a:gd name="connsiteY608" fmla="*/ 3242150 h 8153390"/>
              <a:gd name="connsiteX609" fmla="*/ 7637696 w 8372791"/>
              <a:gd name="connsiteY609" fmla="*/ 3230066 h 8153390"/>
              <a:gd name="connsiteX610" fmla="*/ 7618933 w 8372791"/>
              <a:gd name="connsiteY610" fmla="*/ 3242150 h 8153390"/>
              <a:gd name="connsiteX611" fmla="*/ 7615510 w 8372791"/>
              <a:gd name="connsiteY611" fmla="*/ 3242810 h 8153390"/>
              <a:gd name="connsiteX612" fmla="*/ 7715429 w 8372791"/>
              <a:gd name="connsiteY612" fmla="*/ 4777131 h 8153390"/>
              <a:gd name="connsiteX613" fmla="*/ 8189924 w 8372791"/>
              <a:gd name="connsiteY613" fmla="*/ 4218497 h 8153390"/>
              <a:gd name="connsiteX614" fmla="*/ 8184234 w 8372791"/>
              <a:gd name="connsiteY614" fmla="*/ 4215170 h 8153390"/>
              <a:gd name="connsiteX615" fmla="*/ 8142295 w 8372791"/>
              <a:gd name="connsiteY615" fmla="*/ 4129454 h 8153390"/>
              <a:gd name="connsiteX616" fmla="*/ 8176050 w 8372791"/>
              <a:gd name="connsiteY616" fmla="*/ 4050914 h 8153390"/>
              <a:gd name="connsiteX617" fmla="*/ 8187642 w 8372791"/>
              <a:gd name="connsiteY617" fmla="*/ 4043381 h 8153390"/>
              <a:gd name="connsiteX618" fmla="*/ 8181174 w 8372791"/>
              <a:gd name="connsiteY618" fmla="*/ 4043381 h 8153390"/>
              <a:gd name="connsiteX619" fmla="*/ 8181172 w 8372791"/>
              <a:gd name="connsiteY619" fmla="*/ 4043379 h 8153390"/>
              <a:gd name="connsiteX620" fmla="*/ 7663805 w 8372791"/>
              <a:gd name="connsiteY620" fmla="*/ 3201426 h 8153390"/>
              <a:gd name="connsiteX621" fmla="*/ 7661543 w 8372791"/>
              <a:gd name="connsiteY621" fmla="*/ 3204632 h 8153390"/>
              <a:gd name="connsiteX622" fmla="*/ 7725591 w 8372791"/>
              <a:gd name="connsiteY622" fmla="*/ 3301976 h 8153390"/>
              <a:gd name="connsiteX623" fmla="*/ 5653832 w 8372791"/>
              <a:gd name="connsiteY623" fmla="*/ 3180733 h 8153390"/>
              <a:gd name="connsiteX624" fmla="*/ 5462749 w 8372791"/>
              <a:gd name="connsiteY624" fmla="*/ 3222887 h 8153390"/>
              <a:gd name="connsiteX625" fmla="*/ 5465225 w 8372791"/>
              <a:gd name="connsiteY625" fmla="*/ 3239420 h 8153390"/>
              <a:gd name="connsiteX626" fmla="*/ 5422116 w 8372791"/>
              <a:gd name="connsiteY626" fmla="*/ 3344477 h 8153390"/>
              <a:gd name="connsiteX627" fmla="*/ 5418024 w 8372791"/>
              <a:gd name="connsiteY627" fmla="*/ 3347261 h 8153390"/>
              <a:gd name="connsiteX628" fmla="*/ 5494110 w 8372791"/>
              <a:gd name="connsiteY628" fmla="*/ 3435966 h 8153390"/>
              <a:gd name="connsiteX629" fmla="*/ 820293 w 8372791"/>
              <a:gd name="connsiteY629" fmla="*/ 3179399 h 8153390"/>
              <a:gd name="connsiteX630" fmla="*/ 676581 w 8372791"/>
              <a:gd name="connsiteY630" fmla="*/ 3303532 h 8153390"/>
              <a:gd name="connsiteX631" fmla="*/ 681119 w 8372791"/>
              <a:gd name="connsiteY631" fmla="*/ 3310263 h 8153390"/>
              <a:gd name="connsiteX632" fmla="*/ 691485 w 8372791"/>
              <a:gd name="connsiteY632" fmla="*/ 3361608 h 8153390"/>
              <a:gd name="connsiteX633" fmla="*/ 681119 w 8372791"/>
              <a:gd name="connsiteY633" fmla="*/ 3412953 h 8153390"/>
              <a:gd name="connsiteX634" fmla="*/ 676439 w 8372791"/>
              <a:gd name="connsiteY634" fmla="*/ 3419893 h 8153390"/>
              <a:gd name="connsiteX635" fmla="*/ 749069 w 8372791"/>
              <a:gd name="connsiteY635" fmla="*/ 3448023 h 8153390"/>
              <a:gd name="connsiteX636" fmla="*/ 7374685 w 8372791"/>
              <a:gd name="connsiteY636" fmla="*/ 3146004 h 8153390"/>
              <a:gd name="connsiteX637" fmla="*/ 7344957 w 8372791"/>
              <a:gd name="connsiteY637" fmla="*/ 3516552 h 8153390"/>
              <a:gd name="connsiteX638" fmla="*/ 7525426 w 8372791"/>
              <a:gd name="connsiteY638" fmla="*/ 3228572 h 8153390"/>
              <a:gd name="connsiteX639" fmla="*/ 7516938 w 8372791"/>
              <a:gd name="connsiteY639" fmla="*/ 3223105 h 8153390"/>
              <a:gd name="connsiteX640" fmla="*/ 7497001 w 8372791"/>
              <a:gd name="connsiteY640" fmla="*/ 3194858 h 8153390"/>
              <a:gd name="connsiteX641" fmla="*/ 7492687 w 8372791"/>
              <a:gd name="connsiteY641" fmla="*/ 3174446 h 8153390"/>
              <a:gd name="connsiteX642" fmla="*/ 7489691 w 8372791"/>
              <a:gd name="connsiteY642" fmla="*/ 3176942 h 8153390"/>
              <a:gd name="connsiteX643" fmla="*/ 125435 w 8372791"/>
              <a:gd name="connsiteY643" fmla="*/ 3136811 h 8153390"/>
              <a:gd name="connsiteX644" fmla="*/ 124967 w 8372791"/>
              <a:gd name="connsiteY644" fmla="*/ 3136908 h 8153390"/>
              <a:gd name="connsiteX645" fmla="*/ 124967 w 8372791"/>
              <a:gd name="connsiteY645" fmla="*/ 5183101 h 8153390"/>
              <a:gd name="connsiteX646" fmla="*/ 135113 w 8372791"/>
              <a:gd name="connsiteY646" fmla="*/ 5185197 h 8153390"/>
              <a:gd name="connsiteX647" fmla="*/ 419695 w 8372791"/>
              <a:gd name="connsiteY647" fmla="*/ 3952009 h 8153390"/>
              <a:gd name="connsiteX648" fmla="*/ 192209 w 8372791"/>
              <a:gd name="connsiteY648" fmla="*/ 3110298 h 8153390"/>
              <a:gd name="connsiteX649" fmla="*/ 165894 w 8372791"/>
              <a:gd name="connsiteY649" fmla="*/ 3128453 h 8153390"/>
              <a:gd name="connsiteX650" fmla="*/ 153863 w 8372791"/>
              <a:gd name="connsiteY650" fmla="*/ 3130938 h 8153390"/>
              <a:gd name="connsiteX651" fmla="*/ 431609 w 8372791"/>
              <a:gd name="connsiteY651" fmla="*/ 3900386 h 8153390"/>
              <a:gd name="connsiteX652" fmla="*/ 527018 w 8372791"/>
              <a:gd name="connsiteY652" fmla="*/ 3486944 h 8153390"/>
              <a:gd name="connsiteX653" fmla="*/ 508230 w 8372791"/>
              <a:gd name="connsiteY653" fmla="*/ 3483151 h 8153390"/>
              <a:gd name="connsiteX654" fmla="*/ 427665 w 8372791"/>
              <a:gd name="connsiteY654" fmla="*/ 3361608 h 8153390"/>
              <a:gd name="connsiteX655" fmla="*/ 434220 w 8372791"/>
              <a:gd name="connsiteY655" fmla="*/ 3329138 h 8153390"/>
              <a:gd name="connsiteX656" fmla="*/ 6033491 w 8372791"/>
              <a:gd name="connsiteY656" fmla="*/ 3096976 h 8153390"/>
              <a:gd name="connsiteX657" fmla="*/ 5681056 w 8372791"/>
              <a:gd name="connsiteY657" fmla="*/ 3174726 h 8153390"/>
              <a:gd name="connsiteX658" fmla="*/ 5507013 w 8372791"/>
              <a:gd name="connsiteY658" fmla="*/ 3451010 h 8153390"/>
              <a:gd name="connsiteX659" fmla="*/ 6533622 w 8372791"/>
              <a:gd name="connsiteY659" fmla="*/ 4647882 h 8153390"/>
              <a:gd name="connsiteX660" fmla="*/ 6538676 w 8372791"/>
              <a:gd name="connsiteY660" fmla="*/ 4644528 h 8153390"/>
              <a:gd name="connsiteX661" fmla="*/ 6542970 w 8372791"/>
              <a:gd name="connsiteY661" fmla="*/ 4643674 h 8153390"/>
              <a:gd name="connsiteX662" fmla="*/ 6670252 w 8372791"/>
              <a:gd name="connsiteY662" fmla="*/ 2956501 h 8153390"/>
              <a:gd name="connsiteX663" fmla="*/ 6057290 w 8372791"/>
              <a:gd name="connsiteY663" fmla="*/ 3091726 h 8153390"/>
              <a:gd name="connsiteX664" fmla="*/ 6556190 w 8372791"/>
              <a:gd name="connsiteY664" fmla="*/ 4641047 h 8153390"/>
              <a:gd name="connsiteX665" fmla="*/ 6573266 w 8372791"/>
              <a:gd name="connsiteY665" fmla="*/ 4637653 h 8153390"/>
              <a:gd name="connsiteX666" fmla="*/ 6607857 w 8372791"/>
              <a:gd name="connsiteY666" fmla="*/ 4644528 h 8153390"/>
              <a:gd name="connsiteX667" fmla="*/ 6629207 w 8372791"/>
              <a:gd name="connsiteY667" fmla="*/ 4658697 h 8153390"/>
              <a:gd name="connsiteX668" fmla="*/ 7320850 w 8372791"/>
              <a:gd name="connsiteY668" fmla="*/ 3555022 h 8153390"/>
              <a:gd name="connsiteX669" fmla="*/ 7355024 w 8372791"/>
              <a:gd name="connsiteY669" fmla="*/ 3140715 h 8153390"/>
              <a:gd name="connsiteX670" fmla="*/ 3967808 w 8372791"/>
              <a:gd name="connsiteY670" fmla="*/ 2875073 h 8153390"/>
              <a:gd name="connsiteX671" fmla="*/ 3956542 w 8372791"/>
              <a:gd name="connsiteY671" fmla="*/ 2882668 h 8153390"/>
              <a:gd name="connsiteX672" fmla="*/ 3929518 w 8372791"/>
              <a:gd name="connsiteY672" fmla="*/ 2888124 h 8153390"/>
              <a:gd name="connsiteX673" fmla="*/ 3928248 w 8372791"/>
              <a:gd name="connsiteY673" fmla="*/ 2887868 h 8153390"/>
              <a:gd name="connsiteX674" fmla="*/ 3670270 w 8372791"/>
              <a:gd name="connsiteY674" fmla="*/ 3756213 h 8153390"/>
              <a:gd name="connsiteX675" fmla="*/ 4463316 w 8372791"/>
              <a:gd name="connsiteY675" fmla="*/ 3499840 h 8153390"/>
              <a:gd name="connsiteX676" fmla="*/ 7396572 w 8372791"/>
              <a:gd name="connsiteY676" fmla="*/ 2873187 h 8153390"/>
              <a:gd name="connsiteX677" fmla="*/ 7377524 w 8372791"/>
              <a:gd name="connsiteY677" fmla="*/ 3110620 h 8153390"/>
              <a:gd name="connsiteX678" fmla="*/ 7493678 w 8372791"/>
              <a:gd name="connsiteY678" fmla="*/ 3141398 h 8153390"/>
              <a:gd name="connsiteX679" fmla="*/ 7497001 w 8372791"/>
              <a:gd name="connsiteY679" fmla="*/ 3125677 h 8153390"/>
              <a:gd name="connsiteX680" fmla="*/ 7516938 w 8372791"/>
              <a:gd name="connsiteY680" fmla="*/ 3097429 h 8153390"/>
              <a:gd name="connsiteX681" fmla="*/ 7539399 w 8372791"/>
              <a:gd name="connsiteY681" fmla="*/ 3082964 h 8153390"/>
              <a:gd name="connsiteX682" fmla="*/ 7399644 w 8372791"/>
              <a:gd name="connsiteY682" fmla="*/ 2873821 h 8153390"/>
              <a:gd name="connsiteX683" fmla="*/ 7461938 w 8372791"/>
              <a:gd name="connsiteY683" fmla="*/ 2872915 h 8153390"/>
              <a:gd name="connsiteX684" fmla="*/ 7445515 w 8372791"/>
              <a:gd name="connsiteY684" fmla="*/ 2876302 h 8153390"/>
              <a:gd name="connsiteX685" fmla="*/ 7555230 w 8372791"/>
              <a:gd name="connsiteY685" fmla="*/ 3043051 h 8153390"/>
              <a:gd name="connsiteX686" fmla="*/ 7552830 w 8372791"/>
              <a:gd name="connsiteY686" fmla="*/ 3020829 h 8153390"/>
              <a:gd name="connsiteX687" fmla="*/ 3879389 w 8372791"/>
              <a:gd name="connsiteY687" fmla="*/ 2866251 h 8153390"/>
              <a:gd name="connsiteX688" fmla="*/ 2631767 w 8372791"/>
              <a:gd name="connsiteY688" fmla="*/ 3194975 h 8153390"/>
              <a:gd name="connsiteX689" fmla="*/ 2560544 w 8372791"/>
              <a:gd name="connsiteY689" fmla="*/ 3906333 h 8153390"/>
              <a:gd name="connsiteX690" fmla="*/ 2717192 w 8372791"/>
              <a:gd name="connsiteY690" fmla="*/ 4064320 h 8153390"/>
              <a:gd name="connsiteX691" fmla="*/ 3640320 w 8372791"/>
              <a:gd name="connsiteY691" fmla="*/ 3765896 h 8153390"/>
              <a:gd name="connsiteX692" fmla="*/ 3901018 w 8372791"/>
              <a:gd name="connsiteY692" fmla="*/ 2881673 h 8153390"/>
              <a:gd name="connsiteX693" fmla="*/ 3880427 w 8372791"/>
              <a:gd name="connsiteY693" fmla="*/ 2867790 h 8153390"/>
              <a:gd name="connsiteX694" fmla="*/ 7531424 w 8372791"/>
              <a:gd name="connsiteY694" fmla="*/ 2822621 h 8153390"/>
              <a:gd name="connsiteX695" fmla="*/ 7518924 w 8372791"/>
              <a:gd name="connsiteY695" fmla="*/ 2841563 h 8153390"/>
              <a:gd name="connsiteX696" fmla="*/ 7488740 w 8372791"/>
              <a:gd name="connsiteY696" fmla="*/ 2862357 h 8153390"/>
              <a:gd name="connsiteX697" fmla="*/ 7545825 w 8372791"/>
              <a:gd name="connsiteY697" fmla="*/ 2955967 h 8153390"/>
              <a:gd name="connsiteX698" fmla="*/ 5904252 w 8372791"/>
              <a:gd name="connsiteY698" fmla="*/ 2820417 h 8153390"/>
              <a:gd name="connsiteX699" fmla="*/ 5705891 w 8372791"/>
              <a:gd name="connsiteY699" fmla="*/ 3135303 h 8153390"/>
              <a:gd name="connsiteX700" fmla="*/ 6022847 w 8372791"/>
              <a:gd name="connsiteY700" fmla="*/ 3064662 h 8153390"/>
              <a:gd name="connsiteX701" fmla="*/ 5944016 w 8372791"/>
              <a:gd name="connsiteY701" fmla="*/ 2825342 h 8153390"/>
              <a:gd name="connsiteX702" fmla="*/ 5935933 w 8372791"/>
              <a:gd name="connsiteY702" fmla="*/ 2827030 h 8153390"/>
              <a:gd name="connsiteX703" fmla="*/ 7319193 w 8372791"/>
              <a:gd name="connsiteY703" fmla="*/ 2813338 h 8153390"/>
              <a:gd name="connsiteX704" fmla="*/ 6738803 w 8372791"/>
              <a:gd name="connsiteY704" fmla="*/ 2941377 h 8153390"/>
              <a:gd name="connsiteX705" fmla="*/ 7357935 w 8372791"/>
              <a:gd name="connsiteY705" fmla="*/ 3105429 h 8153390"/>
              <a:gd name="connsiteX706" fmla="*/ 7377465 w 8372791"/>
              <a:gd name="connsiteY706" fmla="*/ 2868663 h 8153390"/>
              <a:gd name="connsiteX707" fmla="*/ 7347338 w 8372791"/>
              <a:gd name="connsiteY707" fmla="*/ 2849987 h 8153390"/>
              <a:gd name="connsiteX708" fmla="*/ 5357374 w 8372791"/>
              <a:gd name="connsiteY708" fmla="*/ 2794801 h 8153390"/>
              <a:gd name="connsiteX709" fmla="*/ 4730228 w 8372791"/>
              <a:gd name="connsiteY709" fmla="*/ 2809623 h 8153390"/>
              <a:gd name="connsiteX710" fmla="*/ 5201405 w 8372791"/>
              <a:gd name="connsiteY710" fmla="*/ 3143606 h 8153390"/>
              <a:gd name="connsiteX711" fmla="*/ 5176411 w 8372791"/>
              <a:gd name="connsiteY711" fmla="*/ 3182485 h 8153390"/>
              <a:gd name="connsiteX712" fmla="*/ 4656710 w 8372791"/>
              <a:gd name="connsiteY712" fmla="*/ 2811360 h 8153390"/>
              <a:gd name="connsiteX713" fmla="*/ 3997279 w 8372791"/>
              <a:gd name="connsiteY713" fmla="*/ 2826945 h 8153390"/>
              <a:gd name="connsiteX714" fmla="*/ 3993488 w 8372791"/>
              <a:gd name="connsiteY714" fmla="*/ 2845722 h 8153390"/>
              <a:gd name="connsiteX715" fmla="*/ 3981192 w 8372791"/>
              <a:gd name="connsiteY715" fmla="*/ 2863960 h 8153390"/>
              <a:gd name="connsiteX716" fmla="*/ 4479901 w 8372791"/>
              <a:gd name="connsiteY716" fmla="*/ 3494479 h 8153390"/>
              <a:gd name="connsiteX717" fmla="*/ 5176810 w 8372791"/>
              <a:gd name="connsiteY717" fmla="*/ 3269186 h 8153390"/>
              <a:gd name="connsiteX718" fmla="*/ 5170857 w 8372791"/>
              <a:gd name="connsiteY718" fmla="*/ 3239420 h 8153390"/>
              <a:gd name="connsiteX719" fmla="*/ 5260751 w 8372791"/>
              <a:gd name="connsiteY719" fmla="*/ 3102523 h 8153390"/>
              <a:gd name="connsiteX720" fmla="*/ 5315980 w 8372791"/>
              <a:gd name="connsiteY720" fmla="*/ 3091268 h 8153390"/>
              <a:gd name="connsiteX721" fmla="*/ 5865337 w 8372791"/>
              <a:gd name="connsiteY721" fmla="*/ 2782796 h 8153390"/>
              <a:gd name="connsiteX722" fmla="*/ 5400426 w 8372791"/>
              <a:gd name="connsiteY722" fmla="*/ 2793783 h 8153390"/>
              <a:gd name="connsiteX723" fmla="*/ 5359697 w 8372791"/>
              <a:gd name="connsiteY723" fmla="*/ 3096397 h 8153390"/>
              <a:gd name="connsiteX724" fmla="*/ 5345267 w 8372791"/>
              <a:gd name="connsiteY724" fmla="*/ 3096397 h 8153390"/>
              <a:gd name="connsiteX725" fmla="*/ 5375331 w 8372791"/>
              <a:gd name="connsiteY725" fmla="*/ 3102523 h 8153390"/>
              <a:gd name="connsiteX726" fmla="*/ 5440088 w 8372791"/>
              <a:gd name="connsiteY726" fmla="*/ 3156352 h 8153390"/>
              <a:gd name="connsiteX727" fmla="*/ 5456531 w 8372791"/>
              <a:gd name="connsiteY727" fmla="*/ 3190879 h 8153390"/>
              <a:gd name="connsiteX728" fmla="*/ 5678431 w 8372791"/>
              <a:gd name="connsiteY728" fmla="*/ 3141423 h 8153390"/>
              <a:gd name="connsiteX729" fmla="*/ 5886843 w 8372791"/>
              <a:gd name="connsiteY729" fmla="*/ 2808383 h 8153390"/>
              <a:gd name="connsiteX730" fmla="*/ 5878005 w 8372791"/>
              <a:gd name="connsiteY730" fmla="*/ 2802222 h 8153390"/>
              <a:gd name="connsiteX731" fmla="*/ 6009218 w 8372791"/>
              <a:gd name="connsiteY731" fmla="*/ 2778673 h 8153390"/>
              <a:gd name="connsiteX732" fmla="*/ 5993861 w 8372791"/>
              <a:gd name="connsiteY732" fmla="*/ 2802222 h 8153390"/>
              <a:gd name="connsiteX733" fmla="*/ 5969528 w 8372791"/>
              <a:gd name="connsiteY733" fmla="*/ 2819184 h 8153390"/>
              <a:gd name="connsiteX734" fmla="*/ 6046852 w 8372791"/>
              <a:gd name="connsiteY734" fmla="*/ 3059312 h 8153390"/>
              <a:gd name="connsiteX735" fmla="*/ 6596803 w 8372791"/>
              <a:gd name="connsiteY735" fmla="*/ 2936742 h 8153390"/>
              <a:gd name="connsiteX736" fmla="*/ 1515139 w 8372791"/>
              <a:gd name="connsiteY736" fmla="*/ 2579218 h 8153390"/>
              <a:gd name="connsiteX737" fmla="*/ 864737 w 8372791"/>
              <a:gd name="connsiteY737" fmla="*/ 3141010 h 8153390"/>
              <a:gd name="connsiteX738" fmla="*/ 780394 w 8372791"/>
              <a:gd name="connsiteY738" fmla="*/ 3460154 h 8153390"/>
              <a:gd name="connsiteX739" fmla="*/ 1393185 w 8372791"/>
              <a:gd name="connsiteY739" fmla="*/ 3697490 h 8153390"/>
              <a:gd name="connsiteX740" fmla="*/ 1950726 w 8372791"/>
              <a:gd name="connsiteY740" fmla="*/ 3360689 h 8153390"/>
              <a:gd name="connsiteX741" fmla="*/ 1942038 w 8372791"/>
              <a:gd name="connsiteY741" fmla="*/ 3347367 h 8153390"/>
              <a:gd name="connsiteX742" fmla="*/ 1935600 w 8372791"/>
              <a:gd name="connsiteY742" fmla="*/ 3314398 h 8153390"/>
              <a:gd name="connsiteX743" fmla="*/ 1942038 w 8372791"/>
              <a:gd name="connsiteY743" fmla="*/ 3281428 h 8153390"/>
              <a:gd name="connsiteX744" fmla="*/ 1944674 w 8372791"/>
              <a:gd name="connsiteY744" fmla="*/ 3277386 h 8153390"/>
              <a:gd name="connsiteX745" fmla="*/ 1941154 w 8372791"/>
              <a:gd name="connsiteY745" fmla="*/ 3268586 h 8153390"/>
              <a:gd name="connsiteX746" fmla="*/ 4118331 w 8372791"/>
              <a:gd name="connsiteY746" fmla="*/ 2426896 h 8153390"/>
              <a:gd name="connsiteX747" fmla="*/ 3980343 w 8372791"/>
              <a:gd name="connsiteY747" fmla="*/ 2772177 h 8153390"/>
              <a:gd name="connsiteX748" fmla="*/ 3993488 w 8372791"/>
              <a:gd name="connsiteY748" fmla="*/ 2791674 h 8153390"/>
              <a:gd name="connsiteX749" fmla="*/ 3996532 w 8372791"/>
              <a:gd name="connsiteY749" fmla="*/ 2806751 h 8153390"/>
              <a:gd name="connsiteX750" fmla="*/ 4629667 w 8372791"/>
              <a:gd name="connsiteY750" fmla="*/ 2792048 h 8153390"/>
              <a:gd name="connsiteX751" fmla="*/ 883916 w 8372791"/>
              <a:gd name="connsiteY751" fmla="*/ 2289001 h 8153390"/>
              <a:gd name="connsiteX752" fmla="*/ 221156 w 8372791"/>
              <a:gd name="connsiteY752" fmla="*/ 2955727 h 8153390"/>
              <a:gd name="connsiteX753" fmla="*/ 229442 w 8372791"/>
              <a:gd name="connsiteY753" fmla="*/ 2968304 h 8153390"/>
              <a:gd name="connsiteX754" fmla="*/ 238826 w 8372791"/>
              <a:gd name="connsiteY754" fmla="*/ 3015865 h 8153390"/>
              <a:gd name="connsiteX755" fmla="*/ 229442 w 8372791"/>
              <a:gd name="connsiteY755" fmla="*/ 3063426 h 8153390"/>
              <a:gd name="connsiteX756" fmla="*/ 213688 w 8372791"/>
              <a:gd name="connsiteY756" fmla="*/ 3087336 h 8153390"/>
              <a:gd name="connsiteX757" fmla="*/ 459953 w 8372791"/>
              <a:gd name="connsiteY757" fmla="*/ 3277747 h 8153390"/>
              <a:gd name="connsiteX758" fmla="*/ 466300 w 8372791"/>
              <a:gd name="connsiteY758" fmla="*/ 3268335 h 8153390"/>
              <a:gd name="connsiteX759" fmla="*/ 559575 w 8372791"/>
              <a:gd name="connsiteY759" fmla="*/ 3229697 h 8153390"/>
              <a:gd name="connsiteX760" fmla="*/ 581333 w 8372791"/>
              <a:gd name="connsiteY760" fmla="*/ 3234089 h 8153390"/>
              <a:gd name="connsiteX761" fmla="*/ 5478455 w 8372791"/>
              <a:gd name="connsiteY761" fmla="*/ 2214037 h 8153390"/>
              <a:gd name="connsiteX762" fmla="*/ 5403077 w 8372791"/>
              <a:gd name="connsiteY762" fmla="*/ 2774088 h 8153390"/>
              <a:gd name="connsiteX763" fmla="*/ 5858148 w 8372791"/>
              <a:gd name="connsiteY763" fmla="*/ 2763520 h 8153390"/>
              <a:gd name="connsiteX764" fmla="*/ 5854010 w 8372791"/>
              <a:gd name="connsiteY764" fmla="*/ 2742330 h 8153390"/>
              <a:gd name="connsiteX765" fmla="*/ 5860448 w 8372791"/>
              <a:gd name="connsiteY765" fmla="*/ 2709360 h 8153390"/>
              <a:gd name="connsiteX766" fmla="*/ 5873302 w 8372791"/>
              <a:gd name="connsiteY766" fmla="*/ 2689649 h 8153390"/>
              <a:gd name="connsiteX767" fmla="*/ 1114386 w 8372791"/>
              <a:gd name="connsiteY767" fmla="*/ 2057152 h 8153390"/>
              <a:gd name="connsiteX768" fmla="*/ 947494 w 8372791"/>
              <a:gd name="connsiteY768" fmla="*/ 2225043 h 8153390"/>
              <a:gd name="connsiteX769" fmla="*/ 628716 w 8372791"/>
              <a:gd name="connsiteY769" fmla="*/ 3252062 h 8153390"/>
              <a:gd name="connsiteX770" fmla="*/ 652849 w 8372791"/>
              <a:gd name="connsiteY770" fmla="*/ 3268335 h 8153390"/>
              <a:gd name="connsiteX771" fmla="*/ 653695 w 8372791"/>
              <a:gd name="connsiteY771" fmla="*/ 3269589 h 8153390"/>
              <a:gd name="connsiteX772" fmla="*/ 838479 w 8372791"/>
              <a:gd name="connsiteY772" fmla="*/ 3110810 h 8153390"/>
              <a:gd name="connsiteX773" fmla="*/ 1117377 w 8372791"/>
              <a:gd name="connsiteY773" fmla="*/ 2058924 h 8153390"/>
              <a:gd name="connsiteX774" fmla="*/ 1116802 w 8372791"/>
              <a:gd name="connsiteY774" fmla="*/ 2058806 h 8153390"/>
              <a:gd name="connsiteX775" fmla="*/ 1191933 w 8372791"/>
              <a:gd name="connsiteY775" fmla="*/ 2056213 h 8153390"/>
              <a:gd name="connsiteX776" fmla="*/ 1188145 w 8372791"/>
              <a:gd name="connsiteY776" fmla="*/ 2058806 h 8153390"/>
              <a:gd name="connsiteX777" fmla="*/ 1152474 w 8372791"/>
              <a:gd name="connsiteY777" fmla="*/ 2066117 h 8153390"/>
              <a:gd name="connsiteX778" fmla="*/ 1148995 w 8372791"/>
              <a:gd name="connsiteY778" fmla="*/ 2065404 h 8153390"/>
              <a:gd name="connsiteX779" fmla="*/ 882778 w 8372791"/>
              <a:gd name="connsiteY779" fmla="*/ 3072746 h 8153390"/>
              <a:gd name="connsiteX780" fmla="*/ 1495021 w 8372791"/>
              <a:gd name="connsiteY780" fmla="*/ 2546664 h 8153390"/>
              <a:gd name="connsiteX781" fmla="*/ 7431372 w 8372791"/>
              <a:gd name="connsiteY781" fmla="*/ 1896215 h 8153390"/>
              <a:gd name="connsiteX782" fmla="*/ 7431372 w 8372791"/>
              <a:gd name="connsiteY782" fmla="*/ 2619323 h 8153390"/>
              <a:gd name="connsiteX783" fmla="*/ 7478319 w 8372791"/>
              <a:gd name="connsiteY783" fmla="*/ 2629007 h 8153390"/>
              <a:gd name="connsiteX784" fmla="*/ 7513101 w 8372791"/>
              <a:gd name="connsiteY784" fmla="*/ 2652968 h 8153390"/>
              <a:gd name="connsiteX785" fmla="*/ 2741533 w 8372791"/>
              <a:gd name="connsiteY785" fmla="*/ 1819455 h 8153390"/>
              <a:gd name="connsiteX786" fmla="*/ 2068496 w 8372791"/>
              <a:gd name="connsiteY786" fmla="*/ 3249656 h 8153390"/>
              <a:gd name="connsiteX787" fmla="*/ 2075452 w 8372791"/>
              <a:gd name="connsiteY787" fmla="*/ 3254505 h 8153390"/>
              <a:gd name="connsiteX788" fmla="*/ 2099446 w 8372791"/>
              <a:gd name="connsiteY788" fmla="*/ 3314398 h 8153390"/>
              <a:gd name="connsiteX789" fmla="*/ 2075452 w 8372791"/>
              <a:gd name="connsiteY789" fmla="*/ 3374289 h 8153390"/>
              <a:gd name="connsiteX790" fmla="*/ 2050361 w 8372791"/>
              <a:gd name="connsiteY790" fmla="*/ 3391778 h 8153390"/>
              <a:gd name="connsiteX791" fmla="*/ 2530533 w 8372791"/>
              <a:gd name="connsiteY791" fmla="*/ 3876063 h 8153390"/>
              <a:gd name="connsiteX792" fmla="*/ 2599539 w 8372791"/>
              <a:gd name="connsiteY792" fmla="*/ 3203466 h 8153390"/>
              <a:gd name="connsiteX793" fmla="*/ 2099446 w 8372791"/>
              <a:gd name="connsiteY793" fmla="*/ 3335233 h 8153390"/>
              <a:gd name="connsiteX794" fmla="*/ 2099446 w 8372791"/>
              <a:gd name="connsiteY794" fmla="*/ 3314398 h 8153390"/>
              <a:gd name="connsiteX795" fmla="*/ 2099446 w 8372791"/>
              <a:gd name="connsiteY795" fmla="*/ 3307462 h 8153390"/>
              <a:gd name="connsiteX796" fmla="*/ 2110554 w 8372791"/>
              <a:gd name="connsiteY796" fmla="*/ 3301908 h 8153390"/>
              <a:gd name="connsiteX797" fmla="*/ 2602829 w 8372791"/>
              <a:gd name="connsiteY797" fmla="*/ 3171398 h 8153390"/>
              <a:gd name="connsiteX798" fmla="*/ 7451030 w 8372791"/>
              <a:gd name="connsiteY798" fmla="*/ 1817177 h 8153390"/>
              <a:gd name="connsiteX799" fmla="*/ 7554196 w 8372791"/>
              <a:gd name="connsiteY799" fmla="*/ 2738424 h 8153390"/>
              <a:gd name="connsiteX800" fmla="*/ 7556339 w 8372791"/>
              <a:gd name="connsiteY800" fmla="*/ 2749271 h 8153390"/>
              <a:gd name="connsiteX801" fmla="*/ 7555746 w 8372791"/>
              <a:gd name="connsiteY801" fmla="*/ 2752271 h 8153390"/>
              <a:gd name="connsiteX802" fmla="*/ 7585920 w 8372791"/>
              <a:gd name="connsiteY802" fmla="*/ 3021716 h 8153390"/>
              <a:gd name="connsiteX803" fmla="*/ 7621476 w 8372791"/>
              <a:gd name="connsiteY803" fmla="*/ 3080022 h 8153390"/>
              <a:gd name="connsiteX804" fmla="*/ 7648504 w 8372791"/>
              <a:gd name="connsiteY804" fmla="*/ 3097429 h 8153390"/>
              <a:gd name="connsiteX805" fmla="*/ 7675752 w 8372791"/>
              <a:gd name="connsiteY805" fmla="*/ 3160268 h 8153390"/>
              <a:gd name="connsiteX806" fmla="*/ 7674377 w 8372791"/>
              <a:gd name="connsiteY806" fmla="*/ 3166773 h 8153390"/>
              <a:gd name="connsiteX807" fmla="*/ 8152461 w 8372791"/>
              <a:gd name="connsiteY807" fmla="*/ 3950758 h 8153390"/>
              <a:gd name="connsiteX808" fmla="*/ 8200613 w 8372791"/>
              <a:gd name="connsiteY808" fmla="*/ 4023942 h 8153390"/>
              <a:gd name="connsiteX809" fmla="*/ 8198424 w 8372791"/>
              <a:gd name="connsiteY809" fmla="*/ 4026130 h 8153390"/>
              <a:gd name="connsiteX810" fmla="*/ 8202898 w 8372791"/>
              <a:gd name="connsiteY810" fmla="*/ 4033467 h 8153390"/>
              <a:gd name="connsiteX811" fmla="*/ 8205085 w 8372791"/>
              <a:gd name="connsiteY811" fmla="*/ 4032046 h 8153390"/>
              <a:gd name="connsiteX812" fmla="*/ 2391004 w 8372791"/>
              <a:gd name="connsiteY812" fmla="*/ 1776773 h 8153390"/>
              <a:gd name="connsiteX813" fmla="*/ 1239750 w 8372791"/>
              <a:gd name="connsiteY813" fmla="*/ 1995043 h 8153390"/>
              <a:gd name="connsiteX814" fmla="*/ 1236915 w 8372791"/>
              <a:gd name="connsiteY814" fmla="*/ 2009298 h 8153390"/>
              <a:gd name="connsiteX815" fmla="*/ 1217275 w 8372791"/>
              <a:gd name="connsiteY815" fmla="*/ 2038869 h 8153390"/>
              <a:gd name="connsiteX816" fmla="*/ 1211812 w 8372791"/>
              <a:gd name="connsiteY816" fmla="*/ 2042608 h 8153390"/>
              <a:gd name="connsiteX817" fmla="*/ 1517057 w 8372791"/>
              <a:gd name="connsiteY817" fmla="*/ 2527729 h 8153390"/>
              <a:gd name="connsiteX818" fmla="*/ 2816669 w 8372791"/>
              <a:gd name="connsiteY818" fmla="*/ 1752701 h 8153390"/>
              <a:gd name="connsiteX819" fmla="*/ 2810321 w 8372791"/>
              <a:gd name="connsiteY819" fmla="*/ 1756981 h 8153390"/>
              <a:gd name="connsiteX820" fmla="*/ 2778433 w 8372791"/>
              <a:gd name="connsiteY820" fmla="*/ 1763419 h 8153390"/>
              <a:gd name="connsiteX821" fmla="*/ 2775166 w 8372791"/>
              <a:gd name="connsiteY821" fmla="*/ 1762759 h 8153390"/>
              <a:gd name="connsiteX822" fmla="*/ 2634982 w 8372791"/>
              <a:gd name="connsiteY822" fmla="*/ 3162874 h 8153390"/>
              <a:gd name="connsiteX823" fmla="*/ 3863806 w 8372791"/>
              <a:gd name="connsiteY823" fmla="*/ 2837095 h 8153390"/>
              <a:gd name="connsiteX824" fmla="*/ 3860092 w 8372791"/>
              <a:gd name="connsiteY824" fmla="*/ 2818698 h 8153390"/>
              <a:gd name="connsiteX825" fmla="*/ 3865548 w 8372791"/>
              <a:gd name="connsiteY825" fmla="*/ 2791674 h 8153390"/>
              <a:gd name="connsiteX826" fmla="*/ 3866939 w 8372791"/>
              <a:gd name="connsiteY826" fmla="*/ 2789611 h 8153390"/>
              <a:gd name="connsiteX827" fmla="*/ 2705487 w 8372791"/>
              <a:gd name="connsiteY827" fmla="*/ 1717150 h 8153390"/>
              <a:gd name="connsiteX828" fmla="*/ 2459100 w 8372791"/>
              <a:gd name="connsiteY828" fmla="*/ 1763863 h 8153390"/>
              <a:gd name="connsiteX829" fmla="*/ 1537372 w 8372791"/>
              <a:gd name="connsiteY829" fmla="*/ 2560015 h 8153390"/>
              <a:gd name="connsiteX830" fmla="*/ 1969855 w 8372791"/>
              <a:gd name="connsiteY830" fmla="*/ 3247352 h 8153390"/>
              <a:gd name="connsiteX831" fmla="*/ 1985635 w 8372791"/>
              <a:gd name="connsiteY831" fmla="*/ 3236353 h 8153390"/>
              <a:gd name="connsiteX832" fmla="*/ 2017523 w 8372791"/>
              <a:gd name="connsiteY832" fmla="*/ 3229697 h 8153390"/>
              <a:gd name="connsiteX833" fmla="*/ 2037332 w 8372791"/>
              <a:gd name="connsiteY833" fmla="*/ 3233832 h 8153390"/>
              <a:gd name="connsiteX834" fmla="*/ 2747031 w 8372791"/>
              <a:gd name="connsiteY834" fmla="*/ 1765862 h 8153390"/>
              <a:gd name="connsiteX835" fmla="*/ 2747914 w 8372791"/>
              <a:gd name="connsiteY835" fmla="*/ 1757258 h 8153390"/>
              <a:gd name="connsiteX836" fmla="*/ 2746545 w 8372791"/>
              <a:gd name="connsiteY836" fmla="*/ 1756981 h 8153390"/>
              <a:gd name="connsiteX837" fmla="*/ 2720505 w 8372791"/>
              <a:gd name="connsiteY837" fmla="*/ 1739425 h 8153390"/>
              <a:gd name="connsiteX838" fmla="*/ 6393047 w 8372791"/>
              <a:gd name="connsiteY838" fmla="*/ 1649208 h 8153390"/>
              <a:gd name="connsiteX839" fmla="*/ 5980555 w 8372791"/>
              <a:gd name="connsiteY839" fmla="*/ 2673162 h 8153390"/>
              <a:gd name="connsiteX840" fmla="*/ 5993861 w 8372791"/>
              <a:gd name="connsiteY840" fmla="*/ 2682438 h 8153390"/>
              <a:gd name="connsiteX841" fmla="*/ 6017856 w 8372791"/>
              <a:gd name="connsiteY841" fmla="*/ 2742330 h 8153390"/>
              <a:gd name="connsiteX842" fmla="*/ 6016367 w 8372791"/>
              <a:gd name="connsiteY842" fmla="*/ 2749953 h 8153390"/>
              <a:gd name="connsiteX843" fmla="*/ 6664427 w 8372791"/>
              <a:gd name="connsiteY843" fmla="*/ 2921670 h 8153390"/>
              <a:gd name="connsiteX844" fmla="*/ 7307332 w 8372791"/>
              <a:gd name="connsiteY844" fmla="*/ 2778384 h 8153390"/>
              <a:gd name="connsiteX845" fmla="*/ 7300851 w 8372791"/>
              <a:gd name="connsiteY845" fmla="*/ 2749271 h 8153390"/>
              <a:gd name="connsiteX846" fmla="*/ 7305043 w 8372791"/>
              <a:gd name="connsiteY846" fmla="*/ 2728059 h 8153390"/>
              <a:gd name="connsiteX847" fmla="*/ 7300851 w 8372791"/>
              <a:gd name="connsiteY847" fmla="*/ 2735394 h 8153390"/>
              <a:gd name="connsiteX848" fmla="*/ 7110256 w 8372791"/>
              <a:gd name="connsiteY848" fmla="*/ 2451447 h 8153390"/>
              <a:gd name="connsiteX849" fmla="*/ 3023835 w 8372791"/>
              <a:gd name="connsiteY849" fmla="*/ 1645301 h 8153390"/>
              <a:gd name="connsiteX850" fmla="*/ 2858600 w 8372791"/>
              <a:gd name="connsiteY850" fmla="*/ 1690193 h 8153390"/>
              <a:gd name="connsiteX851" fmla="*/ 2853918 w 8372791"/>
              <a:gd name="connsiteY851" fmla="*/ 1713384 h 8153390"/>
              <a:gd name="connsiteX852" fmla="*/ 2836530 w 8372791"/>
              <a:gd name="connsiteY852" fmla="*/ 1739175 h 8153390"/>
              <a:gd name="connsiteX853" fmla="*/ 3890179 w 8372791"/>
              <a:gd name="connsiteY853" fmla="*/ 2763031 h 8153390"/>
              <a:gd name="connsiteX854" fmla="*/ 3902494 w 8372791"/>
              <a:gd name="connsiteY854" fmla="*/ 2754728 h 8153390"/>
              <a:gd name="connsiteX855" fmla="*/ 3929518 w 8372791"/>
              <a:gd name="connsiteY855" fmla="*/ 2749272 h 8153390"/>
              <a:gd name="connsiteX856" fmla="*/ 3956542 w 8372791"/>
              <a:gd name="connsiteY856" fmla="*/ 2754728 h 8153390"/>
              <a:gd name="connsiteX857" fmla="*/ 3958959 w 8372791"/>
              <a:gd name="connsiteY857" fmla="*/ 2756358 h 8153390"/>
              <a:gd name="connsiteX858" fmla="*/ 4097737 w 8372791"/>
              <a:gd name="connsiteY858" fmla="*/ 2412189 h 8153390"/>
              <a:gd name="connsiteX859" fmla="*/ 6489124 w 8372791"/>
              <a:gd name="connsiteY859" fmla="*/ 1526085 h 8153390"/>
              <a:gd name="connsiteX860" fmla="*/ 6455241 w 8372791"/>
              <a:gd name="connsiteY860" fmla="*/ 1532926 h 8153390"/>
              <a:gd name="connsiteX861" fmla="*/ 6441045 w 8372791"/>
              <a:gd name="connsiteY861" fmla="*/ 1530060 h 8153390"/>
              <a:gd name="connsiteX862" fmla="*/ 6410044 w 8372791"/>
              <a:gd name="connsiteY862" fmla="*/ 1607015 h 8153390"/>
              <a:gd name="connsiteX863" fmla="*/ 6949093 w 8372791"/>
              <a:gd name="connsiteY863" fmla="*/ 2211347 h 8153390"/>
              <a:gd name="connsiteX864" fmla="*/ 6534586 w 8372791"/>
              <a:gd name="connsiteY864" fmla="*/ 1487662 h 8153390"/>
              <a:gd name="connsiteX865" fmla="*/ 6522987 w 8372791"/>
              <a:gd name="connsiteY865" fmla="*/ 1504864 h 8153390"/>
              <a:gd name="connsiteX866" fmla="*/ 6514689 w 8372791"/>
              <a:gd name="connsiteY866" fmla="*/ 1510459 h 8153390"/>
              <a:gd name="connsiteX867" fmla="*/ 7061789 w 8372791"/>
              <a:gd name="connsiteY867" fmla="*/ 2337690 h 8153390"/>
              <a:gd name="connsiteX868" fmla="*/ 7339730 w 8372791"/>
              <a:gd name="connsiteY868" fmla="*/ 2649292 h 8153390"/>
              <a:gd name="connsiteX869" fmla="*/ 7311959 w 8372791"/>
              <a:gd name="connsiteY869" fmla="*/ 2677063 h 8153390"/>
              <a:gd name="connsiteX870" fmla="*/ 7213115 w 8372791"/>
              <a:gd name="connsiteY870" fmla="*/ 2566500 h 8153390"/>
              <a:gd name="connsiteX871" fmla="*/ 7308475 w 8372791"/>
              <a:gd name="connsiteY871" fmla="*/ 2710687 h 8153390"/>
              <a:gd name="connsiteX872" fmla="*/ 7310890 w 8372791"/>
              <a:gd name="connsiteY872" fmla="*/ 2698466 h 8153390"/>
              <a:gd name="connsiteX873" fmla="*/ 7378871 w 8372791"/>
              <a:gd name="connsiteY873" fmla="*/ 2629007 h 8153390"/>
              <a:gd name="connsiteX874" fmla="*/ 7398047 w 8372791"/>
              <a:gd name="connsiteY874" fmla="*/ 2625052 h 8153390"/>
              <a:gd name="connsiteX875" fmla="*/ 7398047 w 8372791"/>
              <a:gd name="connsiteY875" fmla="*/ 1710377 h 8153390"/>
              <a:gd name="connsiteX876" fmla="*/ 7353496 w 8372791"/>
              <a:gd name="connsiteY876" fmla="*/ 1701382 h 8153390"/>
              <a:gd name="connsiteX877" fmla="*/ 7290686 w 8372791"/>
              <a:gd name="connsiteY877" fmla="*/ 1638573 h 8153390"/>
              <a:gd name="connsiteX878" fmla="*/ 7286233 w 8372791"/>
              <a:gd name="connsiteY878" fmla="*/ 1616515 h 8153390"/>
              <a:gd name="connsiteX879" fmla="*/ 6245843 w 8372791"/>
              <a:gd name="connsiteY879" fmla="*/ 1422927 h 8153390"/>
              <a:gd name="connsiteX880" fmla="*/ 6392425 w 8372791"/>
              <a:gd name="connsiteY880" fmla="*/ 1587262 h 8153390"/>
              <a:gd name="connsiteX881" fmla="*/ 6417822 w 8372791"/>
              <a:gd name="connsiteY881" fmla="*/ 1525312 h 8153390"/>
              <a:gd name="connsiteX882" fmla="*/ 6387495 w 8372791"/>
              <a:gd name="connsiteY882" fmla="*/ 1504864 h 8153390"/>
              <a:gd name="connsiteX883" fmla="*/ 6366962 w 8372791"/>
              <a:gd name="connsiteY883" fmla="*/ 1474411 h 8153390"/>
              <a:gd name="connsiteX884" fmla="*/ 6359885 w 8372791"/>
              <a:gd name="connsiteY884" fmla="*/ 1439355 h 8153390"/>
              <a:gd name="connsiteX885" fmla="*/ 5597502 w 8372791"/>
              <a:gd name="connsiteY885" fmla="*/ 1329532 h 8153390"/>
              <a:gd name="connsiteX886" fmla="*/ 5483522 w 8372791"/>
              <a:gd name="connsiteY886" fmla="*/ 2176393 h 8153390"/>
              <a:gd name="connsiteX887" fmla="*/ 5895223 w 8372791"/>
              <a:gd name="connsiteY887" fmla="*/ 2670435 h 8153390"/>
              <a:gd name="connsiteX888" fmla="*/ 5904045 w 8372791"/>
              <a:gd name="connsiteY888" fmla="*/ 2664286 h 8153390"/>
              <a:gd name="connsiteX889" fmla="*/ 5935933 w 8372791"/>
              <a:gd name="connsiteY889" fmla="*/ 2657629 h 8153390"/>
              <a:gd name="connsiteX890" fmla="*/ 5952231 w 8372791"/>
              <a:gd name="connsiteY890" fmla="*/ 2661031 h 8153390"/>
              <a:gd name="connsiteX891" fmla="*/ 6375210 w 8372791"/>
              <a:gd name="connsiteY891" fmla="*/ 1629256 h 8153390"/>
              <a:gd name="connsiteX892" fmla="*/ 6182606 w 8372791"/>
              <a:gd name="connsiteY892" fmla="*/ 1413818 h 8153390"/>
              <a:gd name="connsiteX893" fmla="*/ 1225757 w 8372791"/>
              <a:gd name="connsiteY893" fmla="*/ 1328551 h 8153390"/>
              <a:gd name="connsiteX894" fmla="*/ 964670 w 8372791"/>
              <a:gd name="connsiteY894" fmla="*/ 2169705 h 8153390"/>
              <a:gd name="connsiteX895" fmla="*/ 1091417 w 8372791"/>
              <a:gd name="connsiteY895" fmla="*/ 2041432 h 8153390"/>
              <a:gd name="connsiteX896" fmla="*/ 1087673 w 8372791"/>
              <a:gd name="connsiteY896" fmla="*/ 2038869 h 8153390"/>
              <a:gd name="connsiteX897" fmla="*/ 1060831 w 8372791"/>
              <a:gd name="connsiteY897" fmla="*/ 1973086 h 8153390"/>
              <a:gd name="connsiteX898" fmla="*/ 1152474 w 8372791"/>
              <a:gd name="connsiteY898" fmla="*/ 1880055 h 8153390"/>
              <a:gd name="connsiteX899" fmla="*/ 1169393 w 8372791"/>
              <a:gd name="connsiteY899" fmla="*/ 1883522 h 8153390"/>
              <a:gd name="connsiteX900" fmla="*/ 1211330 w 8372791"/>
              <a:gd name="connsiteY900" fmla="*/ 1266355 h 8153390"/>
              <a:gd name="connsiteX901" fmla="*/ 212706 w 8372791"/>
              <a:gd name="connsiteY901" fmla="*/ 2930728 h 8153390"/>
              <a:gd name="connsiteX902" fmla="*/ 901710 w 8372791"/>
              <a:gd name="connsiteY902" fmla="*/ 2233424 h 8153390"/>
              <a:gd name="connsiteX903" fmla="*/ 4673952 w 8372791"/>
              <a:gd name="connsiteY903" fmla="*/ 1244975 h 8153390"/>
              <a:gd name="connsiteX904" fmla="*/ 4657290 w 8372791"/>
              <a:gd name="connsiteY904" fmla="*/ 1256571 h 8153390"/>
              <a:gd name="connsiteX905" fmla="*/ 4623780 w 8372791"/>
              <a:gd name="connsiteY905" fmla="*/ 1263555 h 8153390"/>
              <a:gd name="connsiteX906" fmla="*/ 4590270 w 8372791"/>
              <a:gd name="connsiteY906" fmla="*/ 1256571 h 8153390"/>
              <a:gd name="connsiteX907" fmla="*/ 4586962 w 8372791"/>
              <a:gd name="connsiteY907" fmla="*/ 1254268 h 8153390"/>
              <a:gd name="connsiteX908" fmla="*/ 4134216 w 8372791"/>
              <a:gd name="connsiteY908" fmla="*/ 2387151 h 8153390"/>
              <a:gd name="connsiteX909" fmla="*/ 4703031 w 8372791"/>
              <a:gd name="connsiteY909" fmla="*/ 2790344 h 8153390"/>
              <a:gd name="connsiteX910" fmla="*/ 5360126 w 8372791"/>
              <a:gd name="connsiteY910" fmla="*/ 2775085 h 8153390"/>
              <a:gd name="connsiteX911" fmla="*/ 5444219 w 8372791"/>
              <a:gd name="connsiteY911" fmla="*/ 2172798 h 8153390"/>
              <a:gd name="connsiteX912" fmla="*/ 4551576 w 8372791"/>
              <a:gd name="connsiteY912" fmla="*/ 1220180 h 8153390"/>
              <a:gd name="connsiteX913" fmla="*/ 4551576 w 8372791"/>
              <a:gd name="connsiteY913" fmla="*/ 1230237 h 8153390"/>
              <a:gd name="connsiteX914" fmla="*/ 3069957 w 8372791"/>
              <a:gd name="connsiteY914" fmla="*/ 1632771 h 8153390"/>
              <a:gd name="connsiteX915" fmla="*/ 4113697 w 8372791"/>
              <a:gd name="connsiteY915" fmla="*/ 2372606 h 8153390"/>
              <a:gd name="connsiteX916" fmla="*/ 4569531 w 8372791"/>
              <a:gd name="connsiteY916" fmla="*/ 1242138 h 8153390"/>
              <a:gd name="connsiteX917" fmla="*/ 4562906 w 8372791"/>
              <a:gd name="connsiteY917" fmla="*/ 1237526 h 8153390"/>
              <a:gd name="connsiteX918" fmla="*/ 1372538 w 8372791"/>
              <a:gd name="connsiteY918" fmla="*/ 1182438 h 8153390"/>
              <a:gd name="connsiteX919" fmla="*/ 1351247 w 8372791"/>
              <a:gd name="connsiteY919" fmla="*/ 1213207 h 8153390"/>
              <a:gd name="connsiteX920" fmla="*/ 1274664 w 8372791"/>
              <a:gd name="connsiteY920" fmla="*/ 1244115 h 8153390"/>
              <a:gd name="connsiteX921" fmla="*/ 1253271 w 8372791"/>
              <a:gd name="connsiteY921" fmla="*/ 1239907 h 8153390"/>
              <a:gd name="connsiteX922" fmla="*/ 1244202 w 8372791"/>
              <a:gd name="connsiteY922" fmla="*/ 1269125 h 8153390"/>
              <a:gd name="connsiteX923" fmla="*/ 1193203 w 8372791"/>
              <a:gd name="connsiteY923" fmla="*/ 1890828 h 8153390"/>
              <a:gd name="connsiteX924" fmla="*/ 1215264 w 8372791"/>
              <a:gd name="connsiteY924" fmla="*/ 1905926 h 8153390"/>
              <a:gd name="connsiteX925" fmla="*/ 1918096 w 8372791"/>
              <a:gd name="connsiteY925" fmla="*/ 1301137 h 8153390"/>
              <a:gd name="connsiteX926" fmla="*/ 4430577 w 8372791"/>
              <a:gd name="connsiteY926" fmla="*/ 1105207 h 8153390"/>
              <a:gd name="connsiteX927" fmla="*/ 2921058 w 8372791"/>
              <a:gd name="connsiteY927" fmla="*/ 1461773 h 8153390"/>
              <a:gd name="connsiteX928" fmla="*/ 2921451 w 8372791"/>
              <a:gd name="connsiteY928" fmla="*/ 1463501 h 8153390"/>
              <a:gd name="connsiteX929" fmla="*/ 2911849 w 8372791"/>
              <a:gd name="connsiteY929" fmla="*/ 1511063 h 8153390"/>
              <a:gd name="connsiteX930" fmla="*/ 2907453 w 8372791"/>
              <a:gd name="connsiteY930" fmla="*/ 1517583 h 8153390"/>
              <a:gd name="connsiteX931" fmla="*/ 3027762 w 8372791"/>
              <a:gd name="connsiteY931" fmla="*/ 1602862 h 8153390"/>
              <a:gd name="connsiteX932" fmla="*/ 4541484 w 8372791"/>
              <a:gd name="connsiteY932" fmla="*/ 1194084 h 8153390"/>
              <a:gd name="connsiteX933" fmla="*/ 4537691 w 8372791"/>
              <a:gd name="connsiteY933" fmla="*/ 1174689 h 8153390"/>
              <a:gd name="connsiteX934" fmla="*/ 4542330 w 8372791"/>
              <a:gd name="connsiteY934" fmla="*/ 1150969 h 8153390"/>
              <a:gd name="connsiteX935" fmla="*/ 4703174 w 8372791"/>
              <a:gd name="connsiteY935" fmla="*/ 1040816 h 8153390"/>
              <a:gd name="connsiteX936" fmla="*/ 4485750 w 8372791"/>
              <a:gd name="connsiteY936" fmla="*/ 1092174 h 8153390"/>
              <a:gd name="connsiteX937" fmla="*/ 4551577 w 8372791"/>
              <a:gd name="connsiteY937" fmla="*/ 1119156 h 8153390"/>
              <a:gd name="connsiteX938" fmla="*/ 4551577 w 8372791"/>
              <a:gd name="connsiteY938" fmla="*/ 1119156 h 8153390"/>
              <a:gd name="connsiteX939" fmla="*/ 4549330 w 8372791"/>
              <a:gd name="connsiteY939" fmla="*/ 1132635 h 8153390"/>
              <a:gd name="connsiteX940" fmla="*/ 4562906 w 8372791"/>
              <a:gd name="connsiteY940" fmla="*/ 1111851 h 8153390"/>
              <a:gd name="connsiteX941" fmla="*/ 4623780 w 8372791"/>
              <a:gd name="connsiteY941" fmla="*/ 1085823 h 8153390"/>
              <a:gd name="connsiteX942" fmla="*/ 4657290 w 8372791"/>
              <a:gd name="connsiteY942" fmla="*/ 1092806 h 8153390"/>
              <a:gd name="connsiteX943" fmla="*/ 4663115 w 8372791"/>
              <a:gd name="connsiteY943" fmla="*/ 1096861 h 8153390"/>
              <a:gd name="connsiteX944" fmla="*/ 6020133 w 8372791"/>
              <a:gd name="connsiteY944" fmla="*/ 982411 h 8153390"/>
              <a:gd name="connsiteX945" fmla="*/ 6392709 w 8372791"/>
              <a:gd name="connsiteY945" fmla="*/ 1365856 h 8153390"/>
              <a:gd name="connsiteX946" fmla="*/ 6417948 w 8372791"/>
              <a:gd name="connsiteY946" fmla="*/ 1348839 h 8153390"/>
              <a:gd name="connsiteX947" fmla="*/ 6455241 w 8372791"/>
              <a:gd name="connsiteY947" fmla="*/ 1341310 h 8153390"/>
              <a:gd name="connsiteX948" fmla="*/ 6551049 w 8372791"/>
              <a:gd name="connsiteY948" fmla="*/ 1437118 h 8153390"/>
              <a:gd name="connsiteX949" fmla="*/ 6544932 w 8372791"/>
              <a:gd name="connsiteY949" fmla="*/ 1467414 h 8153390"/>
              <a:gd name="connsiteX950" fmla="*/ 7284960 w 8372791"/>
              <a:gd name="connsiteY950" fmla="*/ 1575054 h 8153390"/>
              <a:gd name="connsiteX951" fmla="*/ 7285898 w 8372791"/>
              <a:gd name="connsiteY951" fmla="*/ 1570408 h 8153390"/>
              <a:gd name="connsiteX952" fmla="*/ 5711141 w 8372791"/>
              <a:gd name="connsiteY952" fmla="*/ 886457 h 8153390"/>
              <a:gd name="connsiteX953" fmla="*/ 5693294 w 8372791"/>
              <a:gd name="connsiteY953" fmla="*/ 898490 h 8153390"/>
              <a:gd name="connsiteX954" fmla="*/ 5654461 w 8372791"/>
              <a:gd name="connsiteY954" fmla="*/ 906330 h 8153390"/>
              <a:gd name="connsiteX955" fmla="*/ 5600752 w 8372791"/>
              <a:gd name="connsiteY955" fmla="*/ 1305384 h 8153390"/>
              <a:gd name="connsiteX956" fmla="*/ 6161200 w 8372791"/>
              <a:gd name="connsiteY956" fmla="*/ 1389874 h 8153390"/>
              <a:gd name="connsiteX957" fmla="*/ 5744291 w 8372791"/>
              <a:gd name="connsiteY957" fmla="*/ 854272 h 8153390"/>
              <a:gd name="connsiteX958" fmla="*/ 5741848 w 8372791"/>
              <a:gd name="connsiteY958" fmla="*/ 857895 h 8153390"/>
              <a:gd name="connsiteX959" fmla="*/ 6224929 w 8372791"/>
              <a:gd name="connsiteY959" fmla="*/ 1399481 h 8153390"/>
              <a:gd name="connsiteX960" fmla="*/ 6362834 w 8372791"/>
              <a:gd name="connsiteY960" fmla="*/ 1420271 h 8153390"/>
              <a:gd name="connsiteX961" fmla="*/ 6366962 w 8372791"/>
              <a:gd name="connsiteY961" fmla="*/ 1399825 h 8153390"/>
              <a:gd name="connsiteX962" fmla="*/ 6374268 w 8372791"/>
              <a:gd name="connsiteY962" fmla="*/ 1388989 h 8153390"/>
              <a:gd name="connsiteX963" fmla="*/ 5952028 w 8372791"/>
              <a:gd name="connsiteY963" fmla="*/ 950773 h 8153390"/>
              <a:gd name="connsiteX964" fmla="*/ 5539718 w 8372791"/>
              <a:gd name="connsiteY964" fmla="*/ 843214 h 8153390"/>
              <a:gd name="connsiteX965" fmla="*/ 4764166 w 8372791"/>
              <a:gd name="connsiteY965" fmla="*/ 1026409 h 8153390"/>
              <a:gd name="connsiteX966" fmla="*/ 4693685 w 8372791"/>
              <a:gd name="connsiteY966" fmla="*/ 1125678 h 8153390"/>
              <a:gd name="connsiteX967" fmla="*/ 4703104 w 8372791"/>
              <a:gd name="connsiteY967" fmla="*/ 1140098 h 8153390"/>
              <a:gd name="connsiteX968" fmla="*/ 4709869 w 8372791"/>
              <a:gd name="connsiteY968" fmla="*/ 1174689 h 8153390"/>
              <a:gd name="connsiteX969" fmla="*/ 4703104 w 8372791"/>
              <a:gd name="connsiteY969" fmla="*/ 1209279 h 8153390"/>
              <a:gd name="connsiteX970" fmla="*/ 4691895 w 8372791"/>
              <a:gd name="connsiteY970" fmla="*/ 1226440 h 8153390"/>
              <a:gd name="connsiteX971" fmla="*/ 5449429 w 8372791"/>
              <a:gd name="connsiteY971" fmla="*/ 2135482 h 8153390"/>
              <a:gd name="connsiteX972" fmla="*/ 5562659 w 8372791"/>
              <a:gd name="connsiteY972" fmla="*/ 1324513 h 8153390"/>
              <a:gd name="connsiteX973" fmla="*/ 4715422 w 8372791"/>
              <a:gd name="connsiteY973" fmla="*/ 1202465 h 8153390"/>
              <a:gd name="connsiteX974" fmla="*/ 4715422 w 8372791"/>
              <a:gd name="connsiteY974" fmla="*/ 1171918 h 8153390"/>
              <a:gd name="connsiteX975" fmla="*/ 5566060 w 8372791"/>
              <a:gd name="connsiteY975" fmla="*/ 1300155 h 8153390"/>
              <a:gd name="connsiteX976" fmla="*/ 5621484 w 8372791"/>
              <a:gd name="connsiteY976" fmla="*/ 903197 h 8153390"/>
              <a:gd name="connsiteX977" fmla="*/ 5598170 w 8372791"/>
              <a:gd name="connsiteY977" fmla="*/ 898490 h 8153390"/>
              <a:gd name="connsiteX978" fmla="*/ 5559331 w 8372791"/>
              <a:gd name="connsiteY978" fmla="*/ 872303 h 8153390"/>
              <a:gd name="connsiteX979" fmla="*/ 5761230 w 8372791"/>
              <a:gd name="connsiteY979" fmla="*/ 752757 h 8153390"/>
              <a:gd name="connsiteX980" fmla="*/ 5767922 w 8372791"/>
              <a:gd name="connsiteY980" fmla="*/ 785902 h 8153390"/>
              <a:gd name="connsiteX981" fmla="*/ 5761936 w 8372791"/>
              <a:gd name="connsiteY981" fmla="*/ 815550 h 8153390"/>
              <a:gd name="connsiteX982" fmla="*/ 5872234 w 8372791"/>
              <a:gd name="connsiteY982" fmla="*/ 867961 h 8153390"/>
              <a:gd name="connsiteX983" fmla="*/ 5049156 w 8372791"/>
              <a:gd name="connsiteY983" fmla="*/ 625016 h 8153390"/>
              <a:gd name="connsiteX984" fmla="*/ 4793973 w 8372791"/>
              <a:gd name="connsiteY984" fmla="*/ 984427 h 8153390"/>
              <a:gd name="connsiteX985" fmla="*/ 5528884 w 8372791"/>
              <a:gd name="connsiteY985" fmla="*/ 812362 h 8153390"/>
              <a:gd name="connsiteX986" fmla="*/ 5523542 w 8372791"/>
              <a:gd name="connsiteY986" fmla="*/ 785902 h 8153390"/>
              <a:gd name="connsiteX987" fmla="*/ 5525411 w 8372791"/>
              <a:gd name="connsiteY987" fmla="*/ 776643 h 8153390"/>
              <a:gd name="connsiteX988" fmla="*/ 3233041 w 8372791"/>
              <a:gd name="connsiteY988" fmla="*/ 614829 h 8153390"/>
              <a:gd name="connsiteX989" fmla="*/ 2864090 w 8372791"/>
              <a:gd name="connsiteY989" fmla="*/ 1361389 h 8153390"/>
              <a:gd name="connsiteX990" fmla="*/ 2876985 w 8372791"/>
              <a:gd name="connsiteY990" fmla="*/ 1369213 h 8153390"/>
              <a:gd name="connsiteX991" fmla="*/ 2909402 w 8372791"/>
              <a:gd name="connsiteY991" fmla="*/ 1410526 h 8153390"/>
              <a:gd name="connsiteX992" fmla="*/ 2912671 w 8372791"/>
              <a:gd name="connsiteY992" fmla="*/ 1424898 h 8153390"/>
              <a:gd name="connsiteX993" fmla="*/ 4375113 w 8372791"/>
              <a:gd name="connsiteY993" fmla="*/ 1082495 h 8153390"/>
              <a:gd name="connsiteX994" fmla="*/ 2866474 w 8372791"/>
              <a:gd name="connsiteY994" fmla="*/ 526035 h 8153390"/>
              <a:gd name="connsiteX995" fmla="*/ 1997723 w 8372791"/>
              <a:gd name="connsiteY995" fmla="*/ 1277386 h 8153390"/>
              <a:gd name="connsiteX996" fmla="*/ 2677071 w 8372791"/>
              <a:gd name="connsiteY996" fmla="*/ 1427391 h 8153390"/>
              <a:gd name="connsiteX997" fmla="*/ 2677071 w 8372791"/>
              <a:gd name="connsiteY997" fmla="*/ 1463501 h 8153390"/>
              <a:gd name="connsiteX998" fmla="*/ 2677071 w 8372791"/>
              <a:gd name="connsiteY998" fmla="*/ 1466270 h 8153390"/>
              <a:gd name="connsiteX999" fmla="*/ 1959776 w 8372791"/>
              <a:gd name="connsiteY999" fmla="*/ 1310206 h 8153390"/>
              <a:gd name="connsiteX1000" fmla="*/ 1236286 w 8372791"/>
              <a:gd name="connsiteY1000" fmla="*/ 1935927 h 8153390"/>
              <a:gd name="connsiteX1001" fmla="*/ 1236915 w 8372791"/>
              <a:gd name="connsiteY1001" fmla="*/ 1936874 h 8153390"/>
              <a:gd name="connsiteX1002" fmla="*/ 1243376 w 8372791"/>
              <a:gd name="connsiteY1002" fmla="*/ 1969362 h 8153390"/>
              <a:gd name="connsiteX1003" fmla="*/ 2428326 w 8372791"/>
              <a:gd name="connsiteY1003" fmla="*/ 1744704 h 8153390"/>
              <a:gd name="connsiteX1004" fmla="*/ 2690956 w 8372791"/>
              <a:gd name="connsiteY1004" fmla="*/ 1519034 h 8153390"/>
              <a:gd name="connsiteX1005" fmla="*/ 2710395 w 8372791"/>
              <a:gd name="connsiteY1005" fmla="*/ 1546804 h 8153390"/>
              <a:gd name="connsiteX1006" fmla="*/ 2496173 w 8372791"/>
              <a:gd name="connsiteY1006" fmla="*/ 1731841 h 8153390"/>
              <a:gd name="connsiteX1007" fmla="*/ 2698914 w 8372791"/>
              <a:gd name="connsiteY1007" fmla="*/ 1693402 h 8153390"/>
              <a:gd name="connsiteX1008" fmla="*/ 2696510 w 8372791"/>
              <a:gd name="connsiteY1008" fmla="*/ 1681496 h 8153390"/>
              <a:gd name="connsiteX1009" fmla="*/ 2746545 w 8372791"/>
              <a:gd name="connsiteY1009" fmla="*/ 1606011 h 8153390"/>
              <a:gd name="connsiteX1010" fmla="*/ 2777045 w 8372791"/>
              <a:gd name="connsiteY1010" fmla="*/ 1599853 h 8153390"/>
              <a:gd name="connsiteX1011" fmla="*/ 2777045 w 8372791"/>
              <a:gd name="connsiteY1011" fmla="*/ 1585698 h 8153390"/>
              <a:gd name="connsiteX1012" fmla="*/ 2807592 w 8372791"/>
              <a:gd name="connsiteY1012" fmla="*/ 1585698 h 8153390"/>
              <a:gd name="connsiteX1013" fmla="*/ 2807592 w 8372791"/>
              <a:gd name="connsiteY1013" fmla="*/ 1605460 h 8153390"/>
              <a:gd name="connsiteX1014" fmla="*/ 2810321 w 8372791"/>
              <a:gd name="connsiteY1014" fmla="*/ 1606011 h 8153390"/>
              <a:gd name="connsiteX1015" fmla="*/ 2853918 w 8372791"/>
              <a:gd name="connsiteY1015" fmla="*/ 1649608 h 8153390"/>
              <a:gd name="connsiteX1016" fmla="*/ 2854802 w 8372791"/>
              <a:gd name="connsiteY1016" fmla="*/ 1653986 h 8153390"/>
              <a:gd name="connsiteX1017" fmla="*/ 2854802 w 8372791"/>
              <a:gd name="connsiteY1017" fmla="*/ 1649570 h 8153390"/>
              <a:gd name="connsiteX1018" fmla="*/ 2981790 w 8372791"/>
              <a:gd name="connsiteY1018" fmla="*/ 1615277 h 8153390"/>
              <a:gd name="connsiteX1019" fmla="*/ 2887151 w 8372791"/>
              <a:gd name="connsiteY1019" fmla="*/ 1547694 h 8153390"/>
              <a:gd name="connsiteX1020" fmla="*/ 2885663 w 8372791"/>
              <a:gd name="connsiteY1020" fmla="*/ 1549902 h 8153390"/>
              <a:gd name="connsiteX1021" fmla="*/ 2799261 w 8372791"/>
              <a:gd name="connsiteY1021" fmla="*/ 1585690 h 8153390"/>
              <a:gd name="connsiteX1022" fmla="*/ 2677071 w 8372791"/>
              <a:gd name="connsiteY1022" fmla="*/ 1463501 h 8153390"/>
              <a:gd name="connsiteX1023" fmla="*/ 2799261 w 8372791"/>
              <a:gd name="connsiteY1023" fmla="*/ 1341311 h 8153390"/>
              <a:gd name="connsiteX1024" fmla="*/ 2810004 w 8372791"/>
              <a:gd name="connsiteY1024" fmla="*/ 1343480 h 8153390"/>
              <a:gd name="connsiteX1025" fmla="*/ 2886252 w 8372791"/>
              <a:gd name="connsiteY1025" fmla="*/ 533677 h 8153390"/>
              <a:gd name="connsiteX1026" fmla="*/ 2874438 w 8372791"/>
              <a:gd name="connsiteY1026" fmla="*/ 531327 h 8153390"/>
              <a:gd name="connsiteX1027" fmla="*/ 2826462 w 8372791"/>
              <a:gd name="connsiteY1027" fmla="*/ 519486 h 8153390"/>
              <a:gd name="connsiteX1028" fmla="*/ 1714001 w 8372791"/>
              <a:gd name="connsiteY1028" fmla="*/ 959938 h 8153390"/>
              <a:gd name="connsiteX1029" fmla="*/ 1378621 w 8372791"/>
              <a:gd name="connsiteY1029" fmla="*/ 1117603 h 8153390"/>
              <a:gd name="connsiteX1030" fmla="*/ 1382969 w 8372791"/>
              <a:gd name="connsiteY1030" fmla="*/ 1138587 h 8153390"/>
              <a:gd name="connsiteX1031" fmla="*/ 1382363 w 8372791"/>
              <a:gd name="connsiteY1031" fmla="*/ 1141511 h 8153390"/>
              <a:gd name="connsiteX1032" fmla="*/ 1956321 w 8372791"/>
              <a:gd name="connsiteY1032" fmla="*/ 1268245 h 8153390"/>
              <a:gd name="connsiteX1033" fmla="*/ 2979528 w 8372791"/>
              <a:gd name="connsiteY1033" fmla="*/ 511018 h 8153390"/>
              <a:gd name="connsiteX1034" fmla="*/ 2979477 w 8372791"/>
              <a:gd name="connsiteY1034" fmla="*/ 511092 h 8153390"/>
              <a:gd name="connsiteX1035" fmla="*/ 2911731 w 8372791"/>
              <a:gd name="connsiteY1035" fmla="*/ 538747 h 8153390"/>
              <a:gd name="connsiteX1036" fmla="*/ 2900389 w 8372791"/>
              <a:gd name="connsiteY1036" fmla="*/ 536490 h 8153390"/>
              <a:gd name="connsiteX1037" fmla="*/ 2843508 w 8372791"/>
              <a:gd name="connsiteY1037" fmla="*/ 1332820 h 8153390"/>
              <a:gd name="connsiteX1038" fmla="*/ 3201972 w 8372791"/>
              <a:gd name="connsiteY1038" fmla="*/ 602106 h 8153390"/>
              <a:gd name="connsiteX1039" fmla="*/ 2840917 w 8372791"/>
              <a:gd name="connsiteY1039" fmla="*/ 506608 h 8153390"/>
              <a:gd name="connsiteX1040" fmla="*/ 2840917 w 8372791"/>
              <a:gd name="connsiteY1040" fmla="*/ 507047 h 8153390"/>
              <a:gd name="connsiteX1041" fmla="*/ 2841106 w 8372791"/>
              <a:gd name="connsiteY1041" fmla="*/ 506884 h 8153390"/>
              <a:gd name="connsiteX1042" fmla="*/ 2816470 w 8372791"/>
              <a:gd name="connsiteY1042" fmla="*/ 441658 h 8153390"/>
              <a:gd name="connsiteX1043" fmla="*/ 2111490 w 8372791"/>
              <a:gd name="connsiteY1043" fmla="*/ 773075 h 8153390"/>
              <a:gd name="connsiteX1044" fmla="*/ 2822096 w 8372791"/>
              <a:gd name="connsiteY1044" fmla="*/ 474462 h 8153390"/>
              <a:gd name="connsiteX1045" fmla="*/ 2815923 w 8372791"/>
              <a:gd name="connsiteY1045" fmla="*/ 444327 h 8153390"/>
              <a:gd name="connsiteX1046" fmla="*/ 3285397 w 8372791"/>
              <a:gd name="connsiteY1046" fmla="*/ 432047 h 8153390"/>
              <a:gd name="connsiteX1047" fmla="*/ 3005455 w 8372791"/>
              <a:gd name="connsiteY1047" fmla="*/ 454498 h 8153390"/>
              <a:gd name="connsiteX1048" fmla="*/ 3000010 w 8372791"/>
              <a:gd name="connsiteY1048" fmla="*/ 481079 h 8153390"/>
              <a:gd name="connsiteX1049" fmla="*/ 2998888 w 8372791"/>
              <a:gd name="connsiteY1049" fmla="*/ 482720 h 8153390"/>
              <a:gd name="connsiteX1050" fmla="*/ 3216734 w 8372791"/>
              <a:gd name="connsiteY1050" fmla="*/ 572013 h 8153390"/>
              <a:gd name="connsiteX1051" fmla="*/ 5419164 w 8372791"/>
              <a:gd name="connsiteY1051" fmla="*/ 397748 h 8153390"/>
              <a:gd name="connsiteX1052" fmla="*/ 5598104 w 8372791"/>
              <a:gd name="connsiteY1052" fmla="*/ 674634 h 8153390"/>
              <a:gd name="connsiteX1053" fmla="*/ 5609396 w 8372791"/>
              <a:gd name="connsiteY1053" fmla="*/ 669206 h 8153390"/>
              <a:gd name="connsiteX1054" fmla="*/ 5645732 w 8372791"/>
              <a:gd name="connsiteY1054" fmla="*/ 663712 h 8153390"/>
              <a:gd name="connsiteX1055" fmla="*/ 5682605 w 8372791"/>
              <a:gd name="connsiteY1055" fmla="*/ 671156 h 8153390"/>
              <a:gd name="connsiteX1056" fmla="*/ 5440266 w 8372791"/>
              <a:gd name="connsiteY1056" fmla="*/ 385627 h 8153390"/>
              <a:gd name="connsiteX1057" fmla="*/ 5940400 w 8372791"/>
              <a:gd name="connsiteY1057" fmla="*/ 900351 h 8153390"/>
              <a:gd name="connsiteX1058" fmla="*/ 7116084 w 8372791"/>
              <a:gd name="connsiteY1058" fmla="*/ 1459009 h 8153390"/>
              <a:gd name="connsiteX1059" fmla="*/ 4210105 w 8372791"/>
              <a:gd name="connsiteY1059" fmla="*/ 357885 h 8153390"/>
              <a:gd name="connsiteX1060" fmla="*/ 3324939 w 8372791"/>
              <a:gd name="connsiteY1060" fmla="*/ 428875 h 8153390"/>
              <a:gd name="connsiteX1061" fmla="*/ 3247889 w 8372791"/>
              <a:gd name="connsiteY1061" fmla="*/ 584784 h 8153390"/>
              <a:gd name="connsiteX1062" fmla="*/ 4430500 w 8372791"/>
              <a:gd name="connsiteY1062" fmla="*/ 1069527 h 8153390"/>
              <a:gd name="connsiteX1063" fmla="*/ 4733330 w 8372791"/>
              <a:gd name="connsiteY1063" fmla="*/ 998626 h 8153390"/>
              <a:gd name="connsiteX1064" fmla="*/ 5009417 w 8372791"/>
              <a:gd name="connsiteY1064" fmla="*/ 612364 h 8153390"/>
              <a:gd name="connsiteX1065" fmla="*/ 5258242 w 8372791"/>
              <a:gd name="connsiteY1065" fmla="*/ 330528 h 8153390"/>
              <a:gd name="connsiteX1066" fmla="*/ 5066507 w 8372791"/>
              <a:gd name="connsiteY1066" fmla="*/ 600577 h 8153390"/>
              <a:gd name="connsiteX1067" fmla="*/ 5531714 w 8372791"/>
              <a:gd name="connsiteY1067" fmla="*/ 745423 h 8153390"/>
              <a:gd name="connsiteX1068" fmla="*/ 5533144 w 8372791"/>
              <a:gd name="connsiteY1068" fmla="*/ 738340 h 8153390"/>
              <a:gd name="connsiteX1069" fmla="*/ 5551444 w 8372791"/>
              <a:gd name="connsiteY1069" fmla="*/ 708178 h 8153390"/>
              <a:gd name="connsiteX1070" fmla="*/ 5564637 w 8372791"/>
              <a:gd name="connsiteY1070" fmla="*/ 696190 h 8153390"/>
              <a:gd name="connsiteX1071" fmla="*/ 5325370 w 8372791"/>
              <a:gd name="connsiteY1071" fmla="*/ 337289 h 8153390"/>
              <a:gd name="connsiteX1072" fmla="*/ 5304156 w 8372791"/>
              <a:gd name="connsiteY1072" fmla="*/ 341572 h 8153390"/>
              <a:gd name="connsiteX1073" fmla="*/ 5261999 w 8372791"/>
              <a:gd name="connsiteY1073" fmla="*/ 333061 h 8153390"/>
              <a:gd name="connsiteX1074" fmla="*/ 5206103 w 8372791"/>
              <a:gd name="connsiteY1074" fmla="*/ 278006 h 8153390"/>
              <a:gd name="connsiteX1075" fmla="*/ 4271291 w 8372791"/>
              <a:gd name="connsiteY1075" fmla="*/ 352978 h 8153390"/>
              <a:gd name="connsiteX1076" fmla="*/ 5026701 w 8372791"/>
              <a:gd name="connsiteY1076" fmla="*/ 588182 h 8153390"/>
              <a:gd name="connsiteX1077" fmla="*/ 5226636 w 8372791"/>
              <a:gd name="connsiteY1077" fmla="*/ 308461 h 8153390"/>
              <a:gd name="connsiteX1078" fmla="*/ 3340980 w 8372791"/>
              <a:gd name="connsiteY1078" fmla="*/ 195081 h 8153390"/>
              <a:gd name="connsiteX1079" fmla="*/ 2968429 w 8372791"/>
              <a:gd name="connsiteY1079" fmla="*/ 370221 h 8153390"/>
              <a:gd name="connsiteX1080" fmla="*/ 2979477 w 8372791"/>
              <a:gd name="connsiteY1080" fmla="*/ 377562 h 8153390"/>
              <a:gd name="connsiteX1081" fmla="*/ 2988209 w 8372791"/>
              <a:gd name="connsiteY1081" fmla="*/ 390325 h 8153390"/>
              <a:gd name="connsiteX1082" fmla="*/ 3398117 w 8372791"/>
              <a:gd name="connsiteY1082" fmla="*/ 188673 h 8153390"/>
              <a:gd name="connsiteX1083" fmla="*/ 3002003 w 8372791"/>
              <a:gd name="connsiteY1083" fmla="*/ 417301 h 8153390"/>
              <a:gd name="connsiteX1084" fmla="*/ 3002844 w 8372791"/>
              <a:gd name="connsiteY1084" fmla="*/ 421406 h 8153390"/>
              <a:gd name="connsiteX1085" fmla="*/ 3302020 w 8372791"/>
              <a:gd name="connsiteY1085" fmla="*/ 398162 h 8153390"/>
              <a:gd name="connsiteX1086" fmla="*/ 3402420 w 8372791"/>
              <a:gd name="connsiteY1086" fmla="*/ 193500 h 8153390"/>
              <a:gd name="connsiteX1087" fmla="*/ 3400277 w 8372791"/>
              <a:gd name="connsiteY1087" fmla="*/ 192000 h 8153390"/>
              <a:gd name="connsiteX1088" fmla="*/ 3576661 w 8372791"/>
              <a:gd name="connsiteY1088" fmla="*/ 156214 h 8153390"/>
              <a:gd name="connsiteX1089" fmla="*/ 3576654 w 8372791"/>
              <a:gd name="connsiteY1089" fmla="*/ 156250 h 8153390"/>
              <a:gd name="connsiteX1090" fmla="*/ 3476860 w 8372791"/>
              <a:gd name="connsiteY1090" fmla="*/ 224942 h 8153390"/>
              <a:gd name="connsiteX1091" fmla="*/ 3434703 w 8372791"/>
              <a:gd name="connsiteY1091" fmla="*/ 216103 h 8153390"/>
              <a:gd name="connsiteX1092" fmla="*/ 3431277 w 8372791"/>
              <a:gd name="connsiteY1092" fmla="*/ 213704 h 8153390"/>
              <a:gd name="connsiteX1093" fmla="*/ 3341639 w 8372791"/>
              <a:gd name="connsiteY1093" fmla="*/ 395084 h 8153390"/>
              <a:gd name="connsiteX1094" fmla="*/ 4133664 w 8372791"/>
              <a:gd name="connsiteY1094" fmla="*/ 333548 h 8153390"/>
              <a:gd name="connsiteX1095" fmla="*/ 3610668 w 8372791"/>
              <a:gd name="connsiteY1095" fmla="*/ 147286 h 8153390"/>
              <a:gd name="connsiteX1096" fmla="*/ 4193866 w 8372791"/>
              <a:gd name="connsiteY1096" fmla="*/ 328871 h 8153390"/>
              <a:gd name="connsiteX1097" fmla="*/ 5199380 w 8372791"/>
              <a:gd name="connsiteY1097" fmla="*/ 250749 h 8153390"/>
              <a:gd name="connsiteX1098" fmla="*/ 5199076 w 8372791"/>
              <a:gd name="connsiteY1098" fmla="*/ 249245 h 8153390"/>
              <a:gd name="connsiteX1099" fmla="*/ 3476860 w 8372791"/>
              <a:gd name="connsiteY1099" fmla="*/ 0 h 8153390"/>
              <a:gd name="connsiteX1100" fmla="*/ 3576654 w 8372791"/>
              <a:gd name="connsiteY1100" fmla="*/ 68692 h 8153390"/>
              <a:gd name="connsiteX1101" fmla="*/ 3585156 w 8372791"/>
              <a:gd name="connsiteY1101" fmla="*/ 112423 h 8153390"/>
              <a:gd name="connsiteX1102" fmla="*/ 5197701 w 8372791"/>
              <a:gd name="connsiteY1102" fmla="*/ 224102 h 8153390"/>
              <a:gd name="connsiteX1103" fmla="*/ 5204362 w 8372791"/>
              <a:gd name="connsiteY1103" fmla="*/ 191110 h 8153390"/>
              <a:gd name="connsiteX1104" fmla="*/ 5304156 w 8372791"/>
              <a:gd name="connsiteY1104" fmla="*/ 124962 h 8153390"/>
              <a:gd name="connsiteX1105" fmla="*/ 5412461 w 8372791"/>
              <a:gd name="connsiteY1105" fmla="*/ 233267 h 8153390"/>
              <a:gd name="connsiteX1106" fmla="*/ 5403950 w 8372791"/>
              <a:gd name="connsiteY1106" fmla="*/ 275424 h 8153390"/>
              <a:gd name="connsiteX1107" fmla="*/ 5388389 w 8372791"/>
              <a:gd name="connsiteY1107" fmla="*/ 298503 h 8153390"/>
              <a:gd name="connsiteX1108" fmla="*/ 7279483 w 8372791"/>
              <a:gd name="connsiteY1108" fmla="*/ 1536653 h 8153390"/>
              <a:gd name="connsiteX1109" fmla="*/ 7292907 w 8372791"/>
              <a:gd name="connsiteY1109" fmla="*/ 1543031 h 8153390"/>
              <a:gd name="connsiteX1110" fmla="*/ 7308362 w 8372791"/>
              <a:gd name="connsiteY1110" fmla="*/ 1517558 h 8153390"/>
              <a:gd name="connsiteX1111" fmla="*/ 7399436 w 8372791"/>
              <a:gd name="connsiteY1111" fmla="*/ 1474607 h 8153390"/>
              <a:gd name="connsiteX1112" fmla="*/ 7517461 w 8372791"/>
              <a:gd name="connsiteY1112" fmla="*/ 1592632 h 8153390"/>
              <a:gd name="connsiteX1113" fmla="*/ 7482892 w 8372791"/>
              <a:gd name="connsiteY1113" fmla="*/ 1676088 h 8153390"/>
              <a:gd name="connsiteX1114" fmla="*/ 7457957 w 8372791"/>
              <a:gd name="connsiteY1114" fmla="*/ 1692900 h 8153390"/>
              <a:gd name="connsiteX1115" fmla="*/ 8245696 w 8372791"/>
              <a:gd name="connsiteY1115" fmla="*/ 4020685 h 8153390"/>
              <a:gd name="connsiteX1116" fmla="*/ 8257543 w 8372791"/>
              <a:gd name="connsiteY1116" fmla="*/ 4018380 h 8153390"/>
              <a:gd name="connsiteX1117" fmla="*/ 8372791 w 8372791"/>
              <a:gd name="connsiteY1117" fmla="*/ 4129454 h 8153390"/>
              <a:gd name="connsiteX1118" fmla="*/ 8302403 w 8372791"/>
              <a:gd name="connsiteY1118" fmla="*/ 4231807 h 8153390"/>
              <a:gd name="connsiteX1119" fmla="*/ 8258851 w 8372791"/>
              <a:gd name="connsiteY1119" fmla="*/ 4240282 h 8153390"/>
              <a:gd name="connsiteX1120" fmla="*/ 7465224 w 8372791"/>
              <a:gd name="connsiteY1120" fmla="*/ 6574480 h 8153390"/>
              <a:gd name="connsiteX1121" fmla="*/ 7485739 w 8372791"/>
              <a:gd name="connsiteY1121" fmla="*/ 6588312 h 8153390"/>
              <a:gd name="connsiteX1122" fmla="*/ 7517461 w 8372791"/>
              <a:gd name="connsiteY1122" fmla="*/ 6664895 h 8153390"/>
              <a:gd name="connsiteX1123" fmla="*/ 7409156 w 8372791"/>
              <a:gd name="connsiteY1123" fmla="*/ 6773200 h 8153390"/>
              <a:gd name="connsiteX1124" fmla="*/ 7366999 w 8372791"/>
              <a:gd name="connsiteY1124" fmla="*/ 6764689 h 8153390"/>
              <a:gd name="connsiteX1125" fmla="*/ 7353519 w 8372791"/>
              <a:gd name="connsiteY1125" fmla="*/ 6755601 h 8153390"/>
              <a:gd name="connsiteX1126" fmla="*/ 5434675 w 8372791"/>
              <a:gd name="connsiteY1126" fmla="*/ 8022092 h 8153390"/>
              <a:gd name="connsiteX1127" fmla="*/ 5440231 w 8372791"/>
              <a:gd name="connsiteY1127" fmla="*/ 8049251 h 8153390"/>
              <a:gd name="connsiteX1128" fmla="*/ 5334703 w 8372791"/>
              <a:gd name="connsiteY1128" fmla="*/ 8153390 h 8153390"/>
              <a:gd name="connsiteX1129" fmla="*/ 5260083 w 8372791"/>
              <a:gd name="connsiteY1129" fmla="*/ 8122888 h 8153390"/>
              <a:gd name="connsiteX1130" fmla="*/ 5254361 w 8372791"/>
              <a:gd name="connsiteY1130" fmla="*/ 8114512 h 8153390"/>
              <a:gd name="connsiteX1131" fmla="*/ 3473990 w 8372791"/>
              <a:gd name="connsiteY1131" fmla="*/ 8114512 h 8153390"/>
              <a:gd name="connsiteX1132" fmla="*/ 3472909 w 8372791"/>
              <a:gd name="connsiteY1132" fmla="*/ 8116115 h 8153390"/>
              <a:gd name="connsiteX1133" fmla="*/ 3396326 w 8372791"/>
              <a:gd name="connsiteY1133" fmla="*/ 8147837 h 8153390"/>
              <a:gd name="connsiteX1134" fmla="*/ 3296532 w 8372791"/>
              <a:gd name="connsiteY1134" fmla="*/ 8081689 h 8153390"/>
              <a:gd name="connsiteX1135" fmla="*/ 3290604 w 8372791"/>
              <a:gd name="connsiteY1135" fmla="*/ 8052324 h 8153390"/>
              <a:gd name="connsiteX1136" fmla="*/ 3005776 w 8372791"/>
              <a:gd name="connsiteY1136" fmla="*/ 7954816 h 8153390"/>
              <a:gd name="connsiteX1137" fmla="*/ 2993840 w 8372791"/>
              <a:gd name="connsiteY1137" fmla="*/ 7963123 h 8153390"/>
              <a:gd name="connsiteX1138" fmla="*/ 2960330 w 8372791"/>
              <a:gd name="connsiteY1138" fmla="*/ 7970106 h 8153390"/>
              <a:gd name="connsiteX1139" fmla="*/ 2881006 w 8372791"/>
              <a:gd name="connsiteY1139" fmla="*/ 7915831 h 8153390"/>
              <a:gd name="connsiteX1140" fmla="*/ 2879566 w 8372791"/>
              <a:gd name="connsiteY1140" fmla="*/ 7908469 h 8153390"/>
              <a:gd name="connsiteX1141" fmla="*/ 1447699 w 8372791"/>
              <a:gd name="connsiteY1141" fmla="*/ 7353311 h 8153390"/>
              <a:gd name="connsiteX1142" fmla="*/ 1421501 w 8372791"/>
              <a:gd name="connsiteY1142" fmla="*/ 7370303 h 8153390"/>
              <a:gd name="connsiteX1143" fmla="*/ 1378803 w 8372791"/>
              <a:gd name="connsiteY1143" fmla="*/ 7378596 h 8153390"/>
              <a:gd name="connsiteX1144" fmla="*/ 1269109 w 8372791"/>
              <a:gd name="connsiteY1144" fmla="*/ 7273068 h 8153390"/>
              <a:gd name="connsiteX1145" fmla="*/ 1287843 w 8372791"/>
              <a:gd name="connsiteY1145" fmla="*/ 7214066 h 8153390"/>
              <a:gd name="connsiteX1146" fmla="*/ 1292073 w 8372791"/>
              <a:gd name="connsiteY1146" fmla="*/ 7209588 h 8153390"/>
              <a:gd name="connsiteX1147" fmla="*/ 152219 w 8372791"/>
              <a:gd name="connsiteY1147" fmla="*/ 5419556 h 8153390"/>
              <a:gd name="connsiteX1148" fmla="*/ 119413 w 8372791"/>
              <a:gd name="connsiteY1148" fmla="*/ 5426333 h 8153390"/>
              <a:gd name="connsiteX1149" fmla="*/ 0 w 8372791"/>
              <a:gd name="connsiteY1149" fmla="*/ 5304143 h 8153390"/>
              <a:gd name="connsiteX1150" fmla="*/ 72932 w 8372791"/>
              <a:gd name="connsiteY1150" fmla="*/ 5191556 h 8153390"/>
              <a:gd name="connsiteX1151" fmla="*/ 99974 w 8372791"/>
              <a:gd name="connsiteY1151" fmla="*/ 5185969 h 8153390"/>
              <a:gd name="connsiteX1152" fmla="*/ 99974 w 8372791"/>
              <a:gd name="connsiteY1152" fmla="*/ 3134039 h 8153390"/>
              <a:gd name="connsiteX1153" fmla="*/ 72932 w 8372791"/>
              <a:gd name="connsiteY1153" fmla="*/ 3128453 h 8153390"/>
              <a:gd name="connsiteX1154" fmla="*/ 0 w 8372791"/>
              <a:gd name="connsiteY1154" fmla="*/ 3015865 h 8153390"/>
              <a:gd name="connsiteX1155" fmla="*/ 119413 w 8372791"/>
              <a:gd name="connsiteY1155" fmla="*/ 2893675 h 8153390"/>
              <a:gd name="connsiteX1156" fmla="*/ 165894 w 8372791"/>
              <a:gd name="connsiteY1156" fmla="*/ 2903278 h 8153390"/>
              <a:gd name="connsiteX1157" fmla="*/ 173138 w 8372791"/>
              <a:gd name="connsiteY1157" fmla="*/ 2908276 h 8153390"/>
              <a:gd name="connsiteX1158" fmla="*/ 1205671 w 8372791"/>
              <a:gd name="connsiteY1158" fmla="*/ 1219909 h 8153390"/>
              <a:gd name="connsiteX1159" fmla="*/ 1184856 w 8372791"/>
              <a:gd name="connsiteY1159" fmla="*/ 1197589 h 8153390"/>
              <a:gd name="connsiteX1160" fmla="*/ 1166359 w 8372791"/>
              <a:gd name="connsiteY1160" fmla="*/ 1138587 h 8153390"/>
              <a:gd name="connsiteX1161" fmla="*/ 1274664 w 8372791"/>
              <a:gd name="connsiteY1161" fmla="*/ 1033059 h 8153390"/>
              <a:gd name="connsiteX1162" fmla="*/ 1351247 w 8372791"/>
              <a:gd name="connsiteY1162" fmla="*/ 1063967 h 8153390"/>
              <a:gd name="connsiteX1163" fmla="*/ 1360246 w 8372791"/>
              <a:gd name="connsiteY1163" fmla="*/ 1076972 h 8153390"/>
              <a:gd name="connsiteX1164" fmla="*/ 2837895 w 8372791"/>
              <a:gd name="connsiteY1164" fmla="*/ 386463 h 8153390"/>
              <a:gd name="connsiteX1165" fmla="*/ 2843985 w 8372791"/>
              <a:gd name="connsiteY1165" fmla="*/ 377562 h 8153390"/>
              <a:gd name="connsiteX1166" fmla="*/ 2911731 w 8372791"/>
              <a:gd name="connsiteY1166" fmla="*/ 349907 h 8153390"/>
              <a:gd name="connsiteX1167" fmla="*/ 2914811 w 8372791"/>
              <a:gd name="connsiteY1167" fmla="*/ 350520 h 8153390"/>
              <a:gd name="connsiteX1168" fmla="*/ 3373191 w 8372791"/>
              <a:gd name="connsiteY1168" fmla="*/ 136317 h 8153390"/>
              <a:gd name="connsiteX1169" fmla="*/ 3368555 w 8372791"/>
              <a:gd name="connsiteY1169" fmla="*/ 112471 h 8153390"/>
              <a:gd name="connsiteX1170" fmla="*/ 3476860 w 8372791"/>
              <a:gd name="connsiteY1170" fmla="*/ 0 h 815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</a:cxnLst>
            <a:rect l="l" t="t" r="r" b="b"/>
            <a:pathLst>
              <a:path w="8372791" h="8153390">
                <a:moveTo>
                  <a:pt x="4017359" y="7963975"/>
                </a:moveTo>
                <a:lnTo>
                  <a:pt x="3497515" y="8074782"/>
                </a:lnTo>
                <a:lnTo>
                  <a:pt x="3497343" y="8075633"/>
                </a:lnTo>
                <a:lnTo>
                  <a:pt x="5234572" y="8075633"/>
                </a:lnTo>
                <a:lnTo>
                  <a:pt x="5229175" y="8049251"/>
                </a:lnTo>
                <a:lnTo>
                  <a:pt x="5229647" y="8046945"/>
                </a:lnTo>
                <a:close/>
                <a:moveTo>
                  <a:pt x="3499582" y="7928538"/>
                </a:moveTo>
                <a:lnTo>
                  <a:pt x="3477821" y="7968752"/>
                </a:lnTo>
                <a:lnTo>
                  <a:pt x="3479899" y="7970640"/>
                </a:lnTo>
                <a:cubicBezTo>
                  <a:pt x="3486521" y="7978664"/>
                  <a:pt x="3492010" y="7987657"/>
                  <a:pt x="3496120" y="7997375"/>
                </a:cubicBezTo>
                <a:lnTo>
                  <a:pt x="3502525" y="8029099"/>
                </a:lnTo>
                <a:lnTo>
                  <a:pt x="3865329" y="7953570"/>
                </a:lnTo>
                <a:close/>
                <a:moveTo>
                  <a:pt x="3234719" y="7910410"/>
                </a:moveTo>
                <a:lnTo>
                  <a:pt x="3308220" y="7978111"/>
                </a:lnTo>
                <a:lnTo>
                  <a:pt x="3312753" y="7970640"/>
                </a:lnTo>
                <a:cubicBezTo>
                  <a:pt x="3332618" y="7946570"/>
                  <a:pt x="3362680" y="7931227"/>
                  <a:pt x="3396326" y="7931227"/>
                </a:cubicBezTo>
                <a:cubicBezTo>
                  <a:pt x="3407541" y="7931227"/>
                  <a:pt x="3418359" y="7932932"/>
                  <a:pt x="3428533" y="7936096"/>
                </a:cubicBezTo>
                <a:lnTo>
                  <a:pt x="3451308" y="7947045"/>
                </a:lnTo>
                <a:lnTo>
                  <a:pt x="3462757" y="7926017"/>
                </a:lnTo>
                <a:close/>
                <a:moveTo>
                  <a:pt x="3129015" y="7840938"/>
                </a:moveTo>
                <a:lnTo>
                  <a:pt x="3043388" y="7865742"/>
                </a:lnTo>
                <a:lnTo>
                  <a:pt x="3046419" y="7881240"/>
                </a:lnTo>
                <a:cubicBezTo>
                  <a:pt x="3046419" y="7893510"/>
                  <a:pt x="3044010" y="7905199"/>
                  <a:pt x="3039654" y="7915831"/>
                </a:cubicBezTo>
                <a:lnTo>
                  <a:pt x="3034578" y="7923603"/>
                </a:lnTo>
                <a:lnTo>
                  <a:pt x="3293342" y="8013175"/>
                </a:lnTo>
                <a:lnTo>
                  <a:pt x="3296532" y="7997375"/>
                </a:lnTo>
                <a:lnTo>
                  <a:pt x="3298245" y="7994551"/>
                </a:lnTo>
                <a:lnTo>
                  <a:pt x="3203171" y="7908251"/>
                </a:lnTo>
                <a:lnTo>
                  <a:pt x="3051972" y="7897903"/>
                </a:lnTo>
                <a:lnTo>
                  <a:pt x="3051972" y="7878463"/>
                </a:lnTo>
                <a:lnTo>
                  <a:pt x="3179623" y="7886876"/>
                </a:lnTo>
                <a:close/>
                <a:moveTo>
                  <a:pt x="4971773" y="7760537"/>
                </a:moveTo>
                <a:lnTo>
                  <a:pt x="4095788" y="7947257"/>
                </a:lnTo>
                <a:lnTo>
                  <a:pt x="5234685" y="8022318"/>
                </a:lnTo>
                <a:lnTo>
                  <a:pt x="5237468" y="8008716"/>
                </a:lnTo>
                <a:lnTo>
                  <a:pt x="5241591" y="8002681"/>
                </a:lnTo>
                <a:close/>
                <a:moveTo>
                  <a:pt x="2987680" y="7712647"/>
                </a:moveTo>
                <a:lnTo>
                  <a:pt x="2985661" y="7797653"/>
                </a:lnTo>
                <a:lnTo>
                  <a:pt x="2993840" y="7799358"/>
                </a:lnTo>
                <a:cubicBezTo>
                  <a:pt x="3004140" y="7803855"/>
                  <a:pt x="3013415" y="7810362"/>
                  <a:pt x="3021204" y="7818403"/>
                </a:cubicBezTo>
                <a:lnTo>
                  <a:pt x="3027888" y="7828635"/>
                </a:lnTo>
                <a:lnTo>
                  <a:pt x="3094630" y="7809727"/>
                </a:lnTo>
                <a:close/>
                <a:moveTo>
                  <a:pt x="3580239" y="7710233"/>
                </a:moveTo>
                <a:lnTo>
                  <a:pt x="3152051" y="7834266"/>
                </a:lnTo>
                <a:lnTo>
                  <a:pt x="3211446" y="7888974"/>
                </a:lnTo>
                <a:lnTo>
                  <a:pt x="3473521" y="7906246"/>
                </a:lnTo>
                <a:close/>
                <a:moveTo>
                  <a:pt x="5655428" y="7614813"/>
                </a:moveTo>
                <a:lnTo>
                  <a:pt x="4999640" y="7754598"/>
                </a:lnTo>
                <a:lnTo>
                  <a:pt x="5248614" y="7975660"/>
                </a:lnTo>
                <a:lnTo>
                  <a:pt x="5248614" y="7992401"/>
                </a:lnTo>
                <a:lnTo>
                  <a:pt x="5260083" y="7975614"/>
                </a:lnTo>
                <a:cubicBezTo>
                  <a:pt x="5279180" y="7956768"/>
                  <a:pt x="5305562" y="7945112"/>
                  <a:pt x="5334703" y="7945112"/>
                </a:cubicBezTo>
                <a:cubicBezTo>
                  <a:pt x="5349274" y="7945112"/>
                  <a:pt x="5363154" y="7948026"/>
                  <a:pt x="5375779" y="7953296"/>
                </a:cubicBezTo>
                <a:lnTo>
                  <a:pt x="5382355" y="7957671"/>
                </a:lnTo>
                <a:close/>
                <a:moveTo>
                  <a:pt x="5765698" y="7591309"/>
                </a:moveTo>
                <a:lnTo>
                  <a:pt x="5700833" y="7605135"/>
                </a:lnTo>
                <a:lnTo>
                  <a:pt x="5470859" y="7900625"/>
                </a:lnTo>
                <a:lnTo>
                  <a:pt x="5785873" y="7619438"/>
                </a:lnTo>
                <a:lnTo>
                  <a:pt x="5784132" y="7618280"/>
                </a:lnTo>
                <a:close/>
                <a:moveTo>
                  <a:pt x="5756767" y="7533266"/>
                </a:moveTo>
                <a:lnTo>
                  <a:pt x="5732119" y="7564936"/>
                </a:lnTo>
                <a:lnTo>
                  <a:pt x="5756739" y="7559811"/>
                </a:lnTo>
                <a:lnTo>
                  <a:pt x="5754037" y="7546606"/>
                </a:lnTo>
                <a:close/>
                <a:moveTo>
                  <a:pt x="4504359" y="7442546"/>
                </a:moveTo>
                <a:lnTo>
                  <a:pt x="3624680" y="7697360"/>
                </a:lnTo>
                <a:lnTo>
                  <a:pt x="3510332" y="7908672"/>
                </a:lnTo>
                <a:lnTo>
                  <a:pt x="3943774" y="7937239"/>
                </a:lnTo>
                <a:lnTo>
                  <a:pt x="4938027" y="7730252"/>
                </a:lnTo>
                <a:lnTo>
                  <a:pt x="4628988" y="7452910"/>
                </a:lnTo>
                <a:lnTo>
                  <a:pt x="4604526" y="7469136"/>
                </a:lnTo>
                <a:cubicBezTo>
                  <a:pt x="4594226" y="7473422"/>
                  <a:pt x="4582903" y="7475792"/>
                  <a:pt x="4571016" y="7475792"/>
                </a:cubicBezTo>
                <a:cubicBezTo>
                  <a:pt x="4547243" y="7475792"/>
                  <a:pt x="4525721" y="7466312"/>
                  <a:pt x="4510142" y="7450984"/>
                </a:cubicBezTo>
                <a:close/>
                <a:moveTo>
                  <a:pt x="5323087" y="7139773"/>
                </a:moveTo>
                <a:lnTo>
                  <a:pt x="4656734" y="7392900"/>
                </a:lnTo>
                <a:lnTo>
                  <a:pt x="4650340" y="7424062"/>
                </a:lnTo>
                <a:lnTo>
                  <a:pt x="4641650" y="7436742"/>
                </a:lnTo>
                <a:lnTo>
                  <a:pt x="4965726" y="7724486"/>
                </a:lnTo>
                <a:lnTo>
                  <a:pt x="5687806" y="7574161"/>
                </a:lnTo>
                <a:lnTo>
                  <a:pt x="5760684" y="7482659"/>
                </a:lnTo>
                <a:close/>
                <a:moveTo>
                  <a:pt x="3951061" y="7094218"/>
                </a:moveTo>
                <a:lnTo>
                  <a:pt x="3648837" y="7652719"/>
                </a:lnTo>
                <a:lnTo>
                  <a:pt x="4489729" y="7414493"/>
                </a:lnTo>
                <a:lnTo>
                  <a:pt x="4484927" y="7391092"/>
                </a:lnTo>
                <a:lnTo>
                  <a:pt x="4485516" y="7388221"/>
                </a:lnTo>
                <a:close/>
                <a:moveTo>
                  <a:pt x="6342076" y="6752690"/>
                </a:moveTo>
                <a:lnTo>
                  <a:pt x="5354774" y="7127736"/>
                </a:lnTo>
                <a:lnTo>
                  <a:pt x="5777068" y="7462088"/>
                </a:lnTo>
                <a:close/>
                <a:moveTo>
                  <a:pt x="6364620" y="6752247"/>
                </a:moveTo>
                <a:lnTo>
                  <a:pt x="5819492" y="7452672"/>
                </a:lnTo>
                <a:lnTo>
                  <a:pt x="5856788" y="7445244"/>
                </a:lnTo>
                <a:cubicBezTo>
                  <a:pt x="5870975" y="7445244"/>
                  <a:pt x="5884490" y="7448081"/>
                  <a:pt x="5896783" y="7453210"/>
                </a:cubicBezTo>
                <a:lnTo>
                  <a:pt x="5904345" y="7458239"/>
                </a:lnTo>
                <a:lnTo>
                  <a:pt x="6364875" y="6752632"/>
                </a:lnTo>
                <a:close/>
                <a:moveTo>
                  <a:pt x="6353879" y="6736059"/>
                </a:moveTo>
                <a:lnTo>
                  <a:pt x="6353879" y="6737870"/>
                </a:lnTo>
                <a:lnTo>
                  <a:pt x="6354534" y="6737047"/>
                </a:lnTo>
                <a:close/>
                <a:moveTo>
                  <a:pt x="7324324" y="6729243"/>
                </a:moveTo>
                <a:lnTo>
                  <a:pt x="5952742" y="7513394"/>
                </a:lnTo>
                <a:lnTo>
                  <a:pt x="5959539" y="7546606"/>
                </a:lnTo>
                <a:cubicBezTo>
                  <a:pt x="5959539" y="7602587"/>
                  <a:pt x="5913536" y="7647968"/>
                  <a:pt x="5856788" y="7647968"/>
                </a:cubicBezTo>
                <a:cubicBezTo>
                  <a:pt x="5842601" y="7647968"/>
                  <a:pt x="5829086" y="7645132"/>
                  <a:pt x="5816793" y="7640003"/>
                </a:cubicBezTo>
                <a:lnTo>
                  <a:pt x="5800375" y="7629084"/>
                </a:lnTo>
                <a:lnTo>
                  <a:pt x="5419778" y="7990918"/>
                </a:lnTo>
                <a:lnTo>
                  <a:pt x="5425990" y="8000009"/>
                </a:lnTo>
                <a:lnTo>
                  <a:pt x="7329734" y="6737267"/>
                </a:lnTo>
                <a:close/>
                <a:moveTo>
                  <a:pt x="4765513" y="6702876"/>
                </a:moveTo>
                <a:lnTo>
                  <a:pt x="4620101" y="7323380"/>
                </a:lnTo>
                <a:lnTo>
                  <a:pt x="4631890" y="7331200"/>
                </a:lnTo>
                <a:lnTo>
                  <a:pt x="4649441" y="7356812"/>
                </a:lnTo>
                <a:lnTo>
                  <a:pt x="5291479" y="7115006"/>
                </a:lnTo>
                <a:close/>
                <a:moveTo>
                  <a:pt x="1413515" y="6616861"/>
                </a:moveTo>
                <a:lnTo>
                  <a:pt x="1413515" y="7174282"/>
                </a:lnTo>
                <a:lnTo>
                  <a:pt x="1421501" y="7175833"/>
                </a:lnTo>
                <a:cubicBezTo>
                  <a:pt x="1460871" y="7191853"/>
                  <a:pt x="1488497" y="7229357"/>
                  <a:pt x="1488497" y="7273068"/>
                </a:cubicBezTo>
                <a:cubicBezTo>
                  <a:pt x="1488497" y="7287639"/>
                  <a:pt x="1485427" y="7301519"/>
                  <a:pt x="1479876" y="7314145"/>
                </a:cubicBezTo>
                <a:lnTo>
                  <a:pt x="1472446" y="7324747"/>
                </a:lnTo>
                <a:lnTo>
                  <a:pt x="2878238" y="7860807"/>
                </a:lnTo>
                <a:lnTo>
                  <a:pt x="2878406" y="7859947"/>
                </a:lnTo>
                <a:close/>
                <a:moveTo>
                  <a:pt x="1245372" y="6474178"/>
                </a:moveTo>
                <a:lnTo>
                  <a:pt x="1243071" y="6475729"/>
                </a:lnTo>
                <a:lnTo>
                  <a:pt x="1369877" y="7169274"/>
                </a:lnTo>
                <a:lnTo>
                  <a:pt x="1378803" y="7167540"/>
                </a:lnTo>
                <a:lnTo>
                  <a:pt x="1388522" y="7169428"/>
                </a:lnTo>
                <a:lnTo>
                  <a:pt x="1388522" y="6595653"/>
                </a:lnTo>
                <a:close/>
                <a:moveTo>
                  <a:pt x="1413515" y="6456812"/>
                </a:moveTo>
                <a:lnTo>
                  <a:pt x="1413515" y="6575090"/>
                </a:lnTo>
                <a:lnTo>
                  <a:pt x="2893079" y="7828166"/>
                </a:lnTo>
                <a:lnTo>
                  <a:pt x="2899456" y="7818403"/>
                </a:lnTo>
                <a:cubicBezTo>
                  <a:pt x="2907245" y="7810362"/>
                  <a:pt x="2916521" y="7803855"/>
                  <a:pt x="2926820" y="7799358"/>
                </a:cubicBezTo>
                <a:lnTo>
                  <a:pt x="2955265" y="7793430"/>
                </a:lnTo>
                <a:lnTo>
                  <a:pt x="2958124" y="7685819"/>
                </a:lnTo>
                <a:lnTo>
                  <a:pt x="1621433" y="6472485"/>
                </a:lnTo>
                <a:close/>
                <a:moveTo>
                  <a:pt x="1277449" y="6446556"/>
                </a:moveTo>
                <a:lnTo>
                  <a:pt x="1271742" y="6455020"/>
                </a:lnTo>
                <a:lnTo>
                  <a:pt x="1388522" y="6553923"/>
                </a:lnTo>
                <a:lnTo>
                  <a:pt x="1388522" y="6454929"/>
                </a:lnTo>
                <a:close/>
                <a:moveTo>
                  <a:pt x="4438294" y="6446478"/>
                </a:moveTo>
                <a:lnTo>
                  <a:pt x="4432339" y="6455570"/>
                </a:lnTo>
                <a:cubicBezTo>
                  <a:pt x="4406709" y="6481954"/>
                  <a:pt x="4371301" y="6498272"/>
                  <a:pt x="4332191" y="6498272"/>
                </a:cubicBezTo>
                <a:cubicBezTo>
                  <a:pt x="4317525" y="6498272"/>
                  <a:pt x="4303379" y="6495977"/>
                  <a:pt x="4290075" y="6491718"/>
                </a:cubicBezTo>
                <a:lnTo>
                  <a:pt x="4279836" y="6486651"/>
                </a:lnTo>
                <a:lnTo>
                  <a:pt x="3969626" y="7059911"/>
                </a:lnTo>
                <a:lnTo>
                  <a:pt x="4497205" y="7350079"/>
                </a:lnTo>
                <a:lnTo>
                  <a:pt x="4510142" y="7331200"/>
                </a:lnTo>
                <a:cubicBezTo>
                  <a:pt x="4525721" y="7315872"/>
                  <a:pt x="4547243" y="7306392"/>
                  <a:pt x="4571016" y="7306392"/>
                </a:cubicBezTo>
                <a:lnTo>
                  <a:pt x="4603219" y="7312789"/>
                </a:lnTo>
                <a:lnTo>
                  <a:pt x="4751273" y="6691718"/>
                </a:lnTo>
                <a:close/>
                <a:moveTo>
                  <a:pt x="1476612" y="6341028"/>
                </a:moveTo>
                <a:lnTo>
                  <a:pt x="1474771" y="6342683"/>
                </a:lnTo>
                <a:cubicBezTo>
                  <a:pt x="1464245" y="6349720"/>
                  <a:pt x="1452637" y="6355293"/>
                  <a:pt x="1440245" y="6359106"/>
                </a:cubicBezTo>
                <a:lnTo>
                  <a:pt x="1413515" y="6363105"/>
                </a:lnTo>
                <a:lnTo>
                  <a:pt x="1413515" y="6424744"/>
                </a:lnTo>
                <a:lnTo>
                  <a:pt x="1584626" y="6439075"/>
                </a:lnTo>
                <a:close/>
                <a:moveTo>
                  <a:pt x="3068573" y="6323631"/>
                </a:moveTo>
                <a:lnTo>
                  <a:pt x="3040465" y="6466730"/>
                </a:lnTo>
                <a:lnTo>
                  <a:pt x="3061302" y="6481018"/>
                </a:lnTo>
                <a:cubicBezTo>
                  <a:pt x="3068715" y="6488556"/>
                  <a:pt x="3074714" y="6497532"/>
                  <a:pt x="3078859" y="6507499"/>
                </a:cubicBezTo>
                <a:lnTo>
                  <a:pt x="3081853" y="6522580"/>
                </a:lnTo>
                <a:lnTo>
                  <a:pt x="3631272" y="6343914"/>
                </a:lnTo>
                <a:close/>
                <a:moveTo>
                  <a:pt x="2810435" y="6314326"/>
                </a:moveTo>
                <a:lnTo>
                  <a:pt x="2952469" y="6476202"/>
                </a:lnTo>
                <a:lnTo>
                  <a:pt x="2971486" y="6463163"/>
                </a:lnTo>
                <a:cubicBezTo>
                  <a:pt x="2981287" y="6458947"/>
                  <a:pt x="2992063" y="6456616"/>
                  <a:pt x="3003374" y="6456616"/>
                </a:cubicBezTo>
                <a:lnTo>
                  <a:pt x="3017003" y="6459414"/>
                </a:lnTo>
                <a:lnTo>
                  <a:pt x="3044509" y="6322764"/>
                </a:lnTo>
                <a:close/>
                <a:moveTo>
                  <a:pt x="1526078" y="6268031"/>
                </a:moveTo>
                <a:lnTo>
                  <a:pt x="1522563" y="6285258"/>
                </a:lnTo>
                <a:lnTo>
                  <a:pt x="1503715" y="6315996"/>
                </a:lnTo>
                <a:lnTo>
                  <a:pt x="1642609" y="6443931"/>
                </a:lnTo>
                <a:lnTo>
                  <a:pt x="2921451" y="6551036"/>
                </a:lnTo>
                <a:lnTo>
                  <a:pt x="2921451" y="6570475"/>
                </a:lnTo>
                <a:lnTo>
                  <a:pt x="1678259" y="6476768"/>
                </a:lnTo>
                <a:lnTo>
                  <a:pt x="2958907" y="7656362"/>
                </a:lnTo>
                <a:lnTo>
                  <a:pt x="2985324" y="6662118"/>
                </a:lnTo>
                <a:lnTo>
                  <a:pt x="3013094" y="6642678"/>
                </a:lnTo>
                <a:lnTo>
                  <a:pt x="2988372" y="7683502"/>
                </a:lnTo>
                <a:lnTo>
                  <a:pt x="3118170" y="7803058"/>
                </a:lnTo>
                <a:lnTo>
                  <a:pt x="3604753" y="7665208"/>
                </a:lnTo>
                <a:lnTo>
                  <a:pt x="3923792" y="7079218"/>
                </a:lnTo>
                <a:lnTo>
                  <a:pt x="3079743" y="6614908"/>
                </a:lnTo>
                <a:lnTo>
                  <a:pt x="3079743" y="6570475"/>
                </a:lnTo>
                <a:lnTo>
                  <a:pt x="3942443" y="7044960"/>
                </a:lnTo>
                <a:lnTo>
                  <a:pt x="4253506" y="6473621"/>
                </a:lnTo>
                <a:lnTo>
                  <a:pt x="4253005" y="6473373"/>
                </a:lnTo>
                <a:cubicBezTo>
                  <a:pt x="4230400" y="6457653"/>
                  <a:pt x="4212441" y="6435391"/>
                  <a:pt x="4201691" y="6409227"/>
                </a:cubicBezTo>
                <a:lnTo>
                  <a:pt x="4192851" y="6364156"/>
                </a:lnTo>
                <a:lnTo>
                  <a:pt x="3705503" y="6346589"/>
                </a:lnTo>
                <a:lnTo>
                  <a:pt x="3083324" y="6549866"/>
                </a:lnTo>
                <a:lnTo>
                  <a:pt x="3078859" y="6572357"/>
                </a:lnTo>
                <a:cubicBezTo>
                  <a:pt x="3066423" y="6602259"/>
                  <a:pt x="3037308" y="6623240"/>
                  <a:pt x="3003374" y="6623240"/>
                </a:cubicBezTo>
                <a:cubicBezTo>
                  <a:pt x="2958129" y="6623240"/>
                  <a:pt x="2921451" y="6585940"/>
                  <a:pt x="2921451" y="6539928"/>
                </a:cubicBezTo>
                <a:cubicBezTo>
                  <a:pt x="2921451" y="6516922"/>
                  <a:pt x="2930621" y="6496094"/>
                  <a:pt x="2945446" y="6481018"/>
                </a:cubicBezTo>
                <a:lnTo>
                  <a:pt x="2948633" y="6478832"/>
                </a:lnTo>
                <a:lnTo>
                  <a:pt x="2932560" y="6478832"/>
                </a:lnTo>
                <a:lnTo>
                  <a:pt x="2783373" y="6313351"/>
                </a:lnTo>
                <a:close/>
                <a:moveTo>
                  <a:pt x="4865115" y="6214162"/>
                </a:moveTo>
                <a:lnTo>
                  <a:pt x="4472037" y="6343381"/>
                </a:lnTo>
                <a:lnTo>
                  <a:pt x="4473821" y="6352477"/>
                </a:lnTo>
                <a:cubicBezTo>
                  <a:pt x="4473821" y="6372607"/>
                  <a:pt x="4469858" y="6391784"/>
                  <a:pt x="4462691" y="6409227"/>
                </a:cubicBezTo>
                <a:lnTo>
                  <a:pt x="4457429" y="6417261"/>
                </a:lnTo>
                <a:lnTo>
                  <a:pt x="4759656" y="6656550"/>
                </a:lnTo>
                <a:close/>
                <a:moveTo>
                  <a:pt x="4169928" y="6194854"/>
                </a:moveTo>
                <a:lnTo>
                  <a:pt x="3791345" y="6318543"/>
                </a:lnTo>
                <a:lnTo>
                  <a:pt x="4194772" y="6331008"/>
                </a:lnTo>
                <a:lnTo>
                  <a:pt x="4201691" y="6295727"/>
                </a:lnTo>
                <a:lnTo>
                  <a:pt x="4222892" y="6259755"/>
                </a:lnTo>
                <a:close/>
                <a:moveTo>
                  <a:pt x="4402185" y="6118971"/>
                </a:moveTo>
                <a:lnTo>
                  <a:pt x="4205307" y="6183295"/>
                </a:lnTo>
                <a:lnTo>
                  <a:pt x="4248236" y="6236042"/>
                </a:lnTo>
                <a:lnTo>
                  <a:pt x="4253005" y="6231582"/>
                </a:lnTo>
                <a:cubicBezTo>
                  <a:pt x="4275609" y="6215861"/>
                  <a:pt x="4302858" y="6206682"/>
                  <a:pt x="4332191" y="6206682"/>
                </a:cubicBezTo>
                <a:lnTo>
                  <a:pt x="4373174" y="6213061"/>
                </a:lnTo>
                <a:close/>
                <a:moveTo>
                  <a:pt x="5226991" y="6095199"/>
                </a:moveTo>
                <a:lnTo>
                  <a:pt x="4881286" y="6208846"/>
                </a:lnTo>
                <a:lnTo>
                  <a:pt x="4773753" y="6667711"/>
                </a:lnTo>
                <a:lnTo>
                  <a:pt x="5323475" y="7102955"/>
                </a:lnTo>
                <a:lnTo>
                  <a:pt x="6345323" y="6718104"/>
                </a:lnTo>
                <a:lnTo>
                  <a:pt x="6339993" y="6691277"/>
                </a:lnTo>
                <a:lnTo>
                  <a:pt x="6341270" y="6684848"/>
                </a:lnTo>
                <a:close/>
                <a:moveTo>
                  <a:pt x="1114846" y="6060671"/>
                </a:moveTo>
                <a:lnTo>
                  <a:pt x="1188668" y="6304447"/>
                </a:lnTo>
                <a:lnTo>
                  <a:pt x="1205238" y="6301102"/>
                </a:lnTo>
                <a:cubicBezTo>
                  <a:pt x="1255851" y="6301102"/>
                  <a:pt x="1296881" y="6342132"/>
                  <a:pt x="1296881" y="6392745"/>
                </a:cubicBezTo>
                <a:lnTo>
                  <a:pt x="1292467" y="6414606"/>
                </a:lnTo>
                <a:lnTo>
                  <a:pt x="1388522" y="6422651"/>
                </a:lnTo>
                <a:lnTo>
                  <a:pt x="1388522" y="6362478"/>
                </a:lnTo>
                <a:lnTo>
                  <a:pt x="1349673" y="6354717"/>
                </a:lnTo>
                <a:cubicBezTo>
                  <a:pt x="1302329" y="6334903"/>
                  <a:pt x="1269109" y="6288517"/>
                  <a:pt x="1269109" y="6234453"/>
                </a:cubicBezTo>
                <a:lnTo>
                  <a:pt x="1279424" y="6183899"/>
                </a:lnTo>
                <a:close/>
                <a:moveTo>
                  <a:pt x="4977535" y="5963193"/>
                </a:moveTo>
                <a:lnTo>
                  <a:pt x="4974826" y="5967032"/>
                </a:lnTo>
                <a:cubicBezTo>
                  <a:pt x="4969172" y="5972435"/>
                  <a:pt x="4962440" y="5976807"/>
                  <a:pt x="4954965" y="5979828"/>
                </a:cubicBezTo>
                <a:lnTo>
                  <a:pt x="4934007" y="5983871"/>
                </a:lnTo>
                <a:lnTo>
                  <a:pt x="4889975" y="6171764"/>
                </a:lnTo>
                <a:lnTo>
                  <a:pt x="5186365" y="6073701"/>
                </a:lnTo>
                <a:close/>
                <a:moveTo>
                  <a:pt x="4882858" y="5961927"/>
                </a:moveTo>
                <a:lnTo>
                  <a:pt x="4439274" y="6106854"/>
                </a:lnTo>
                <a:lnTo>
                  <a:pt x="4402191" y="6227036"/>
                </a:lnTo>
                <a:lnTo>
                  <a:pt x="4411377" y="6231582"/>
                </a:lnTo>
                <a:cubicBezTo>
                  <a:pt x="4433982" y="6247302"/>
                  <a:pt x="4451941" y="6269563"/>
                  <a:pt x="4462691" y="6295727"/>
                </a:cubicBezTo>
                <a:lnTo>
                  <a:pt x="4465897" y="6312074"/>
                </a:lnTo>
                <a:lnTo>
                  <a:pt x="4873958" y="6177064"/>
                </a:lnTo>
                <a:lnTo>
                  <a:pt x="4920332" y="5982531"/>
                </a:lnTo>
                <a:lnTo>
                  <a:pt x="4906321" y="5979828"/>
                </a:lnTo>
                <a:cubicBezTo>
                  <a:pt x="4898846" y="5976807"/>
                  <a:pt x="4892114" y="5972435"/>
                  <a:pt x="4886460" y="5967032"/>
                </a:cubicBezTo>
                <a:close/>
                <a:moveTo>
                  <a:pt x="4568144" y="5689195"/>
                </a:moveTo>
                <a:lnTo>
                  <a:pt x="4448086" y="6078293"/>
                </a:lnTo>
                <a:lnTo>
                  <a:pt x="4871495" y="5940604"/>
                </a:lnTo>
                <a:lnTo>
                  <a:pt x="4868159" y="5924813"/>
                </a:lnTo>
                <a:lnTo>
                  <a:pt x="4868471" y="5923338"/>
                </a:lnTo>
                <a:close/>
                <a:moveTo>
                  <a:pt x="6497830" y="5677426"/>
                </a:moveTo>
                <a:lnTo>
                  <a:pt x="5263136" y="6083317"/>
                </a:lnTo>
                <a:lnTo>
                  <a:pt x="6345933" y="6661383"/>
                </a:lnTo>
                <a:lnTo>
                  <a:pt x="6346758" y="6657227"/>
                </a:lnTo>
                <a:cubicBezTo>
                  <a:pt x="6359827" y="6625831"/>
                  <a:pt x="6390422" y="6603800"/>
                  <a:pt x="6426082" y="6603800"/>
                </a:cubicBezTo>
                <a:lnTo>
                  <a:pt x="6427938" y="6604181"/>
                </a:lnTo>
                <a:close/>
                <a:moveTo>
                  <a:pt x="7135855" y="5542565"/>
                </a:moveTo>
                <a:lnTo>
                  <a:pt x="6464751" y="6614210"/>
                </a:lnTo>
                <a:lnTo>
                  <a:pt x="6486956" y="6629422"/>
                </a:lnTo>
                <a:cubicBezTo>
                  <a:pt x="6494746" y="6637337"/>
                  <a:pt x="6501050" y="6646762"/>
                  <a:pt x="6505406" y="6657227"/>
                </a:cubicBezTo>
                <a:lnTo>
                  <a:pt x="6512170" y="6691272"/>
                </a:lnTo>
                <a:lnTo>
                  <a:pt x="6512170" y="6681558"/>
                </a:lnTo>
                <a:lnTo>
                  <a:pt x="7300851" y="6662118"/>
                </a:lnTo>
                <a:lnTo>
                  <a:pt x="7300851" y="6664895"/>
                </a:lnTo>
                <a:lnTo>
                  <a:pt x="7300851" y="6681558"/>
                </a:lnTo>
                <a:lnTo>
                  <a:pt x="6512170" y="6714882"/>
                </a:lnTo>
                <a:lnTo>
                  <a:pt x="6512170" y="6691282"/>
                </a:lnTo>
                <a:lnTo>
                  <a:pt x="6505406" y="6725327"/>
                </a:lnTo>
                <a:cubicBezTo>
                  <a:pt x="6492337" y="6756724"/>
                  <a:pt x="6461742" y="6778754"/>
                  <a:pt x="6426082" y="6778754"/>
                </a:cubicBezTo>
                <a:cubicBezTo>
                  <a:pt x="6414195" y="6778754"/>
                  <a:pt x="6402872" y="6776306"/>
                  <a:pt x="6392572" y="6771880"/>
                </a:cubicBezTo>
                <a:lnTo>
                  <a:pt x="6382461" y="6764953"/>
                </a:lnTo>
                <a:lnTo>
                  <a:pt x="5938136" y="7487650"/>
                </a:lnTo>
                <a:lnTo>
                  <a:pt x="5941379" y="7492395"/>
                </a:lnTo>
                <a:lnTo>
                  <a:pt x="7306913" y="6694924"/>
                </a:lnTo>
                <a:lnTo>
                  <a:pt x="7300851" y="6664895"/>
                </a:lnTo>
                <a:cubicBezTo>
                  <a:pt x="7300851" y="6620034"/>
                  <a:pt x="7328127" y="6581543"/>
                  <a:pt x="7366999" y="6565101"/>
                </a:cubicBezTo>
                <a:lnTo>
                  <a:pt x="7370968" y="6564300"/>
                </a:lnTo>
                <a:lnTo>
                  <a:pt x="7236059" y="5805682"/>
                </a:lnTo>
                <a:lnTo>
                  <a:pt x="6489953" y="6628793"/>
                </a:lnTo>
                <a:lnTo>
                  <a:pt x="6470514" y="6614908"/>
                </a:lnTo>
                <a:lnTo>
                  <a:pt x="7232105" y="5783447"/>
                </a:lnTo>
                <a:lnTo>
                  <a:pt x="7190396" y="5548906"/>
                </a:lnTo>
                <a:lnTo>
                  <a:pt x="7178661" y="5551301"/>
                </a:lnTo>
                <a:close/>
                <a:moveTo>
                  <a:pt x="7071827" y="5488732"/>
                </a:moveTo>
                <a:lnTo>
                  <a:pt x="6523458" y="5669001"/>
                </a:lnTo>
                <a:lnTo>
                  <a:pt x="6454288" y="6586183"/>
                </a:lnTo>
                <a:lnTo>
                  <a:pt x="7108726" y="5527378"/>
                </a:lnTo>
                <a:lnTo>
                  <a:pt x="7088332" y="5513479"/>
                </a:lnTo>
                <a:close/>
                <a:moveTo>
                  <a:pt x="180293" y="5406797"/>
                </a:moveTo>
                <a:lnTo>
                  <a:pt x="178342" y="5408143"/>
                </a:lnTo>
                <a:lnTo>
                  <a:pt x="1321543" y="7184333"/>
                </a:lnTo>
                <a:lnTo>
                  <a:pt x="1336105" y="7175833"/>
                </a:lnTo>
                <a:lnTo>
                  <a:pt x="1350702" y="7172998"/>
                </a:lnTo>
                <a:lnTo>
                  <a:pt x="1211689" y="6483086"/>
                </a:lnTo>
                <a:lnTo>
                  <a:pt x="1205238" y="6484388"/>
                </a:lnTo>
                <a:cubicBezTo>
                  <a:pt x="1154625" y="6484388"/>
                  <a:pt x="1113595" y="6443358"/>
                  <a:pt x="1113595" y="6392745"/>
                </a:cubicBezTo>
                <a:lnTo>
                  <a:pt x="1120137" y="6360341"/>
                </a:lnTo>
                <a:close/>
                <a:moveTo>
                  <a:pt x="209140" y="5382518"/>
                </a:moveTo>
                <a:lnTo>
                  <a:pt x="208943" y="5382817"/>
                </a:lnTo>
                <a:lnTo>
                  <a:pt x="1140469" y="6327922"/>
                </a:lnTo>
                <a:lnTo>
                  <a:pt x="1161071" y="6314032"/>
                </a:lnTo>
                <a:lnTo>
                  <a:pt x="1076385" y="6031873"/>
                </a:lnTo>
                <a:close/>
                <a:moveTo>
                  <a:pt x="1908360" y="5342767"/>
                </a:moveTo>
                <a:lnTo>
                  <a:pt x="1499604" y="6142810"/>
                </a:lnTo>
                <a:lnTo>
                  <a:pt x="1494736" y="6142810"/>
                </a:lnTo>
                <a:lnTo>
                  <a:pt x="1522563" y="6183649"/>
                </a:lnTo>
                <a:cubicBezTo>
                  <a:pt x="1529238" y="6199264"/>
                  <a:pt x="1532929" y="6216432"/>
                  <a:pt x="1532929" y="6234453"/>
                </a:cubicBezTo>
                <a:lnTo>
                  <a:pt x="1530027" y="6248678"/>
                </a:lnTo>
                <a:lnTo>
                  <a:pt x="2759308" y="6286658"/>
                </a:lnTo>
                <a:close/>
                <a:moveTo>
                  <a:pt x="7692147" y="5302521"/>
                </a:moveTo>
                <a:lnTo>
                  <a:pt x="7260482" y="5778738"/>
                </a:lnTo>
                <a:lnTo>
                  <a:pt x="7403048" y="6557823"/>
                </a:lnTo>
                <a:lnTo>
                  <a:pt x="7409156" y="6556590"/>
                </a:lnTo>
                <a:lnTo>
                  <a:pt x="7434324" y="6561672"/>
                </a:lnTo>
                <a:lnTo>
                  <a:pt x="7693200" y="5302727"/>
                </a:lnTo>
                <a:close/>
                <a:moveTo>
                  <a:pt x="1802817" y="5225696"/>
                </a:moveTo>
                <a:lnTo>
                  <a:pt x="1785640" y="5229164"/>
                </a:lnTo>
                <a:lnTo>
                  <a:pt x="1775938" y="5227206"/>
                </a:lnTo>
                <a:lnTo>
                  <a:pt x="1777309" y="5229164"/>
                </a:lnTo>
                <a:lnTo>
                  <a:pt x="1468358" y="6124859"/>
                </a:lnTo>
                <a:lnTo>
                  <a:pt x="1473685" y="6128413"/>
                </a:lnTo>
                <a:lnTo>
                  <a:pt x="1888899" y="5321181"/>
                </a:lnTo>
                <a:close/>
                <a:moveTo>
                  <a:pt x="7446348" y="5146623"/>
                </a:moveTo>
                <a:lnTo>
                  <a:pt x="7281411" y="5340245"/>
                </a:lnTo>
                <a:lnTo>
                  <a:pt x="7266408" y="5329743"/>
                </a:lnTo>
                <a:lnTo>
                  <a:pt x="7284588" y="5349969"/>
                </a:lnTo>
                <a:cubicBezTo>
                  <a:pt x="7298362" y="5370579"/>
                  <a:pt x="7306405" y="5395424"/>
                  <a:pt x="7306405" y="5422168"/>
                </a:cubicBezTo>
                <a:cubicBezTo>
                  <a:pt x="7306405" y="5475657"/>
                  <a:pt x="7274234" y="5521550"/>
                  <a:pt x="7228385" y="5541153"/>
                </a:cubicBezTo>
                <a:lnTo>
                  <a:pt x="7217416" y="5543392"/>
                </a:lnTo>
                <a:lnTo>
                  <a:pt x="7256475" y="5756841"/>
                </a:lnTo>
                <a:lnTo>
                  <a:pt x="7676472" y="5298313"/>
                </a:lnTo>
                <a:lnTo>
                  <a:pt x="7649830" y="5280894"/>
                </a:lnTo>
                <a:cubicBezTo>
                  <a:pt x="7641538" y="5272853"/>
                  <a:pt x="7634827" y="5263279"/>
                  <a:pt x="7630190" y="5252647"/>
                </a:cubicBezTo>
                <a:lnTo>
                  <a:pt x="7624963" y="5227543"/>
                </a:lnTo>
                <a:close/>
                <a:moveTo>
                  <a:pt x="3302627" y="5132086"/>
                </a:moveTo>
                <a:lnTo>
                  <a:pt x="3073927" y="6296378"/>
                </a:lnTo>
                <a:lnTo>
                  <a:pt x="3716408" y="6316228"/>
                </a:lnTo>
                <a:lnTo>
                  <a:pt x="4153091" y="6174223"/>
                </a:lnTo>
                <a:close/>
                <a:moveTo>
                  <a:pt x="1990344" y="5123959"/>
                </a:moveTo>
                <a:lnTo>
                  <a:pt x="1874505" y="5156960"/>
                </a:lnTo>
                <a:lnTo>
                  <a:pt x="1874505" y="5140303"/>
                </a:lnTo>
                <a:lnTo>
                  <a:pt x="1867522" y="5174889"/>
                </a:lnTo>
                <a:cubicBezTo>
                  <a:pt x="1863025" y="5185521"/>
                  <a:pt x="1856518" y="5195095"/>
                  <a:pt x="1848478" y="5203136"/>
                </a:cubicBezTo>
                <a:lnTo>
                  <a:pt x="1840295" y="5208653"/>
                </a:lnTo>
                <a:lnTo>
                  <a:pt x="1907426" y="5285163"/>
                </a:lnTo>
                <a:close/>
                <a:moveTo>
                  <a:pt x="7222325" y="5045132"/>
                </a:moveTo>
                <a:lnTo>
                  <a:pt x="7202054" y="5297809"/>
                </a:lnTo>
                <a:lnTo>
                  <a:pt x="7228385" y="5303183"/>
                </a:lnTo>
                <a:lnTo>
                  <a:pt x="7254832" y="5319404"/>
                </a:lnTo>
                <a:lnTo>
                  <a:pt x="7414027" y="5131980"/>
                </a:lnTo>
                <a:close/>
                <a:moveTo>
                  <a:pt x="7691857" y="4858418"/>
                </a:moveTo>
                <a:lnTo>
                  <a:pt x="7473256" y="5115036"/>
                </a:lnTo>
                <a:lnTo>
                  <a:pt x="7628542" y="5181954"/>
                </a:lnTo>
                <a:lnTo>
                  <a:pt x="7628542" y="5191380"/>
                </a:lnTo>
                <a:lnTo>
                  <a:pt x="7630190" y="5183466"/>
                </a:lnTo>
                <a:cubicBezTo>
                  <a:pt x="7639465" y="5162202"/>
                  <a:pt x="7657031" y="5145168"/>
                  <a:pt x="7678959" y="5136174"/>
                </a:cubicBezTo>
                <a:lnTo>
                  <a:pt x="7708000" y="5130488"/>
                </a:lnTo>
                <a:close/>
                <a:moveTo>
                  <a:pt x="3049708" y="4822164"/>
                </a:moveTo>
                <a:lnTo>
                  <a:pt x="2025231" y="5114021"/>
                </a:lnTo>
                <a:lnTo>
                  <a:pt x="1926617" y="5307034"/>
                </a:lnTo>
                <a:lnTo>
                  <a:pt x="2786906" y="6287510"/>
                </a:lnTo>
                <a:lnTo>
                  <a:pt x="3049969" y="6295638"/>
                </a:lnTo>
                <a:lnTo>
                  <a:pt x="3287829" y="5113952"/>
                </a:lnTo>
                <a:close/>
                <a:moveTo>
                  <a:pt x="6536014" y="4803966"/>
                </a:moveTo>
                <a:lnTo>
                  <a:pt x="4990820" y="5913894"/>
                </a:lnTo>
                <a:lnTo>
                  <a:pt x="4993127" y="5924813"/>
                </a:lnTo>
                <a:lnTo>
                  <a:pt x="4990401" y="5937713"/>
                </a:lnTo>
                <a:lnTo>
                  <a:pt x="5222642" y="6061699"/>
                </a:lnTo>
                <a:lnTo>
                  <a:pt x="6500740" y="5638829"/>
                </a:lnTo>
                <a:lnTo>
                  <a:pt x="6563201" y="4810607"/>
                </a:lnTo>
                <a:lnTo>
                  <a:pt x="6538676" y="4805733"/>
                </a:lnTo>
                <a:close/>
                <a:moveTo>
                  <a:pt x="6615196" y="4800862"/>
                </a:moveTo>
                <a:lnTo>
                  <a:pt x="6607857" y="4805733"/>
                </a:lnTo>
                <a:lnTo>
                  <a:pt x="6588268" y="4809626"/>
                </a:lnTo>
                <a:lnTo>
                  <a:pt x="6526373" y="5630348"/>
                </a:lnTo>
                <a:lnTo>
                  <a:pt x="7057404" y="5454651"/>
                </a:lnTo>
                <a:lnTo>
                  <a:pt x="7050917" y="5422168"/>
                </a:lnTo>
                <a:cubicBezTo>
                  <a:pt x="7050917" y="5395424"/>
                  <a:pt x="7058960" y="5370579"/>
                  <a:pt x="7072734" y="5349969"/>
                </a:cubicBezTo>
                <a:lnTo>
                  <a:pt x="7080028" y="5341854"/>
                </a:lnTo>
                <a:close/>
                <a:moveTo>
                  <a:pt x="6653690" y="4787518"/>
                </a:moveTo>
                <a:lnTo>
                  <a:pt x="7106651" y="5316851"/>
                </a:lnTo>
                <a:lnTo>
                  <a:pt x="7128937" y="5303183"/>
                </a:lnTo>
                <a:lnTo>
                  <a:pt x="7177467" y="5293279"/>
                </a:lnTo>
                <a:lnTo>
                  <a:pt x="7198815" y="5034481"/>
                </a:lnTo>
                <a:close/>
                <a:moveTo>
                  <a:pt x="3393854" y="4773683"/>
                </a:moveTo>
                <a:lnTo>
                  <a:pt x="3388712" y="4777150"/>
                </a:lnTo>
                <a:lnTo>
                  <a:pt x="3371671" y="4780590"/>
                </a:lnTo>
                <a:lnTo>
                  <a:pt x="3311793" y="5085422"/>
                </a:lnTo>
                <a:lnTo>
                  <a:pt x="4188541" y="6162695"/>
                </a:lnTo>
                <a:lnTo>
                  <a:pt x="4411010" y="6090350"/>
                </a:lnTo>
                <a:lnTo>
                  <a:pt x="4541181" y="5668173"/>
                </a:lnTo>
                <a:close/>
                <a:moveTo>
                  <a:pt x="3307460" y="4744852"/>
                </a:moveTo>
                <a:lnTo>
                  <a:pt x="3307460" y="4748734"/>
                </a:lnTo>
                <a:lnTo>
                  <a:pt x="3088536" y="4811102"/>
                </a:lnTo>
                <a:lnTo>
                  <a:pt x="3297185" y="5067472"/>
                </a:lnTo>
                <a:lnTo>
                  <a:pt x="3355016" y="4780168"/>
                </a:lnTo>
                <a:lnTo>
                  <a:pt x="3340069" y="4777150"/>
                </a:lnTo>
                <a:cubicBezTo>
                  <a:pt x="3332593" y="4773988"/>
                  <a:pt x="3325861" y="4769413"/>
                  <a:pt x="3320207" y="4763759"/>
                </a:cubicBezTo>
                <a:close/>
                <a:moveTo>
                  <a:pt x="908742" y="4520206"/>
                </a:moveTo>
                <a:lnTo>
                  <a:pt x="1383737" y="6107384"/>
                </a:lnTo>
                <a:lnTo>
                  <a:pt x="1401019" y="6103932"/>
                </a:lnTo>
                <a:lnTo>
                  <a:pt x="1433414" y="6110404"/>
                </a:lnTo>
                <a:lnTo>
                  <a:pt x="1750566" y="5221855"/>
                </a:lnTo>
                <a:lnTo>
                  <a:pt x="1722802" y="5203136"/>
                </a:lnTo>
                <a:cubicBezTo>
                  <a:pt x="1706721" y="5187054"/>
                  <a:pt x="1696774" y="5164838"/>
                  <a:pt x="1696774" y="5140298"/>
                </a:cubicBezTo>
                <a:lnTo>
                  <a:pt x="1699831" y="5125156"/>
                </a:lnTo>
                <a:close/>
                <a:moveTo>
                  <a:pt x="8185138" y="4359069"/>
                </a:moveTo>
                <a:lnTo>
                  <a:pt x="7789852" y="5170204"/>
                </a:lnTo>
                <a:lnTo>
                  <a:pt x="7799072" y="5183466"/>
                </a:lnTo>
                <a:cubicBezTo>
                  <a:pt x="7803710" y="5194098"/>
                  <a:pt x="7806274" y="5205787"/>
                  <a:pt x="7806274" y="5218056"/>
                </a:cubicBezTo>
                <a:cubicBezTo>
                  <a:pt x="7806274" y="5267135"/>
                  <a:pt x="7765244" y="5306922"/>
                  <a:pt x="7714631" y="5306922"/>
                </a:cubicBezTo>
                <a:lnTo>
                  <a:pt x="7712025" y="5306412"/>
                </a:lnTo>
                <a:lnTo>
                  <a:pt x="7509409" y="6346509"/>
                </a:lnTo>
                <a:close/>
                <a:moveTo>
                  <a:pt x="529310" y="4284721"/>
                </a:moveTo>
                <a:lnTo>
                  <a:pt x="197313" y="5213231"/>
                </a:lnTo>
                <a:lnTo>
                  <a:pt x="203851" y="5217742"/>
                </a:lnTo>
                <a:cubicBezTo>
                  <a:pt x="225460" y="5239854"/>
                  <a:pt x="238826" y="5270401"/>
                  <a:pt x="238826" y="5304143"/>
                </a:cubicBezTo>
                <a:cubicBezTo>
                  <a:pt x="238826" y="5321014"/>
                  <a:pt x="235484" y="5337087"/>
                  <a:pt x="229442" y="5351705"/>
                </a:cubicBezTo>
                <a:lnTo>
                  <a:pt x="226043" y="5356864"/>
                </a:lnTo>
                <a:lnTo>
                  <a:pt x="1058176" y="5971204"/>
                </a:lnTo>
                <a:lnTo>
                  <a:pt x="552421" y="4286108"/>
                </a:lnTo>
                <a:lnTo>
                  <a:pt x="544301" y="4287747"/>
                </a:lnTo>
                <a:close/>
                <a:moveTo>
                  <a:pt x="587784" y="4274768"/>
                </a:moveTo>
                <a:lnTo>
                  <a:pt x="578891" y="4280764"/>
                </a:lnTo>
                <a:lnTo>
                  <a:pt x="576019" y="4281343"/>
                </a:lnTo>
                <a:lnTo>
                  <a:pt x="1096270" y="5999327"/>
                </a:lnTo>
                <a:lnTo>
                  <a:pt x="1301719" y="6151004"/>
                </a:lnTo>
                <a:lnTo>
                  <a:pt x="1307744" y="6142161"/>
                </a:lnTo>
                <a:lnTo>
                  <a:pt x="1347162" y="6115865"/>
                </a:lnTo>
                <a:lnTo>
                  <a:pt x="860229" y="4483107"/>
                </a:lnTo>
                <a:close/>
                <a:moveTo>
                  <a:pt x="8196582" y="4265915"/>
                </a:moveTo>
                <a:lnTo>
                  <a:pt x="7718673" y="4826938"/>
                </a:lnTo>
                <a:lnTo>
                  <a:pt x="7738663" y="5133895"/>
                </a:lnTo>
                <a:lnTo>
                  <a:pt x="7750303" y="5136174"/>
                </a:lnTo>
                <a:lnTo>
                  <a:pt x="7761581" y="5143548"/>
                </a:lnTo>
                <a:close/>
                <a:moveTo>
                  <a:pt x="5009324" y="4259372"/>
                </a:moveTo>
                <a:lnTo>
                  <a:pt x="4578129" y="5656834"/>
                </a:lnTo>
                <a:lnTo>
                  <a:pt x="4879227" y="5892845"/>
                </a:lnTo>
                <a:lnTo>
                  <a:pt x="4886460" y="5882594"/>
                </a:lnTo>
                <a:cubicBezTo>
                  <a:pt x="4897767" y="5871789"/>
                  <a:pt x="4913389" y="5865106"/>
                  <a:pt x="4930643" y="5865106"/>
                </a:cubicBezTo>
                <a:lnTo>
                  <a:pt x="4932738" y="5865510"/>
                </a:lnTo>
                <a:lnTo>
                  <a:pt x="5016760" y="4260969"/>
                </a:lnTo>
                <a:close/>
                <a:moveTo>
                  <a:pt x="2578445" y="4244690"/>
                </a:moveTo>
                <a:lnTo>
                  <a:pt x="2559790" y="4257394"/>
                </a:lnTo>
                <a:cubicBezTo>
                  <a:pt x="2543344" y="4264421"/>
                  <a:pt x="2525263" y="4268306"/>
                  <a:pt x="2506283" y="4268306"/>
                </a:cubicBezTo>
                <a:lnTo>
                  <a:pt x="2461941" y="4259263"/>
                </a:lnTo>
                <a:lnTo>
                  <a:pt x="2041256" y="5082655"/>
                </a:lnTo>
                <a:lnTo>
                  <a:pt x="3035790" y="4805110"/>
                </a:lnTo>
                <a:close/>
                <a:moveTo>
                  <a:pt x="4977355" y="4239954"/>
                </a:moveTo>
                <a:lnTo>
                  <a:pt x="3424902" y="4729342"/>
                </a:lnTo>
                <a:lnTo>
                  <a:pt x="3421964" y="4743898"/>
                </a:lnTo>
                <a:lnTo>
                  <a:pt x="3419011" y="4748278"/>
                </a:lnTo>
                <a:lnTo>
                  <a:pt x="4551189" y="5635717"/>
                </a:lnTo>
                <a:lnTo>
                  <a:pt x="4980450" y="4243518"/>
                </a:lnTo>
                <a:lnTo>
                  <a:pt x="4978916" y="4242418"/>
                </a:lnTo>
                <a:close/>
                <a:moveTo>
                  <a:pt x="5076930" y="4233391"/>
                </a:moveTo>
                <a:lnTo>
                  <a:pt x="5071210" y="4242418"/>
                </a:lnTo>
                <a:cubicBezTo>
                  <a:pt x="5065305" y="4248700"/>
                  <a:pt x="5058273" y="4253783"/>
                  <a:pt x="5050466" y="4257296"/>
                </a:cubicBezTo>
                <a:lnTo>
                  <a:pt x="5035943" y="4260415"/>
                </a:lnTo>
                <a:lnTo>
                  <a:pt x="4951981" y="5869223"/>
                </a:lnTo>
                <a:lnTo>
                  <a:pt x="4954965" y="5869798"/>
                </a:lnTo>
                <a:cubicBezTo>
                  <a:pt x="4962440" y="5872820"/>
                  <a:pt x="4969172" y="5877192"/>
                  <a:pt x="4974826" y="5882594"/>
                </a:cubicBezTo>
                <a:lnTo>
                  <a:pt x="4981854" y="5892556"/>
                </a:lnTo>
                <a:lnTo>
                  <a:pt x="6514748" y="4789853"/>
                </a:lnTo>
                <a:lnTo>
                  <a:pt x="6510428" y="4786986"/>
                </a:lnTo>
                <a:cubicBezTo>
                  <a:pt x="6494347" y="4771155"/>
                  <a:pt x="6484400" y="4749286"/>
                  <a:pt x="6484400" y="4725130"/>
                </a:cubicBezTo>
                <a:lnTo>
                  <a:pt x="6486472" y="4715030"/>
                </a:lnTo>
                <a:close/>
                <a:moveTo>
                  <a:pt x="749833" y="4112934"/>
                </a:moveTo>
                <a:lnTo>
                  <a:pt x="633166" y="4182218"/>
                </a:lnTo>
                <a:lnTo>
                  <a:pt x="629236" y="4179411"/>
                </a:lnTo>
                <a:lnTo>
                  <a:pt x="633167" y="4198881"/>
                </a:lnTo>
                <a:cubicBezTo>
                  <a:pt x="633167" y="4211151"/>
                  <a:pt x="630680" y="4222840"/>
                  <a:pt x="626183" y="4233472"/>
                </a:cubicBezTo>
                <a:lnTo>
                  <a:pt x="621252" y="4240785"/>
                </a:lnTo>
                <a:lnTo>
                  <a:pt x="837751" y="4407736"/>
                </a:lnTo>
                <a:close/>
                <a:moveTo>
                  <a:pt x="2722650" y="4096512"/>
                </a:moveTo>
                <a:lnTo>
                  <a:pt x="2642367" y="4122552"/>
                </a:lnTo>
                <a:lnTo>
                  <a:pt x="2643747" y="4129454"/>
                </a:lnTo>
                <a:cubicBezTo>
                  <a:pt x="2643747" y="4148626"/>
                  <a:pt x="2639901" y="4166890"/>
                  <a:pt x="2632944" y="4183502"/>
                </a:cubicBezTo>
                <a:lnTo>
                  <a:pt x="2608078" y="4220756"/>
                </a:lnTo>
                <a:lnTo>
                  <a:pt x="3074799" y="4794224"/>
                </a:lnTo>
                <a:lnTo>
                  <a:pt x="3304060" y="4730244"/>
                </a:lnTo>
                <a:lnTo>
                  <a:pt x="3301906" y="4719576"/>
                </a:lnTo>
                <a:cubicBezTo>
                  <a:pt x="3301906" y="4710949"/>
                  <a:pt x="3303655" y="4702730"/>
                  <a:pt x="3306816" y="4695254"/>
                </a:cubicBezTo>
                <a:lnTo>
                  <a:pt x="3310166" y="4690286"/>
                </a:lnTo>
                <a:close/>
                <a:moveTo>
                  <a:pt x="442684" y="4015694"/>
                </a:moveTo>
                <a:lnTo>
                  <a:pt x="194927" y="5127109"/>
                </a:lnTo>
                <a:lnTo>
                  <a:pt x="500880" y="4274810"/>
                </a:lnTo>
                <a:lnTo>
                  <a:pt x="481463" y="4261719"/>
                </a:lnTo>
                <a:cubicBezTo>
                  <a:pt x="465382" y="4245637"/>
                  <a:pt x="455435" y="4223421"/>
                  <a:pt x="455435" y="4198881"/>
                </a:cubicBezTo>
                <a:cubicBezTo>
                  <a:pt x="455435" y="4174342"/>
                  <a:pt x="465382" y="4152125"/>
                  <a:pt x="481463" y="4136043"/>
                </a:cubicBezTo>
                <a:lnTo>
                  <a:pt x="485214" y="4133515"/>
                </a:lnTo>
                <a:close/>
                <a:moveTo>
                  <a:pt x="1947224" y="3935872"/>
                </a:moveTo>
                <a:lnTo>
                  <a:pt x="1818301" y="5058026"/>
                </a:lnTo>
                <a:lnTo>
                  <a:pt x="1820230" y="5058416"/>
                </a:lnTo>
                <a:cubicBezTo>
                  <a:pt x="1841494" y="5067410"/>
                  <a:pt x="1858529" y="5084444"/>
                  <a:pt x="1867522" y="5105708"/>
                </a:cubicBezTo>
                <a:lnTo>
                  <a:pt x="1874505" y="5140293"/>
                </a:lnTo>
                <a:lnTo>
                  <a:pt x="1874505" y="5129190"/>
                </a:lnTo>
                <a:lnTo>
                  <a:pt x="2006618" y="5092321"/>
                </a:lnTo>
                <a:lnTo>
                  <a:pt x="2440410" y="4248973"/>
                </a:lnTo>
                <a:lnTo>
                  <a:pt x="2409082" y="4227637"/>
                </a:lnTo>
                <a:cubicBezTo>
                  <a:pt x="2384205" y="4202510"/>
                  <a:pt x="2368819" y="4167797"/>
                  <a:pt x="2368819" y="4129454"/>
                </a:cubicBezTo>
                <a:lnTo>
                  <a:pt x="2375217" y="4097445"/>
                </a:lnTo>
                <a:close/>
                <a:moveTo>
                  <a:pt x="674572" y="3860573"/>
                </a:moveTo>
                <a:lnTo>
                  <a:pt x="602581" y="4132971"/>
                </a:lnTo>
                <a:lnTo>
                  <a:pt x="607138" y="4136043"/>
                </a:lnTo>
                <a:lnTo>
                  <a:pt x="624515" y="4161816"/>
                </a:lnTo>
                <a:lnTo>
                  <a:pt x="743056" y="4090210"/>
                </a:lnTo>
                <a:close/>
                <a:moveTo>
                  <a:pt x="3629570" y="3802356"/>
                </a:moveTo>
                <a:lnTo>
                  <a:pt x="2742677" y="4090016"/>
                </a:lnTo>
                <a:lnTo>
                  <a:pt x="3321933" y="4674229"/>
                </a:lnTo>
                <a:lnTo>
                  <a:pt x="3340069" y="4662002"/>
                </a:lnTo>
                <a:cubicBezTo>
                  <a:pt x="3347544" y="4658841"/>
                  <a:pt x="3355763" y="4657092"/>
                  <a:pt x="3364390" y="4657092"/>
                </a:cubicBezTo>
                <a:lnTo>
                  <a:pt x="3376822" y="4659602"/>
                </a:lnTo>
                <a:close/>
                <a:moveTo>
                  <a:pt x="1397480" y="3728323"/>
                </a:moveTo>
                <a:lnTo>
                  <a:pt x="781271" y="4094265"/>
                </a:lnTo>
                <a:lnTo>
                  <a:pt x="886284" y="4445162"/>
                </a:lnTo>
                <a:lnTo>
                  <a:pt x="1717134" y="5085867"/>
                </a:lnTo>
                <a:lnTo>
                  <a:pt x="1722802" y="5077461"/>
                </a:lnTo>
                <a:cubicBezTo>
                  <a:pt x="1738884" y="5061379"/>
                  <a:pt x="1761100" y="5051432"/>
                  <a:pt x="1785640" y="5051432"/>
                </a:cubicBezTo>
                <a:lnTo>
                  <a:pt x="1791085" y="5052532"/>
                </a:lnTo>
                <a:lnTo>
                  <a:pt x="1917034" y="3924474"/>
                </a:lnTo>
                <a:close/>
                <a:moveTo>
                  <a:pt x="7317738" y="3592747"/>
                </a:moveTo>
                <a:lnTo>
                  <a:pt x="6642691" y="4668200"/>
                </a:lnTo>
                <a:lnTo>
                  <a:pt x="6639477" y="4668200"/>
                </a:lnTo>
                <a:lnTo>
                  <a:pt x="6655148" y="4691080"/>
                </a:lnTo>
                <a:cubicBezTo>
                  <a:pt x="6659645" y="4701546"/>
                  <a:pt x="6662132" y="4713052"/>
                  <a:pt x="6662132" y="4725130"/>
                </a:cubicBezTo>
                <a:cubicBezTo>
                  <a:pt x="6662132" y="4737208"/>
                  <a:pt x="6659645" y="4748714"/>
                  <a:pt x="6655148" y="4759180"/>
                </a:cubicBezTo>
                <a:lnTo>
                  <a:pt x="6653403" y="4761728"/>
                </a:lnTo>
                <a:lnTo>
                  <a:pt x="7201819" y="4998062"/>
                </a:lnTo>
                <a:close/>
                <a:moveTo>
                  <a:pt x="4483558" y="3525364"/>
                </a:moveTo>
                <a:lnTo>
                  <a:pt x="3659440" y="3792669"/>
                </a:lnTo>
                <a:lnTo>
                  <a:pt x="3399087" y="4668997"/>
                </a:lnTo>
                <a:lnTo>
                  <a:pt x="3408573" y="4675393"/>
                </a:lnTo>
                <a:cubicBezTo>
                  <a:pt x="3414227" y="4681047"/>
                  <a:pt x="3418802" y="4687779"/>
                  <a:pt x="3421964" y="4695254"/>
                </a:cubicBezTo>
                <a:lnTo>
                  <a:pt x="3422285" y="4696843"/>
                </a:lnTo>
                <a:lnTo>
                  <a:pt x="4963175" y="4211099"/>
                </a:lnTo>
                <a:lnTo>
                  <a:pt x="4959802" y="4193326"/>
                </a:lnTo>
                <a:cubicBezTo>
                  <a:pt x="4959802" y="4174155"/>
                  <a:pt x="4967106" y="4156798"/>
                  <a:pt x="4978916" y="4144234"/>
                </a:cubicBezTo>
                <a:lnTo>
                  <a:pt x="4980165" y="4143339"/>
                </a:lnTo>
                <a:lnTo>
                  <a:pt x="4973688" y="4143339"/>
                </a:lnTo>
                <a:close/>
                <a:moveTo>
                  <a:pt x="564792" y="3492464"/>
                </a:moveTo>
                <a:lnTo>
                  <a:pt x="559575" y="3493517"/>
                </a:lnTo>
                <a:lnTo>
                  <a:pt x="559108" y="3493423"/>
                </a:lnTo>
                <a:lnTo>
                  <a:pt x="454346" y="3963377"/>
                </a:lnTo>
                <a:lnTo>
                  <a:pt x="509794" y="4116982"/>
                </a:lnTo>
                <a:lnTo>
                  <a:pt x="544301" y="4110015"/>
                </a:lnTo>
                <a:lnTo>
                  <a:pt x="572126" y="4115633"/>
                </a:lnTo>
                <a:lnTo>
                  <a:pt x="572071" y="4115577"/>
                </a:lnTo>
                <a:lnTo>
                  <a:pt x="656103" y="3798647"/>
                </a:lnTo>
                <a:close/>
                <a:moveTo>
                  <a:pt x="771937" y="3492158"/>
                </a:moveTo>
                <a:lnTo>
                  <a:pt x="691811" y="3795340"/>
                </a:lnTo>
                <a:lnTo>
                  <a:pt x="774393" y="4071281"/>
                </a:lnTo>
                <a:lnTo>
                  <a:pt x="1363427" y="3715467"/>
                </a:lnTo>
                <a:close/>
                <a:moveTo>
                  <a:pt x="5485310" y="3485463"/>
                </a:moveTo>
                <a:lnTo>
                  <a:pt x="5070883" y="4143339"/>
                </a:lnTo>
                <a:lnTo>
                  <a:pt x="5069961" y="4143339"/>
                </a:lnTo>
                <a:lnTo>
                  <a:pt x="5071210" y="4144234"/>
                </a:lnTo>
                <a:cubicBezTo>
                  <a:pt x="5083019" y="4156798"/>
                  <a:pt x="5090324" y="4174155"/>
                  <a:pt x="5090324" y="4193326"/>
                </a:cubicBezTo>
                <a:lnTo>
                  <a:pt x="5087340" y="4209050"/>
                </a:lnTo>
                <a:lnTo>
                  <a:pt x="6497187" y="4682607"/>
                </a:lnTo>
                <a:lnTo>
                  <a:pt x="6501942" y="4675665"/>
                </a:lnTo>
                <a:close/>
                <a:moveTo>
                  <a:pt x="656978" y="3448757"/>
                </a:moveTo>
                <a:lnTo>
                  <a:pt x="652849" y="3454882"/>
                </a:lnTo>
                <a:cubicBezTo>
                  <a:pt x="640914" y="3466817"/>
                  <a:pt x="626702" y="3476476"/>
                  <a:pt x="610920" y="3483151"/>
                </a:cubicBezTo>
                <a:lnTo>
                  <a:pt x="599097" y="3485538"/>
                </a:lnTo>
                <a:lnTo>
                  <a:pt x="673343" y="3733627"/>
                </a:lnTo>
                <a:lnTo>
                  <a:pt x="740513" y="3480294"/>
                </a:lnTo>
                <a:close/>
                <a:moveTo>
                  <a:pt x="2030006" y="3396491"/>
                </a:moveTo>
                <a:lnTo>
                  <a:pt x="2017523" y="3399096"/>
                </a:lnTo>
                <a:lnTo>
                  <a:pt x="2009094" y="3397337"/>
                </a:lnTo>
                <a:lnTo>
                  <a:pt x="1949842" y="3913084"/>
                </a:lnTo>
                <a:lnTo>
                  <a:pt x="2378857" y="4079234"/>
                </a:lnTo>
                <a:lnTo>
                  <a:pt x="2379622" y="4075412"/>
                </a:lnTo>
                <a:cubicBezTo>
                  <a:pt x="2400490" y="4025576"/>
                  <a:pt x="2449344" y="3990607"/>
                  <a:pt x="2506283" y="3990607"/>
                </a:cubicBezTo>
                <a:cubicBezTo>
                  <a:pt x="2563222" y="3990607"/>
                  <a:pt x="2612076" y="4025576"/>
                  <a:pt x="2632944" y="4075412"/>
                </a:cubicBezTo>
                <a:lnTo>
                  <a:pt x="2635975" y="4090568"/>
                </a:lnTo>
                <a:lnTo>
                  <a:pt x="2697189" y="4070785"/>
                </a:lnTo>
                <a:lnTo>
                  <a:pt x="2558148" y="3930263"/>
                </a:lnTo>
                <a:lnTo>
                  <a:pt x="2552105" y="3990619"/>
                </a:lnTo>
                <a:lnTo>
                  <a:pt x="2518780" y="3990619"/>
                </a:lnTo>
                <a:lnTo>
                  <a:pt x="2528089" y="3899885"/>
                </a:lnTo>
                <a:close/>
                <a:moveTo>
                  <a:pt x="1975247" y="3385199"/>
                </a:moveTo>
                <a:lnTo>
                  <a:pt x="1427209" y="3710667"/>
                </a:lnTo>
                <a:lnTo>
                  <a:pt x="1919613" y="3901376"/>
                </a:lnTo>
                <a:lnTo>
                  <a:pt x="1977101" y="3386492"/>
                </a:lnTo>
                <a:close/>
                <a:moveTo>
                  <a:pt x="5385923" y="3369108"/>
                </a:moveTo>
                <a:lnTo>
                  <a:pt x="5375331" y="3376316"/>
                </a:lnTo>
                <a:cubicBezTo>
                  <a:pt x="5357723" y="3383834"/>
                  <a:pt x="5338363" y="3387991"/>
                  <a:pt x="5318041" y="3387991"/>
                </a:cubicBezTo>
                <a:lnTo>
                  <a:pt x="5263173" y="3376809"/>
                </a:lnTo>
                <a:lnTo>
                  <a:pt x="5042197" y="4127580"/>
                </a:lnTo>
                <a:lnTo>
                  <a:pt x="5050466" y="4129356"/>
                </a:lnTo>
                <a:lnTo>
                  <a:pt x="5057181" y="4134172"/>
                </a:lnTo>
                <a:lnTo>
                  <a:pt x="5472511" y="3470480"/>
                </a:lnTo>
                <a:close/>
                <a:moveTo>
                  <a:pt x="5183210" y="3298428"/>
                </a:moveTo>
                <a:lnTo>
                  <a:pt x="4500088" y="3520002"/>
                </a:lnTo>
                <a:lnTo>
                  <a:pt x="4988435" y="4137407"/>
                </a:lnTo>
                <a:lnTo>
                  <a:pt x="4999660" y="4129356"/>
                </a:lnTo>
                <a:lnTo>
                  <a:pt x="5023614" y="4124211"/>
                </a:lnTo>
                <a:lnTo>
                  <a:pt x="5242088" y="3363615"/>
                </a:lnTo>
                <a:lnTo>
                  <a:pt x="5213966" y="3344477"/>
                </a:lnTo>
                <a:close/>
                <a:moveTo>
                  <a:pt x="7536900" y="3235961"/>
                </a:moveTo>
                <a:lnTo>
                  <a:pt x="7536900" y="3243588"/>
                </a:lnTo>
                <a:lnTo>
                  <a:pt x="7341938" y="3554194"/>
                </a:lnTo>
                <a:lnTo>
                  <a:pt x="7225290" y="5008177"/>
                </a:lnTo>
                <a:lnTo>
                  <a:pt x="7440433" y="5100891"/>
                </a:lnTo>
                <a:lnTo>
                  <a:pt x="7688888" y="4808379"/>
                </a:lnTo>
                <a:lnTo>
                  <a:pt x="7596215" y="3246531"/>
                </a:lnTo>
                <a:lnTo>
                  <a:pt x="7582721" y="3249133"/>
                </a:lnTo>
                <a:cubicBezTo>
                  <a:pt x="7569876" y="3249133"/>
                  <a:pt x="7557639" y="3246647"/>
                  <a:pt x="7546509" y="3242150"/>
                </a:cubicBezTo>
                <a:close/>
                <a:moveTo>
                  <a:pt x="7637696" y="3230066"/>
                </a:moveTo>
                <a:lnTo>
                  <a:pt x="7618933" y="3242150"/>
                </a:lnTo>
                <a:lnTo>
                  <a:pt x="7615510" y="3242810"/>
                </a:lnTo>
                <a:lnTo>
                  <a:pt x="7715429" y="4777131"/>
                </a:lnTo>
                <a:lnTo>
                  <a:pt x="8189924" y="4218497"/>
                </a:lnTo>
                <a:lnTo>
                  <a:pt x="8184234" y="4215170"/>
                </a:lnTo>
                <a:cubicBezTo>
                  <a:pt x="8158621" y="4194796"/>
                  <a:pt x="8142295" y="4163963"/>
                  <a:pt x="8142295" y="4129454"/>
                </a:cubicBezTo>
                <a:cubicBezTo>
                  <a:pt x="8142295" y="4098780"/>
                  <a:pt x="8155195" y="4071016"/>
                  <a:pt x="8176050" y="4050914"/>
                </a:cubicBezTo>
                <a:lnTo>
                  <a:pt x="8187642" y="4043381"/>
                </a:lnTo>
                <a:lnTo>
                  <a:pt x="8181174" y="4043381"/>
                </a:lnTo>
                <a:lnTo>
                  <a:pt x="8181172" y="4043379"/>
                </a:lnTo>
                <a:close/>
                <a:moveTo>
                  <a:pt x="7663805" y="3201426"/>
                </a:moveTo>
                <a:lnTo>
                  <a:pt x="7661543" y="3204632"/>
                </a:lnTo>
                <a:lnTo>
                  <a:pt x="7725591" y="3301976"/>
                </a:lnTo>
                <a:close/>
                <a:moveTo>
                  <a:pt x="5653832" y="3180733"/>
                </a:moveTo>
                <a:lnTo>
                  <a:pt x="5462749" y="3222887"/>
                </a:lnTo>
                <a:lnTo>
                  <a:pt x="5465225" y="3239420"/>
                </a:lnTo>
                <a:cubicBezTo>
                  <a:pt x="5465225" y="3280447"/>
                  <a:pt x="5448751" y="3317590"/>
                  <a:pt x="5422116" y="3344477"/>
                </a:cubicBezTo>
                <a:lnTo>
                  <a:pt x="5418024" y="3347261"/>
                </a:lnTo>
                <a:lnTo>
                  <a:pt x="5494110" y="3435966"/>
                </a:lnTo>
                <a:close/>
                <a:moveTo>
                  <a:pt x="820293" y="3179399"/>
                </a:moveTo>
                <a:lnTo>
                  <a:pt x="676581" y="3303532"/>
                </a:lnTo>
                <a:lnTo>
                  <a:pt x="681119" y="3310263"/>
                </a:lnTo>
                <a:cubicBezTo>
                  <a:pt x="687794" y="3326044"/>
                  <a:pt x="691485" y="3343395"/>
                  <a:pt x="691485" y="3361608"/>
                </a:cubicBezTo>
                <a:cubicBezTo>
                  <a:pt x="691485" y="3379820"/>
                  <a:pt x="687794" y="3397171"/>
                  <a:pt x="681119" y="3412953"/>
                </a:cubicBezTo>
                <a:lnTo>
                  <a:pt x="676439" y="3419893"/>
                </a:lnTo>
                <a:lnTo>
                  <a:pt x="749069" y="3448023"/>
                </a:lnTo>
                <a:close/>
                <a:moveTo>
                  <a:pt x="7374685" y="3146004"/>
                </a:moveTo>
                <a:lnTo>
                  <a:pt x="7344957" y="3516552"/>
                </a:lnTo>
                <a:lnTo>
                  <a:pt x="7525426" y="3228572"/>
                </a:lnTo>
                <a:lnTo>
                  <a:pt x="7516938" y="3223105"/>
                </a:lnTo>
                <a:cubicBezTo>
                  <a:pt x="7508520" y="3215064"/>
                  <a:pt x="7501708" y="3205490"/>
                  <a:pt x="7497001" y="3194858"/>
                </a:cubicBezTo>
                <a:lnTo>
                  <a:pt x="7492687" y="3174446"/>
                </a:lnTo>
                <a:lnTo>
                  <a:pt x="7489691" y="3176942"/>
                </a:lnTo>
                <a:close/>
                <a:moveTo>
                  <a:pt x="125435" y="3136811"/>
                </a:moveTo>
                <a:lnTo>
                  <a:pt x="124967" y="3136908"/>
                </a:lnTo>
                <a:lnTo>
                  <a:pt x="124967" y="5183101"/>
                </a:lnTo>
                <a:lnTo>
                  <a:pt x="135113" y="5185197"/>
                </a:lnTo>
                <a:lnTo>
                  <a:pt x="419695" y="3952009"/>
                </a:lnTo>
                <a:close/>
                <a:moveTo>
                  <a:pt x="192209" y="3110298"/>
                </a:moveTo>
                <a:lnTo>
                  <a:pt x="165894" y="3128453"/>
                </a:lnTo>
                <a:lnTo>
                  <a:pt x="153863" y="3130938"/>
                </a:lnTo>
                <a:lnTo>
                  <a:pt x="431609" y="3900386"/>
                </a:lnTo>
                <a:lnTo>
                  <a:pt x="527018" y="3486944"/>
                </a:lnTo>
                <a:lnTo>
                  <a:pt x="508230" y="3483151"/>
                </a:lnTo>
                <a:cubicBezTo>
                  <a:pt x="460885" y="3463126"/>
                  <a:pt x="427665" y="3416247"/>
                  <a:pt x="427665" y="3361608"/>
                </a:cubicBezTo>
                <a:lnTo>
                  <a:pt x="434220" y="3329138"/>
                </a:lnTo>
                <a:close/>
                <a:moveTo>
                  <a:pt x="6033491" y="3096976"/>
                </a:moveTo>
                <a:lnTo>
                  <a:pt x="5681056" y="3174726"/>
                </a:lnTo>
                <a:lnTo>
                  <a:pt x="5507013" y="3451010"/>
                </a:lnTo>
                <a:lnTo>
                  <a:pt x="6533622" y="4647882"/>
                </a:lnTo>
                <a:lnTo>
                  <a:pt x="6538676" y="4644528"/>
                </a:lnTo>
                <a:lnTo>
                  <a:pt x="6542970" y="4643674"/>
                </a:lnTo>
                <a:close/>
                <a:moveTo>
                  <a:pt x="6670252" y="2956501"/>
                </a:moveTo>
                <a:lnTo>
                  <a:pt x="6057290" y="3091726"/>
                </a:lnTo>
                <a:lnTo>
                  <a:pt x="6556190" y="4641047"/>
                </a:lnTo>
                <a:lnTo>
                  <a:pt x="6573266" y="4637653"/>
                </a:lnTo>
                <a:cubicBezTo>
                  <a:pt x="6585536" y="4637653"/>
                  <a:pt x="6597225" y="4640101"/>
                  <a:pt x="6607857" y="4644528"/>
                </a:cubicBezTo>
                <a:lnTo>
                  <a:pt x="6629207" y="4658697"/>
                </a:lnTo>
                <a:lnTo>
                  <a:pt x="7320850" y="3555022"/>
                </a:lnTo>
                <a:lnTo>
                  <a:pt x="7355024" y="3140715"/>
                </a:lnTo>
                <a:close/>
                <a:moveTo>
                  <a:pt x="3967808" y="2875073"/>
                </a:moveTo>
                <a:lnTo>
                  <a:pt x="3956542" y="2882668"/>
                </a:lnTo>
                <a:cubicBezTo>
                  <a:pt x="3948236" y="2886181"/>
                  <a:pt x="3939104" y="2888124"/>
                  <a:pt x="3929518" y="2888124"/>
                </a:cubicBezTo>
                <a:lnTo>
                  <a:pt x="3928248" y="2887868"/>
                </a:lnTo>
                <a:lnTo>
                  <a:pt x="3670270" y="3756213"/>
                </a:lnTo>
                <a:lnTo>
                  <a:pt x="4463316" y="3499840"/>
                </a:lnTo>
                <a:close/>
                <a:moveTo>
                  <a:pt x="7396572" y="2873187"/>
                </a:moveTo>
                <a:lnTo>
                  <a:pt x="7377524" y="3110620"/>
                </a:lnTo>
                <a:lnTo>
                  <a:pt x="7493678" y="3141398"/>
                </a:lnTo>
                <a:lnTo>
                  <a:pt x="7497001" y="3125677"/>
                </a:lnTo>
                <a:cubicBezTo>
                  <a:pt x="7501708" y="3115045"/>
                  <a:pt x="7508520" y="3105470"/>
                  <a:pt x="7516938" y="3097429"/>
                </a:cubicBezTo>
                <a:lnTo>
                  <a:pt x="7539399" y="3082964"/>
                </a:lnTo>
                <a:lnTo>
                  <a:pt x="7399644" y="2873821"/>
                </a:lnTo>
                <a:close/>
                <a:moveTo>
                  <a:pt x="7461938" y="2872915"/>
                </a:moveTo>
                <a:lnTo>
                  <a:pt x="7445515" y="2876302"/>
                </a:lnTo>
                <a:lnTo>
                  <a:pt x="7555230" y="3043051"/>
                </a:lnTo>
                <a:lnTo>
                  <a:pt x="7552830" y="3020829"/>
                </a:lnTo>
                <a:close/>
                <a:moveTo>
                  <a:pt x="3879389" y="2866251"/>
                </a:moveTo>
                <a:lnTo>
                  <a:pt x="2631767" y="3194975"/>
                </a:lnTo>
                <a:lnTo>
                  <a:pt x="2560544" y="3906333"/>
                </a:lnTo>
                <a:lnTo>
                  <a:pt x="2717192" y="4064320"/>
                </a:lnTo>
                <a:lnTo>
                  <a:pt x="3640320" y="3765896"/>
                </a:lnTo>
                <a:lnTo>
                  <a:pt x="3901018" y="2881673"/>
                </a:lnTo>
                <a:lnTo>
                  <a:pt x="3880427" y="2867790"/>
                </a:lnTo>
                <a:close/>
                <a:moveTo>
                  <a:pt x="7531424" y="2822621"/>
                </a:moveTo>
                <a:lnTo>
                  <a:pt x="7518924" y="2841563"/>
                </a:lnTo>
                <a:lnTo>
                  <a:pt x="7488740" y="2862357"/>
                </a:lnTo>
                <a:lnTo>
                  <a:pt x="7545825" y="2955967"/>
                </a:lnTo>
                <a:close/>
                <a:moveTo>
                  <a:pt x="5904252" y="2820417"/>
                </a:moveTo>
                <a:lnTo>
                  <a:pt x="5705891" y="3135303"/>
                </a:lnTo>
                <a:lnTo>
                  <a:pt x="6022847" y="3064662"/>
                </a:lnTo>
                <a:lnTo>
                  <a:pt x="5944016" y="2825342"/>
                </a:lnTo>
                <a:lnTo>
                  <a:pt x="5935933" y="2827030"/>
                </a:lnTo>
                <a:close/>
                <a:moveTo>
                  <a:pt x="7319193" y="2813338"/>
                </a:moveTo>
                <a:lnTo>
                  <a:pt x="6738803" y="2941377"/>
                </a:lnTo>
                <a:lnTo>
                  <a:pt x="7357935" y="3105429"/>
                </a:lnTo>
                <a:lnTo>
                  <a:pt x="7377465" y="2868663"/>
                </a:lnTo>
                <a:lnTo>
                  <a:pt x="7347338" y="2849987"/>
                </a:lnTo>
                <a:close/>
                <a:moveTo>
                  <a:pt x="5357374" y="2794801"/>
                </a:moveTo>
                <a:lnTo>
                  <a:pt x="4730228" y="2809623"/>
                </a:lnTo>
                <a:lnTo>
                  <a:pt x="5201405" y="3143606"/>
                </a:lnTo>
                <a:lnTo>
                  <a:pt x="5176411" y="3182485"/>
                </a:lnTo>
                <a:lnTo>
                  <a:pt x="4656710" y="2811360"/>
                </a:lnTo>
                <a:lnTo>
                  <a:pt x="3997279" y="2826945"/>
                </a:lnTo>
                <a:lnTo>
                  <a:pt x="3993488" y="2845722"/>
                </a:lnTo>
                <a:lnTo>
                  <a:pt x="3981192" y="2863960"/>
                </a:lnTo>
                <a:lnTo>
                  <a:pt x="4479901" y="3494479"/>
                </a:lnTo>
                <a:lnTo>
                  <a:pt x="5176810" y="3269186"/>
                </a:lnTo>
                <a:lnTo>
                  <a:pt x="5170857" y="3239420"/>
                </a:lnTo>
                <a:cubicBezTo>
                  <a:pt x="5170857" y="3177879"/>
                  <a:pt x="5207924" y="3125078"/>
                  <a:pt x="5260751" y="3102523"/>
                </a:cubicBezTo>
                <a:lnTo>
                  <a:pt x="5315980" y="3091268"/>
                </a:lnTo>
                <a:close/>
                <a:moveTo>
                  <a:pt x="5865337" y="2782796"/>
                </a:moveTo>
                <a:lnTo>
                  <a:pt x="5400426" y="2793783"/>
                </a:lnTo>
                <a:lnTo>
                  <a:pt x="5359697" y="3096397"/>
                </a:lnTo>
                <a:lnTo>
                  <a:pt x="5345267" y="3096397"/>
                </a:lnTo>
                <a:lnTo>
                  <a:pt x="5375331" y="3102523"/>
                </a:lnTo>
                <a:cubicBezTo>
                  <a:pt x="5401744" y="3113800"/>
                  <a:pt x="5424218" y="3132639"/>
                  <a:pt x="5440088" y="3156352"/>
                </a:cubicBezTo>
                <a:lnTo>
                  <a:pt x="5456531" y="3190879"/>
                </a:lnTo>
                <a:lnTo>
                  <a:pt x="5678431" y="3141423"/>
                </a:lnTo>
                <a:lnTo>
                  <a:pt x="5886843" y="2808383"/>
                </a:lnTo>
                <a:lnTo>
                  <a:pt x="5878005" y="2802222"/>
                </a:lnTo>
                <a:close/>
                <a:moveTo>
                  <a:pt x="6009218" y="2778673"/>
                </a:moveTo>
                <a:lnTo>
                  <a:pt x="5993861" y="2802222"/>
                </a:lnTo>
                <a:lnTo>
                  <a:pt x="5969528" y="2819184"/>
                </a:lnTo>
                <a:lnTo>
                  <a:pt x="6046852" y="3059312"/>
                </a:lnTo>
                <a:lnTo>
                  <a:pt x="6596803" y="2936742"/>
                </a:lnTo>
                <a:close/>
                <a:moveTo>
                  <a:pt x="1515139" y="2579218"/>
                </a:moveTo>
                <a:lnTo>
                  <a:pt x="864737" y="3141010"/>
                </a:lnTo>
                <a:lnTo>
                  <a:pt x="780394" y="3460154"/>
                </a:lnTo>
                <a:lnTo>
                  <a:pt x="1393185" y="3697490"/>
                </a:lnTo>
                <a:lnTo>
                  <a:pt x="1950726" y="3360689"/>
                </a:lnTo>
                <a:lnTo>
                  <a:pt x="1942038" y="3347367"/>
                </a:lnTo>
                <a:cubicBezTo>
                  <a:pt x="1937892" y="3337234"/>
                  <a:pt x="1935600" y="3326092"/>
                  <a:pt x="1935600" y="3314398"/>
                </a:cubicBezTo>
                <a:cubicBezTo>
                  <a:pt x="1935600" y="3302703"/>
                  <a:pt x="1937892" y="3291561"/>
                  <a:pt x="1942038" y="3281428"/>
                </a:cubicBezTo>
                <a:lnTo>
                  <a:pt x="1944674" y="3277386"/>
                </a:lnTo>
                <a:lnTo>
                  <a:pt x="1941154" y="3268586"/>
                </a:lnTo>
                <a:close/>
                <a:moveTo>
                  <a:pt x="4118331" y="2426896"/>
                </a:moveTo>
                <a:lnTo>
                  <a:pt x="3980343" y="2772177"/>
                </a:lnTo>
                <a:lnTo>
                  <a:pt x="3993488" y="2791674"/>
                </a:lnTo>
                <a:lnTo>
                  <a:pt x="3996532" y="2806751"/>
                </a:lnTo>
                <a:lnTo>
                  <a:pt x="4629667" y="2792048"/>
                </a:lnTo>
                <a:close/>
                <a:moveTo>
                  <a:pt x="883916" y="2289001"/>
                </a:moveTo>
                <a:lnTo>
                  <a:pt x="221156" y="2955727"/>
                </a:lnTo>
                <a:lnTo>
                  <a:pt x="229442" y="2968304"/>
                </a:lnTo>
                <a:cubicBezTo>
                  <a:pt x="235484" y="2982922"/>
                  <a:pt x="238826" y="2998994"/>
                  <a:pt x="238826" y="3015865"/>
                </a:cubicBezTo>
                <a:cubicBezTo>
                  <a:pt x="238826" y="3032736"/>
                  <a:pt x="235484" y="3048808"/>
                  <a:pt x="229442" y="3063426"/>
                </a:cubicBezTo>
                <a:lnTo>
                  <a:pt x="213688" y="3087336"/>
                </a:lnTo>
                <a:lnTo>
                  <a:pt x="459953" y="3277747"/>
                </a:lnTo>
                <a:lnTo>
                  <a:pt x="466300" y="3268335"/>
                </a:lnTo>
                <a:cubicBezTo>
                  <a:pt x="490171" y="3244462"/>
                  <a:pt x="523149" y="3229697"/>
                  <a:pt x="559575" y="3229697"/>
                </a:cubicBezTo>
                <a:lnTo>
                  <a:pt x="581333" y="3234089"/>
                </a:lnTo>
                <a:close/>
                <a:moveTo>
                  <a:pt x="5478455" y="2214037"/>
                </a:moveTo>
                <a:lnTo>
                  <a:pt x="5403077" y="2774088"/>
                </a:lnTo>
                <a:lnTo>
                  <a:pt x="5858148" y="2763520"/>
                </a:lnTo>
                <a:lnTo>
                  <a:pt x="5854010" y="2742330"/>
                </a:lnTo>
                <a:cubicBezTo>
                  <a:pt x="5854010" y="2730635"/>
                  <a:pt x="5856302" y="2719494"/>
                  <a:pt x="5860448" y="2709360"/>
                </a:cubicBezTo>
                <a:lnTo>
                  <a:pt x="5873302" y="2689649"/>
                </a:lnTo>
                <a:close/>
                <a:moveTo>
                  <a:pt x="1114386" y="2057152"/>
                </a:moveTo>
                <a:lnTo>
                  <a:pt x="947494" y="2225043"/>
                </a:lnTo>
                <a:lnTo>
                  <a:pt x="628716" y="3252062"/>
                </a:lnTo>
                <a:lnTo>
                  <a:pt x="652849" y="3268335"/>
                </a:lnTo>
                <a:lnTo>
                  <a:pt x="653695" y="3269589"/>
                </a:lnTo>
                <a:lnTo>
                  <a:pt x="838479" y="3110810"/>
                </a:lnTo>
                <a:lnTo>
                  <a:pt x="1117377" y="2058924"/>
                </a:lnTo>
                <a:lnTo>
                  <a:pt x="1116802" y="2058806"/>
                </a:lnTo>
                <a:close/>
                <a:moveTo>
                  <a:pt x="1191933" y="2056213"/>
                </a:moveTo>
                <a:lnTo>
                  <a:pt x="1188145" y="2058806"/>
                </a:lnTo>
                <a:cubicBezTo>
                  <a:pt x="1177181" y="2063514"/>
                  <a:pt x="1165127" y="2066117"/>
                  <a:pt x="1152474" y="2066117"/>
                </a:cubicBezTo>
                <a:lnTo>
                  <a:pt x="1148995" y="2065404"/>
                </a:lnTo>
                <a:lnTo>
                  <a:pt x="882778" y="3072746"/>
                </a:lnTo>
                <a:lnTo>
                  <a:pt x="1495021" y="2546664"/>
                </a:lnTo>
                <a:close/>
                <a:moveTo>
                  <a:pt x="7431372" y="1896215"/>
                </a:moveTo>
                <a:lnTo>
                  <a:pt x="7431372" y="2619323"/>
                </a:lnTo>
                <a:lnTo>
                  <a:pt x="7478319" y="2629007"/>
                </a:lnTo>
                <a:lnTo>
                  <a:pt x="7513101" y="2652968"/>
                </a:lnTo>
                <a:close/>
                <a:moveTo>
                  <a:pt x="2741533" y="1819455"/>
                </a:moveTo>
                <a:lnTo>
                  <a:pt x="2068496" y="3249656"/>
                </a:lnTo>
                <a:lnTo>
                  <a:pt x="2075452" y="3254505"/>
                </a:lnTo>
                <a:cubicBezTo>
                  <a:pt x="2090277" y="3269832"/>
                  <a:pt x="2099446" y="3291008"/>
                  <a:pt x="2099446" y="3314398"/>
                </a:cubicBezTo>
                <a:cubicBezTo>
                  <a:pt x="2099446" y="3337787"/>
                  <a:pt x="2090277" y="3358962"/>
                  <a:pt x="2075452" y="3374289"/>
                </a:cubicBezTo>
                <a:lnTo>
                  <a:pt x="2050361" y="3391778"/>
                </a:lnTo>
                <a:lnTo>
                  <a:pt x="2530533" y="3876063"/>
                </a:lnTo>
                <a:lnTo>
                  <a:pt x="2599539" y="3203466"/>
                </a:lnTo>
                <a:lnTo>
                  <a:pt x="2099446" y="3335233"/>
                </a:lnTo>
                <a:lnTo>
                  <a:pt x="2099446" y="3314398"/>
                </a:lnTo>
                <a:lnTo>
                  <a:pt x="2099446" y="3307462"/>
                </a:lnTo>
                <a:lnTo>
                  <a:pt x="2110554" y="3301908"/>
                </a:lnTo>
                <a:lnTo>
                  <a:pt x="2602829" y="3171398"/>
                </a:lnTo>
                <a:close/>
                <a:moveTo>
                  <a:pt x="7451030" y="1817177"/>
                </a:moveTo>
                <a:lnTo>
                  <a:pt x="7554196" y="2738424"/>
                </a:lnTo>
                <a:lnTo>
                  <a:pt x="7556339" y="2749271"/>
                </a:lnTo>
                <a:lnTo>
                  <a:pt x="7555746" y="2752271"/>
                </a:lnTo>
                <a:lnTo>
                  <a:pt x="7585920" y="3021716"/>
                </a:lnTo>
                <a:lnTo>
                  <a:pt x="7621476" y="3080022"/>
                </a:lnTo>
                <a:lnTo>
                  <a:pt x="7648504" y="3097429"/>
                </a:lnTo>
                <a:cubicBezTo>
                  <a:pt x="7665339" y="3113511"/>
                  <a:pt x="7675752" y="3135728"/>
                  <a:pt x="7675752" y="3160268"/>
                </a:cubicBezTo>
                <a:lnTo>
                  <a:pt x="7674377" y="3166773"/>
                </a:lnTo>
                <a:lnTo>
                  <a:pt x="8152461" y="3950758"/>
                </a:lnTo>
                <a:lnTo>
                  <a:pt x="8200613" y="4023942"/>
                </a:lnTo>
                <a:lnTo>
                  <a:pt x="8198424" y="4026130"/>
                </a:lnTo>
                <a:lnTo>
                  <a:pt x="8202898" y="4033467"/>
                </a:lnTo>
                <a:lnTo>
                  <a:pt x="8205085" y="4032046"/>
                </a:lnTo>
                <a:close/>
                <a:moveTo>
                  <a:pt x="2391004" y="1776773"/>
                </a:moveTo>
                <a:lnTo>
                  <a:pt x="1239750" y="1995043"/>
                </a:lnTo>
                <a:lnTo>
                  <a:pt x="1236915" y="2009298"/>
                </a:lnTo>
                <a:cubicBezTo>
                  <a:pt x="1232278" y="2020428"/>
                  <a:pt x="1225567" y="2030451"/>
                  <a:pt x="1217275" y="2038869"/>
                </a:cubicBezTo>
                <a:lnTo>
                  <a:pt x="1211812" y="2042608"/>
                </a:lnTo>
                <a:lnTo>
                  <a:pt x="1517057" y="2527729"/>
                </a:lnTo>
                <a:close/>
                <a:moveTo>
                  <a:pt x="2816669" y="1752701"/>
                </a:moveTo>
                <a:lnTo>
                  <a:pt x="2810321" y="1756981"/>
                </a:lnTo>
                <a:cubicBezTo>
                  <a:pt x="2800520" y="1761127"/>
                  <a:pt x="2789744" y="1763419"/>
                  <a:pt x="2778433" y="1763419"/>
                </a:cubicBezTo>
                <a:lnTo>
                  <a:pt x="2775166" y="1762759"/>
                </a:lnTo>
                <a:lnTo>
                  <a:pt x="2634982" y="3162874"/>
                </a:lnTo>
                <a:lnTo>
                  <a:pt x="3863806" y="2837095"/>
                </a:lnTo>
                <a:lnTo>
                  <a:pt x="3860092" y="2818698"/>
                </a:lnTo>
                <a:cubicBezTo>
                  <a:pt x="3860092" y="2809112"/>
                  <a:pt x="3862035" y="2799980"/>
                  <a:pt x="3865548" y="2791674"/>
                </a:cubicBezTo>
                <a:lnTo>
                  <a:pt x="3866939" y="2789611"/>
                </a:lnTo>
                <a:close/>
                <a:moveTo>
                  <a:pt x="2705487" y="1717150"/>
                </a:moveTo>
                <a:lnTo>
                  <a:pt x="2459100" y="1763863"/>
                </a:lnTo>
                <a:lnTo>
                  <a:pt x="1537372" y="2560015"/>
                </a:lnTo>
                <a:lnTo>
                  <a:pt x="1969855" y="3247352"/>
                </a:lnTo>
                <a:lnTo>
                  <a:pt x="1985635" y="3236353"/>
                </a:lnTo>
                <a:cubicBezTo>
                  <a:pt x="1995436" y="3232067"/>
                  <a:pt x="2006212" y="3229697"/>
                  <a:pt x="2017523" y="3229697"/>
                </a:cubicBezTo>
                <a:lnTo>
                  <a:pt x="2037332" y="3233832"/>
                </a:lnTo>
                <a:lnTo>
                  <a:pt x="2747031" y="1765862"/>
                </a:lnTo>
                <a:lnTo>
                  <a:pt x="2747914" y="1757258"/>
                </a:lnTo>
                <a:lnTo>
                  <a:pt x="2746545" y="1756981"/>
                </a:lnTo>
                <a:cubicBezTo>
                  <a:pt x="2736744" y="1752836"/>
                  <a:pt x="2727917" y="1746837"/>
                  <a:pt x="2720505" y="1739425"/>
                </a:cubicBezTo>
                <a:close/>
                <a:moveTo>
                  <a:pt x="6393047" y="1649208"/>
                </a:moveTo>
                <a:lnTo>
                  <a:pt x="5980555" y="2673162"/>
                </a:lnTo>
                <a:lnTo>
                  <a:pt x="5993861" y="2682438"/>
                </a:lnTo>
                <a:cubicBezTo>
                  <a:pt x="6008686" y="2697765"/>
                  <a:pt x="6017856" y="2718940"/>
                  <a:pt x="6017856" y="2742330"/>
                </a:cubicBezTo>
                <a:lnTo>
                  <a:pt x="6016367" y="2749953"/>
                </a:lnTo>
                <a:lnTo>
                  <a:pt x="6664427" y="2921670"/>
                </a:lnTo>
                <a:lnTo>
                  <a:pt x="7307332" y="2778384"/>
                </a:lnTo>
                <a:lnTo>
                  <a:pt x="7300851" y="2749271"/>
                </a:lnTo>
                <a:lnTo>
                  <a:pt x="7305043" y="2728059"/>
                </a:lnTo>
                <a:lnTo>
                  <a:pt x="7300851" y="2735394"/>
                </a:lnTo>
                <a:lnTo>
                  <a:pt x="7110256" y="2451447"/>
                </a:lnTo>
                <a:close/>
                <a:moveTo>
                  <a:pt x="3023835" y="1645301"/>
                </a:moveTo>
                <a:lnTo>
                  <a:pt x="2858600" y="1690193"/>
                </a:lnTo>
                <a:lnTo>
                  <a:pt x="2853918" y="1713384"/>
                </a:lnTo>
                <a:lnTo>
                  <a:pt x="2836530" y="1739175"/>
                </a:lnTo>
                <a:lnTo>
                  <a:pt x="3890179" y="2763031"/>
                </a:lnTo>
                <a:lnTo>
                  <a:pt x="3902494" y="2754728"/>
                </a:lnTo>
                <a:cubicBezTo>
                  <a:pt x="3910800" y="2751214"/>
                  <a:pt x="3919932" y="2749272"/>
                  <a:pt x="3929518" y="2749272"/>
                </a:cubicBezTo>
                <a:cubicBezTo>
                  <a:pt x="3939104" y="2749272"/>
                  <a:pt x="3948236" y="2751214"/>
                  <a:pt x="3956542" y="2754728"/>
                </a:cubicBezTo>
                <a:lnTo>
                  <a:pt x="3958959" y="2756358"/>
                </a:lnTo>
                <a:lnTo>
                  <a:pt x="4097737" y="2412189"/>
                </a:lnTo>
                <a:close/>
                <a:moveTo>
                  <a:pt x="6489124" y="1526085"/>
                </a:moveTo>
                <a:lnTo>
                  <a:pt x="6455241" y="1532926"/>
                </a:lnTo>
                <a:lnTo>
                  <a:pt x="6441045" y="1530060"/>
                </a:lnTo>
                <a:lnTo>
                  <a:pt x="6410044" y="1607015"/>
                </a:lnTo>
                <a:lnTo>
                  <a:pt x="6949093" y="2211347"/>
                </a:lnTo>
                <a:close/>
                <a:moveTo>
                  <a:pt x="6534586" y="1487662"/>
                </a:moveTo>
                <a:lnTo>
                  <a:pt x="6522987" y="1504864"/>
                </a:lnTo>
                <a:lnTo>
                  <a:pt x="6514689" y="1510459"/>
                </a:lnTo>
                <a:lnTo>
                  <a:pt x="7061789" y="2337690"/>
                </a:lnTo>
                <a:lnTo>
                  <a:pt x="7339730" y="2649292"/>
                </a:lnTo>
                <a:lnTo>
                  <a:pt x="7311959" y="2677063"/>
                </a:lnTo>
                <a:lnTo>
                  <a:pt x="7213115" y="2566500"/>
                </a:lnTo>
                <a:lnTo>
                  <a:pt x="7308475" y="2710687"/>
                </a:lnTo>
                <a:lnTo>
                  <a:pt x="7310890" y="2698466"/>
                </a:lnTo>
                <a:cubicBezTo>
                  <a:pt x="7323818" y="2667236"/>
                  <a:pt x="7348305" y="2642217"/>
                  <a:pt x="7378871" y="2629007"/>
                </a:cubicBezTo>
                <a:lnTo>
                  <a:pt x="7398047" y="2625052"/>
                </a:lnTo>
                <a:lnTo>
                  <a:pt x="7398047" y="1710377"/>
                </a:lnTo>
                <a:lnTo>
                  <a:pt x="7353496" y="1701382"/>
                </a:lnTo>
                <a:cubicBezTo>
                  <a:pt x="7325255" y="1689437"/>
                  <a:pt x="7302631" y="1666813"/>
                  <a:pt x="7290686" y="1638573"/>
                </a:cubicBezTo>
                <a:lnTo>
                  <a:pt x="7286233" y="1616515"/>
                </a:lnTo>
                <a:close/>
                <a:moveTo>
                  <a:pt x="6245843" y="1422927"/>
                </a:moveTo>
                <a:lnTo>
                  <a:pt x="6392425" y="1587262"/>
                </a:lnTo>
                <a:lnTo>
                  <a:pt x="6417822" y="1525312"/>
                </a:lnTo>
                <a:lnTo>
                  <a:pt x="6387495" y="1504864"/>
                </a:lnTo>
                <a:cubicBezTo>
                  <a:pt x="6378826" y="1496195"/>
                  <a:pt x="6371810" y="1485873"/>
                  <a:pt x="6366962" y="1474411"/>
                </a:cubicBezTo>
                <a:lnTo>
                  <a:pt x="6359885" y="1439355"/>
                </a:lnTo>
                <a:close/>
                <a:moveTo>
                  <a:pt x="5597502" y="1329532"/>
                </a:moveTo>
                <a:lnTo>
                  <a:pt x="5483522" y="2176393"/>
                </a:lnTo>
                <a:lnTo>
                  <a:pt x="5895223" y="2670435"/>
                </a:lnTo>
                <a:lnTo>
                  <a:pt x="5904045" y="2664286"/>
                </a:lnTo>
                <a:cubicBezTo>
                  <a:pt x="5913846" y="2659999"/>
                  <a:pt x="5924622" y="2657629"/>
                  <a:pt x="5935933" y="2657629"/>
                </a:cubicBezTo>
                <a:lnTo>
                  <a:pt x="5952231" y="2661031"/>
                </a:lnTo>
                <a:lnTo>
                  <a:pt x="6375210" y="1629256"/>
                </a:lnTo>
                <a:lnTo>
                  <a:pt x="6182606" y="1413818"/>
                </a:lnTo>
                <a:close/>
                <a:moveTo>
                  <a:pt x="1225757" y="1328551"/>
                </a:moveTo>
                <a:lnTo>
                  <a:pt x="964670" y="2169705"/>
                </a:lnTo>
                <a:lnTo>
                  <a:pt x="1091417" y="2041432"/>
                </a:lnTo>
                <a:lnTo>
                  <a:pt x="1087673" y="2038869"/>
                </a:lnTo>
                <a:cubicBezTo>
                  <a:pt x="1071088" y="2022034"/>
                  <a:pt x="1060831" y="1998776"/>
                  <a:pt x="1060831" y="1973086"/>
                </a:cubicBezTo>
                <a:cubicBezTo>
                  <a:pt x="1060831" y="1921706"/>
                  <a:pt x="1101861" y="1880055"/>
                  <a:pt x="1152474" y="1880055"/>
                </a:cubicBezTo>
                <a:lnTo>
                  <a:pt x="1169393" y="1883522"/>
                </a:lnTo>
                <a:close/>
                <a:moveTo>
                  <a:pt x="1211330" y="1266355"/>
                </a:moveTo>
                <a:lnTo>
                  <a:pt x="212706" y="2930728"/>
                </a:lnTo>
                <a:lnTo>
                  <a:pt x="901710" y="2233424"/>
                </a:lnTo>
                <a:close/>
                <a:moveTo>
                  <a:pt x="4673952" y="1244975"/>
                </a:moveTo>
                <a:lnTo>
                  <a:pt x="4657290" y="1256571"/>
                </a:lnTo>
                <a:cubicBezTo>
                  <a:pt x="4646990" y="1261068"/>
                  <a:pt x="4635667" y="1263555"/>
                  <a:pt x="4623780" y="1263555"/>
                </a:cubicBezTo>
                <a:cubicBezTo>
                  <a:pt x="4611894" y="1263555"/>
                  <a:pt x="4600570" y="1261068"/>
                  <a:pt x="4590270" y="1256571"/>
                </a:cubicBezTo>
                <a:lnTo>
                  <a:pt x="4586962" y="1254268"/>
                </a:lnTo>
                <a:lnTo>
                  <a:pt x="4134216" y="2387151"/>
                </a:lnTo>
                <a:lnTo>
                  <a:pt x="4703031" y="2790344"/>
                </a:lnTo>
                <a:lnTo>
                  <a:pt x="5360126" y="2775085"/>
                </a:lnTo>
                <a:lnTo>
                  <a:pt x="5444219" y="2172798"/>
                </a:lnTo>
                <a:close/>
                <a:moveTo>
                  <a:pt x="4551576" y="1220180"/>
                </a:moveTo>
                <a:lnTo>
                  <a:pt x="4551576" y="1230237"/>
                </a:lnTo>
                <a:lnTo>
                  <a:pt x="3069957" y="1632771"/>
                </a:lnTo>
                <a:lnTo>
                  <a:pt x="4113697" y="2372606"/>
                </a:lnTo>
                <a:lnTo>
                  <a:pt x="4569531" y="1242138"/>
                </a:lnTo>
                <a:lnTo>
                  <a:pt x="4562906" y="1237526"/>
                </a:lnTo>
                <a:close/>
                <a:moveTo>
                  <a:pt x="1372538" y="1182438"/>
                </a:moveTo>
                <a:lnTo>
                  <a:pt x="1351247" y="1213207"/>
                </a:lnTo>
                <a:cubicBezTo>
                  <a:pt x="1331648" y="1232303"/>
                  <a:pt x="1304571" y="1244115"/>
                  <a:pt x="1274664" y="1244115"/>
                </a:cubicBezTo>
                <a:lnTo>
                  <a:pt x="1253271" y="1239907"/>
                </a:lnTo>
                <a:lnTo>
                  <a:pt x="1244202" y="1269125"/>
                </a:lnTo>
                <a:lnTo>
                  <a:pt x="1193203" y="1890828"/>
                </a:lnTo>
                <a:lnTo>
                  <a:pt x="1215264" y="1905926"/>
                </a:lnTo>
                <a:lnTo>
                  <a:pt x="1918096" y="1301137"/>
                </a:lnTo>
                <a:close/>
                <a:moveTo>
                  <a:pt x="4430577" y="1105207"/>
                </a:moveTo>
                <a:lnTo>
                  <a:pt x="2921058" y="1461773"/>
                </a:lnTo>
                <a:lnTo>
                  <a:pt x="2921451" y="1463501"/>
                </a:lnTo>
                <a:cubicBezTo>
                  <a:pt x="2921451" y="1480372"/>
                  <a:pt x="2918032" y="1496444"/>
                  <a:pt x="2911849" y="1511063"/>
                </a:cubicBezTo>
                <a:lnTo>
                  <a:pt x="2907453" y="1517583"/>
                </a:lnTo>
                <a:lnTo>
                  <a:pt x="3027762" y="1602862"/>
                </a:lnTo>
                <a:lnTo>
                  <a:pt x="4541484" y="1194084"/>
                </a:lnTo>
                <a:lnTo>
                  <a:pt x="4537691" y="1174689"/>
                </a:lnTo>
                <a:lnTo>
                  <a:pt x="4542330" y="1150969"/>
                </a:lnTo>
                <a:close/>
                <a:moveTo>
                  <a:pt x="4703174" y="1040816"/>
                </a:moveTo>
                <a:lnTo>
                  <a:pt x="4485750" y="1092174"/>
                </a:lnTo>
                <a:lnTo>
                  <a:pt x="4551577" y="1119156"/>
                </a:lnTo>
                <a:lnTo>
                  <a:pt x="4551577" y="1119156"/>
                </a:lnTo>
                <a:lnTo>
                  <a:pt x="4549330" y="1132635"/>
                </a:lnTo>
                <a:lnTo>
                  <a:pt x="4562906" y="1111851"/>
                </a:lnTo>
                <a:cubicBezTo>
                  <a:pt x="4578485" y="1095770"/>
                  <a:pt x="4600007" y="1085823"/>
                  <a:pt x="4623780" y="1085823"/>
                </a:cubicBezTo>
                <a:cubicBezTo>
                  <a:pt x="4635667" y="1085823"/>
                  <a:pt x="4646990" y="1088310"/>
                  <a:pt x="4657290" y="1092806"/>
                </a:cubicBezTo>
                <a:lnTo>
                  <a:pt x="4663115" y="1096861"/>
                </a:lnTo>
                <a:close/>
                <a:moveTo>
                  <a:pt x="6020133" y="982411"/>
                </a:moveTo>
                <a:lnTo>
                  <a:pt x="6392709" y="1365856"/>
                </a:lnTo>
                <a:lnTo>
                  <a:pt x="6417948" y="1348839"/>
                </a:lnTo>
                <a:cubicBezTo>
                  <a:pt x="6429411" y="1343991"/>
                  <a:pt x="6442013" y="1341310"/>
                  <a:pt x="6455241" y="1341310"/>
                </a:cubicBezTo>
                <a:cubicBezTo>
                  <a:pt x="6508154" y="1341310"/>
                  <a:pt x="6551049" y="1384205"/>
                  <a:pt x="6551049" y="1437118"/>
                </a:cubicBezTo>
                <a:lnTo>
                  <a:pt x="6544932" y="1467414"/>
                </a:lnTo>
                <a:lnTo>
                  <a:pt x="7284960" y="1575054"/>
                </a:lnTo>
                <a:lnTo>
                  <a:pt x="7285898" y="1570408"/>
                </a:lnTo>
                <a:close/>
                <a:moveTo>
                  <a:pt x="5711141" y="886457"/>
                </a:moveTo>
                <a:lnTo>
                  <a:pt x="5693294" y="898490"/>
                </a:lnTo>
                <a:lnTo>
                  <a:pt x="5654461" y="906330"/>
                </a:lnTo>
                <a:lnTo>
                  <a:pt x="5600752" y="1305384"/>
                </a:lnTo>
                <a:lnTo>
                  <a:pt x="6161200" y="1389874"/>
                </a:lnTo>
                <a:close/>
                <a:moveTo>
                  <a:pt x="5744291" y="854272"/>
                </a:moveTo>
                <a:lnTo>
                  <a:pt x="5741848" y="857895"/>
                </a:lnTo>
                <a:lnTo>
                  <a:pt x="6224929" y="1399481"/>
                </a:lnTo>
                <a:lnTo>
                  <a:pt x="6362834" y="1420271"/>
                </a:lnTo>
                <a:lnTo>
                  <a:pt x="6366962" y="1399825"/>
                </a:lnTo>
                <a:lnTo>
                  <a:pt x="6374268" y="1388989"/>
                </a:lnTo>
                <a:lnTo>
                  <a:pt x="5952028" y="950773"/>
                </a:lnTo>
                <a:close/>
                <a:moveTo>
                  <a:pt x="5539718" y="843214"/>
                </a:moveTo>
                <a:lnTo>
                  <a:pt x="4764166" y="1026409"/>
                </a:lnTo>
                <a:lnTo>
                  <a:pt x="4693685" y="1125678"/>
                </a:lnTo>
                <a:lnTo>
                  <a:pt x="4703104" y="1140098"/>
                </a:lnTo>
                <a:cubicBezTo>
                  <a:pt x="4707460" y="1150730"/>
                  <a:pt x="4709869" y="1162419"/>
                  <a:pt x="4709869" y="1174689"/>
                </a:cubicBezTo>
                <a:cubicBezTo>
                  <a:pt x="4709869" y="1186959"/>
                  <a:pt x="4707460" y="1198647"/>
                  <a:pt x="4703104" y="1209279"/>
                </a:cubicBezTo>
                <a:lnTo>
                  <a:pt x="4691895" y="1226440"/>
                </a:lnTo>
                <a:lnTo>
                  <a:pt x="5449429" y="2135482"/>
                </a:lnTo>
                <a:lnTo>
                  <a:pt x="5562659" y="1324513"/>
                </a:lnTo>
                <a:lnTo>
                  <a:pt x="4715422" y="1202465"/>
                </a:lnTo>
                <a:lnTo>
                  <a:pt x="4715422" y="1171918"/>
                </a:lnTo>
                <a:lnTo>
                  <a:pt x="5566060" y="1300155"/>
                </a:lnTo>
                <a:lnTo>
                  <a:pt x="5621484" y="903197"/>
                </a:lnTo>
                <a:lnTo>
                  <a:pt x="5598170" y="898490"/>
                </a:lnTo>
                <a:cubicBezTo>
                  <a:pt x="5583552" y="892306"/>
                  <a:pt x="5570387" y="883359"/>
                  <a:pt x="5559331" y="872303"/>
                </a:cubicBezTo>
                <a:close/>
                <a:moveTo>
                  <a:pt x="5761230" y="752757"/>
                </a:moveTo>
                <a:lnTo>
                  <a:pt x="5767922" y="785902"/>
                </a:lnTo>
                <a:lnTo>
                  <a:pt x="5761936" y="815550"/>
                </a:lnTo>
                <a:lnTo>
                  <a:pt x="5872234" y="867961"/>
                </a:lnTo>
                <a:close/>
                <a:moveTo>
                  <a:pt x="5049156" y="625016"/>
                </a:moveTo>
                <a:lnTo>
                  <a:pt x="4793973" y="984427"/>
                </a:lnTo>
                <a:lnTo>
                  <a:pt x="5528884" y="812362"/>
                </a:lnTo>
                <a:lnTo>
                  <a:pt x="5523542" y="785902"/>
                </a:lnTo>
                <a:lnTo>
                  <a:pt x="5525411" y="776643"/>
                </a:lnTo>
                <a:close/>
                <a:moveTo>
                  <a:pt x="3233041" y="614829"/>
                </a:moveTo>
                <a:lnTo>
                  <a:pt x="2864090" y="1361389"/>
                </a:lnTo>
                <a:lnTo>
                  <a:pt x="2876985" y="1369213"/>
                </a:lnTo>
                <a:cubicBezTo>
                  <a:pt x="2890564" y="1380419"/>
                  <a:pt x="2901680" y="1394501"/>
                  <a:pt x="2909402" y="1410526"/>
                </a:cubicBezTo>
                <a:lnTo>
                  <a:pt x="2912671" y="1424898"/>
                </a:lnTo>
                <a:lnTo>
                  <a:pt x="4375113" y="1082495"/>
                </a:lnTo>
                <a:close/>
                <a:moveTo>
                  <a:pt x="2866474" y="526035"/>
                </a:moveTo>
                <a:lnTo>
                  <a:pt x="1997723" y="1277386"/>
                </a:lnTo>
                <a:lnTo>
                  <a:pt x="2677071" y="1427391"/>
                </a:lnTo>
                <a:lnTo>
                  <a:pt x="2677071" y="1463501"/>
                </a:lnTo>
                <a:lnTo>
                  <a:pt x="2677071" y="1466270"/>
                </a:lnTo>
                <a:lnTo>
                  <a:pt x="1959776" y="1310206"/>
                </a:lnTo>
                <a:lnTo>
                  <a:pt x="1236286" y="1935927"/>
                </a:lnTo>
                <a:lnTo>
                  <a:pt x="1236915" y="1936874"/>
                </a:lnTo>
                <a:lnTo>
                  <a:pt x="1243376" y="1969362"/>
                </a:lnTo>
                <a:lnTo>
                  <a:pt x="2428326" y="1744704"/>
                </a:lnTo>
                <a:lnTo>
                  <a:pt x="2690956" y="1519034"/>
                </a:lnTo>
                <a:lnTo>
                  <a:pt x="2710395" y="1546804"/>
                </a:lnTo>
                <a:lnTo>
                  <a:pt x="2496173" y="1731841"/>
                </a:lnTo>
                <a:lnTo>
                  <a:pt x="2698914" y="1693402"/>
                </a:lnTo>
                <a:lnTo>
                  <a:pt x="2696510" y="1681496"/>
                </a:lnTo>
                <a:cubicBezTo>
                  <a:pt x="2696510" y="1647562"/>
                  <a:pt x="2717141" y="1618448"/>
                  <a:pt x="2746545" y="1606011"/>
                </a:cubicBezTo>
                <a:lnTo>
                  <a:pt x="2777045" y="1599853"/>
                </a:lnTo>
                <a:lnTo>
                  <a:pt x="2777045" y="1585698"/>
                </a:lnTo>
                <a:lnTo>
                  <a:pt x="2807592" y="1585698"/>
                </a:lnTo>
                <a:lnTo>
                  <a:pt x="2807592" y="1605460"/>
                </a:lnTo>
                <a:lnTo>
                  <a:pt x="2810321" y="1606011"/>
                </a:lnTo>
                <a:cubicBezTo>
                  <a:pt x="2829924" y="1614302"/>
                  <a:pt x="2845627" y="1630006"/>
                  <a:pt x="2853918" y="1649608"/>
                </a:cubicBezTo>
                <a:lnTo>
                  <a:pt x="2854802" y="1653986"/>
                </a:lnTo>
                <a:lnTo>
                  <a:pt x="2854802" y="1649570"/>
                </a:lnTo>
                <a:lnTo>
                  <a:pt x="2981790" y="1615277"/>
                </a:lnTo>
                <a:lnTo>
                  <a:pt x="2887151" y="1547694"/>
                </a:lnTo>
                <a:lnTo>
                  <a:pt x="2885663" y="1549902"/>
                </a:lnTo>
                <a:cubicBezTo>
                  <a:pt x="2863551" y="1572014"/>
                  <a:pt x="2833003" y="1585690"/>
                  <a:pt x="2799261" y="1585690"/>
                </a:cubicBezTo>
                <a:cubicBezTo>
                  <a:pt x="2731777" y="1585690"/>
                  <a:pt x="2677071" y="1530985"/>
                  <a:pt x="2677071" y="1463501"/>
                </a:cubicBezTo>
                <a:cubicBezTo>
                  <a:pt x="2677071" y="1396017"/>
                  <a:pt x="2731777" y="1341311"/>
                  <a:pt x="2799261" y="1341311"/>
                </a:cubicBezTo>
                <a:lnTo>
                  <a:pt x="2810004" y="1343480"/>
                </a:lnTo>
                <a:lnTo>
                  <a:pt x="2886252" y="533677"/>
                </a:lnTo>
                <a:lnTo>
                  <a:pt x="2874438" y="531327"/>
                </a:lnTo>
                <a:close/>
                <a:moveTo>
                  <a:pt x="2826462" y="519486"/>
                </a:moveTo>
                <a:lnTo>
                  <a:pt x="1714001" y="959938"/>
                </a:lnTo>
                <a:lnTo>
                  <a:pt x="1378621" y="1117603"/>
                </a:lnTo>
                <a:lnTo>
                  <a:pt x="1382969" y="1138587"/>
                </a:lnTo>
                <a:lnTo>
                  <a:pt x="1382363" y="1141511"/>
                </a:lnTo>
                <a:lnTo>
                  <a:pt x="1956321" y="1268245"/>
                </a:lnTo>
                <a:close/>
                <a:moveTo>
                  <a:pt x="2979528" y="511018"/>
                </a:moveTo>
                <a:lnTo>
                  <a:pt x="2979477" y="511092"/>
                </a:lnTo>
                <a:cubicBezTo>
                  <a:pt x="2962140" y="528179"/>
                  <a:pt x="2938188" y="538747"/>
                  <a:pt x="2911731" y="538747"/>
                </a:cubicBezTo>
                <a:lnTo>
                  <a:pt x="2900389" y="536490"/>
                </a:lnTo>
                <a:lnTo>
                  <a:pt x="2843508" y="1332820"/>
                </a:lnTo>
                <a:lnTo>
                  <a:pt x="3201972" y="602106"/>
                </a:lnTo>
                <a:close/>
                <a:moveTo>
                  <a:pt x="2840917" y="506608"/>
                </a:moveTo>
                <a:lnTo>
                  <a:pt x="2840917" y="507047"/>
                </a:lnTo>
                <a:lnTo>
                  <a:pt x="2841106" y="506884"/>
                </a:lnTo>
                <a:close/>
                <a:moveTo>
                  <a:pt x="2816470" y="441658"/>
                </a:moveTo>
                <a:lnTo>
                  <a:pt x="2111490" y="773075"/>
                </a:lnTo>
                <a:lnTo>
                  <a:pt x="2822096" y="474462"/>
                </a:lnTo>
                <a:lnTo>
                  <a:pt x="2815923" y="444327"/>
                </a:lnTo>
                <a:close/>
                <a:moveTo>
                  <a:pt x="3285397" y="432047"/>
                </a:moveTo>
                <a:lnTo>
                  <a:pt x="3005455" y="454498"/>
                </a:lnTo>
                <a:lnTo>
                  <a:pt x="3000010" y="481079"/>
                </a:lnTo>
                <a:lnTo>
                  <a:pt x="2998888" y="482720"/>
                </a:lnTo>
                <a:lnTo>
                  <a:pt x="3216734" y="572013"/>
                </a:lnTo>
                <a:close/>
                <a:moveTo>
                  <a:pt x="5419164" y="397748"/>
                </a:moveTo>
                <a:lnTo>
                  <a:pt x="5598104" y="674634"/>
                </a:lnTo>
                <a:lnTo>
                  <a:pt x="5609396" y="669206"/>
                </a:lnTo>
                <a:cubicBezTo>
                  <a:pt x="5620875" y="665636"/>
                  <a:pt x="5633079" y="663712"/>
                  <a:pt x="5645732" y="663712"/>
                </a:cubicBezTo>
                <a:lnTo>
                  <a:pt x="5682605" y="671156"/>
                </a:lnTo>
                <a:close/>
                <a:moveTo>
                  <a:pt x="5440266" y="385627"/>
                </a:moveTo>
                <a:lnTo>
                  <a:pt x="5940400" y="900351"/>
                </a:lnTo>
                <a:lnTo>
                  <a:pt x="7116084" y="1459009"/>
                </a:lnTo>
                <a:close/>
                <a:moveTo>
                  <a:pt x="4210105" y="357885"/>
                </a:moveTo>
                <a:lnTo>
                  <a:pt x="3324939" y="428875"/>
                </a:lnTo>
                <a:lnTo>
                  <a:pt x="3247889" y="584784"/>
                </a:lnTo>
                <a:lnTo>
                  <a:pt x="4430500" y="1069527"/>
                </a:lnTo>
                <a:lnTo>
                  <a:pt x="4733330" y="998626"/>
                </a:lnTo>
                <a:lnTo>
                  <a:pt x="5009417" y="612364"/>
                </a:lnTo>
                <a:close/>
                <a:moveTo>
                  <a:pt x="5258242" y="330528"/>
                </a:moveTo>
                <a:lnTo>
                  <a:pt x="5066507" y="600577"/>
                </a:lnTo>
                <a:lnTo>
                  <a:pt x="5531714" y="745423"/>
                </a:lnTo>
                <a:lnTo>
                  <a:pt x="5533144" y="738340"/>
                </a:lnTo>
                <a:cubicBezTo>
                  <a:pt x="5537781" y="727376"/>
                  <a:pt x="5543974" y="717230"/>
                  <a:pt x="5551444" y="708178"/>
                </a:cubicBezTo>
                <a:lnTo>
                  <a:pt x="5564637" y="696190"/>
                </a:lnTo>
                <a:lnTo>
                  <a:pt x="5325370" y="337289"/>
                </a:lnTo>
                <a:lnTo>
                  <a:pt x="5304156" y="341572"/>
                </a:lnTo>
                <a:cubicBezTo>
                  <a:pt x="5289202" y="341572"/>
                  <a:pt x="5274956" y="338541"/>
                  <a:pt x="5261999" y="333061"/>
                </a:cubicBezTo>
                <a:close/>
                <a:moveTo>
                  <a:pt x="5206103" y="278006"/>
                </a:moveTo>
                <a:lnTo>
                  <a:pt x="4271291" y="352978"/>
                </a:lnTo>
                <a:lnTo>
                  <a:pt x="5026701" y="588182"/>
                </a:lnTo>
                <a:lnTo>
                  <a:pt x="5226636" y="308461"/>
                </a:lnTo>
                <a:close/>
                <a:moveTo>
                  <a:pt x="3340980" y="195081"/>
                </a:moveTo>
                <a:lnTo>
                  <a:pt x="2968429" y="370221"/>
                </a:lnTo>
                <a:lnTo>
                  <a:pt x="2979477" y="377562"/>
                </a:lnTo>
                <a:lnTo>
                  <a:pt x="2988209" y="390325"/>
                </a:lnTo>
                <a:close/>
                <a:moveTo>
                  <a:pt x="3398117" y="188673"/>
                </a:moveTo>
                <a:lnTo>
                  <a:pt x="3002003" y="417301"/>
                </a:lnTo>
                <a:lnTo>
                  <a:pt x="3002844" y="421406"/>
                </a:lnTo>
                <a:lnTo>
                  <a:pt x="3302020" y="398162"/>
                </a:lnTo>
                <a:lnTo>
                  <a:pt x="3402420" y="193500"/>
                </a:lnTo>
                <a:lnTo>
                  <a:pt x="3400277" y="192000"/>
                </a:lnTo>
                <a:close/>
                <a:moveTo>
                  <a:pt x="3576661" y="156214"/>
                </a:moveTo>
                <a:lnTo>
                  <a:pt x="3576654" y="156250"/>
                </a:lnTo>
                <a:cubicBezTo>
                  <a:pt x="3560212" y="196617"/>
                  <a:pt x="3521721" y="224942"/>
                  <a:pt x="3476860" y="224942"/>
                </a:cubicBezTo>
                <a:cubicBezTo>
                  <a:pt x="3461907" y="224942"/>
                  <a:pt x="3447661" y="221795"/>
                  <a:pt x="3434703" y="216103"/>
                </a:cubicBezTo>
                <a:lnTo>
                  <a:pt x="3431277" y="213704"/>
                </a:lnTo>
                <a:lnTo>
                  <a:pt x="3341639" y="395084"/>
                </a:lnTo>
                <a:lnTo>
                  <a:pt x="4133664" y="333548"/>
                </a:lnTo>
                <a:close/>
                <a:moveTo>
                  <a:pt x="3610668" y="147286"/>
                </a:moveTo>
                <a:lnTo>
                  <a:pt x="4193866" y="328871"/>
                </a:lnTo>
                <a:lnTo>
                  <a:pt x="5199380" y="250749"/>
                </a:lnTo>
                <a:lnTo>
                  <a:pt x="5199076" y="249245"/>
                </a:lnTo>
                <a:close/>
                <a:moveTo>
                  <a:pt x="3476860" y="0"/>
                </a:moveTo>
                <a:cubicBezTo>
                  <a:pt x="3521721" y="0"/>
                  <a:pt x="3560212" y="28325"/>
                  <a:pt x="3576654" y="68692"/>
                </a:cubicBezTo>
                <a:lnTo>
                  <a:pt x="3585156" y="112423"/>
                </a:lnTo>
                <a:lnTo>
                  <a:pt x="5197701" y="224102"/>
                </a:lnTo>
                <a:lnTo>
                  <a:pt x="5204362" y="191110"/>
                </a:lnTo>
                <a:cubicBezTo>
                  <a:pt x="5220804" y="152238"/>
                  <a:pt x="5259295" y="124962"/>
                  <a:pt x="5304156" y="124962"/>
                </a:cubicBezTo>
                <a:cubicBezTo>
                  <a:pt x="5363971" y="124962"/>
                  <a:pt x="5412461" y="173452"/>
                  <a:pt x="5412461" y="233267"/>
                </a:cubicBezTo>
                <a:cubicBezTo>
                  <a:pt x="5412461" y="248221"/>
                  <a:pt x="5409430" y="262467"/>
                  <a:pt x="5403950" y="275424"/>
                </a:cubicBezTo>
                <a:lnTo>
                  <a:pt x="5388389" y="298503"/>
                </a:lnTo>
                <a:lnTo>
                  <a:pt x="7279483" y="1536653"/>
                </a:lnTo>
                <a:lnTo>
                  <a:pt x="7292907" y="1543031"/>
                </a:lnTo>
                <a:lnTo>
                  <a:pt x="7308362" y="1517558"/>
                </a:lnTo>
                <a:cubicBezTo>
                  <a:pt x="7330010" y="1491327"/>
                  <a:pt x="7362771" y="1474607"/>
                  <a:pt x="7399436" y="1474607"/>
                </a:cubicBezTo>
                <a:cubicBezTo>
                  <a:pt x="7464619" y="1474607"/>
                  <a:pt x="7517461" y="1527449"/>
                  <a:pt x="7517461" y="1592632"/>
                </a:cubicBezTo>
                <a:cubicBezTo>
                  <a:pt x="7517461" y="1625224"/>
                  <a:pt x="7504251" y="1654730"/>
                  <a:pt x="7482892" y="1676088"/>
                </a:cubicBezTo>
                <a:lnTo>
                  <a:pt x="7457957" y="1692900"/>
                </a:lnTo>
                <a:lnTo>
                  <a:pt x="8245696" y="4020685"/>
                </a:lnTo>
                <a:lnTo>
                  <a:pt x="8257543" y="4018380"/>
                </a:lnTo>
                <a:cubicBezTo>
                  <a:pt x="8321193" y="4018380"/>
                  <a:pt x="8372791" y="4068112"/>
                  <a:pt x="8372791" y="4129454"/>
                </a:cubicBezTo>
                <a:cubicBezTo>
                  <a:pt x="8372791" y="4175466"/>
                  <a:pt x="8343767" y="4214944"/>
                  <a:pt x="8302403" y="4231807"/>
                </a:cubicBezTo>
                <a:lnTo>
                  <a:pt x="8258851" y="4240282"/>
                </a:lnTo>
                <a:lnTo>
                  <a:pt x="7465224" y="6574480"/>
                </a:lnTo>
                <a:lnTo>
                  <a:pt x="7485739" y="6588312"/>
                </a:lnTo>
                <a:cubicBezTo>
                  <a:pt x="7505338" y="6607911"/>
                  <a:pt x="7517461" y="6634988"/>
                  <a:pt x="7517461" y="6664895"/>
                </a:cubicBezTo>
                <a:cubicBezTo>
                  <a:pt x="7517461" y="6724710"/>
                  <a:pt x="7468971" y="6773200"/>
                  <a:pt x="7409156" y="6773200"/>
                </a:cubicBezTo>
                <a:cubicBezTo>
                  <a:pt x="7394202" y="6773200"/>
                  <a:pt x="7379956" y="6770170"/>
                  <a:pt x="7366999" y="6764689"/>
                </a:cubicBezTo>
                <a:lnTo>
                  <a:pt x="7353519" y="6755601"/>
                </a:lnTo>
                <a:lnTo>
                  <a:pt x="5434675" y="8022092"/>
                </a:lnTo>
                <a:lnTo>
                  <a:pt x="5440231" y="8049251"/>
                </a:lnTo>
                <a:cubicBezTo>
                  <a:pt x="5440231" y="8106765"/>
                  <a:pt x="5392985" y="8153390"/>
                  <a:pt x="5334703" y="8153390"/>
                </a:cubicBezTo>
                <a:cubicBezTo>
                  <a:pt x="5305562" y="8153390"/>
                  <a:pt x="5279180" y="8141734"/>
                  <a:pt x="5260083" y="8122888"/>
                </a:cubicBezTo>
                <a:lnTo>
                  <a:pt x="5254361" y="8114512"/>
                </a:lnTo>
                <a:lnTo>
                  <a:pt x="3473990" y="8114512"/>
                </a:lnTo>
                <a:lnTo>
                  <a:pt x="3472909" y="8116115"/>
                </a:lnTo>
                <a:cubicBezTo>
                  <a:pt x="3453310" y="8135715"/>
                  <a:pt x="3426234" y="8147837"/>
                  <a:pt x="3396326" y="8147837"/>
                </a:cubicBezTo>
                <a:cubicBezTo>
                  <a:pt x="3351465" y="8147837"/>
                  <a:pt x="3312974" y="8120562"/>
                  <a:pt x="3296532" y="8081689"/>
                </a:cubicBezTo>
                <a:lnTo>
                  <a:pt x="3290604" y="8052324"/>
                </a:lnTo>
                <a:lnTo>
                  <a:pt x="3005776" y="7954816"/>
                </a:lnTo>
                <a:lnTo>
                  <a:pt x="2993840" y="7963123"/>
                </a:lnTo>
                <a:cubicBezTo>
                  <a:pt x="2983540" y="7967620"/>
                  <a:pt x="2972217" y="7970106"/>
                  <a:pt x="2960330" y="7970106"/>
                </a:cubicBezTo>
                <a:cubicBezTo>
                  <a:pt x="2924671" y="7970106"/>
                  <a:pt x="2894075" y="7947726"/>
                  <a:pt x="2881006" y="7915831"/>
                </a:cubicBezTo>
                <a:lnTo>
                  <a:pt x="2879566" y="7908469"/>
                </a:lnTo>
                <a:lnTo>
                  <a:pt x="1447699" y="7353311"/>
                </a:lnTo>
                <a:lnTo>
                  <a:pt x="1421501" y="7370303"/>
                </a:lnTo>
                <a:cubicBezTo>
                  <a:pt x="1408377" y="7375643"/>
                  <a:pt x="1393948" y="7378596"/>
                  <a:pt x="1378803" y="7378596"/>
                </a:cubicBezTo>
                <a:cubicBezTo>
                  <a:pt x="1318221" y="7378596"/>
                  <a:pt x="1269109" y="7331350"/>
                  <a:pt x="1269109" y="7273068"/>
                </a:cubicBezTo>
                <a:cubicBezTo>
                  <a:pt x="1269109" y="7251212"/>
                  <a:pt x="1276015" y="7230909"/>
                  <a:pt x="1287843" y="7214066"/>
                </a:cubicBezTo>
                <a:lnTo>
                  <a:pt x="1292073" y="7209588"/>
                </a:lnTo>
                <a:lnTo>
                  <a:pt x="152219" y="5419556"/>
                </a:lnTo>
                <a:lnTo>
                  <a:pt x="119413" y="5426333"/>
                </a:lnTo>
                <a:cubicBezTo>
                  <a:pt x="53463" y="5426333"/>
                  <a:pt x="0" y="5371627"/>
                  <a:pt x="0" y="5304143"/>
                </a:cubicBezTo>
                <a:cubicBezTo>
                  <a:pt x="0" y="5253530"/>
                  <a:pt x="30073" y="5210105"/>
                  <a:pt x="72932" y="5191556"/>
                </a:cubicBezTo>
                <a:lnTo>
                  <a:pt x="99974" y="5185969"/>
                </a:lnTo>
                <a:lnTo>
                  <a:pt x="99974" y="3134039"/>
                </a:lnTo>
                <a:lnTo>
                  <a:pt x="72932" y="3128453"/>
                </a:lnTo>
                <a:cubicBezTo>
                  <a:pt x="30073" y="3109903"/>
                  <a:pt x="0" y="3066478"/>
                  <a:pt x="0" y="3015865"/>
                </a:cubicBezTo>
                <a:cubicBezTo>
                  <a:pt x="0" y="2948382"/>
                  <a:pt x="53463" y="2893675"/>
                  <a:pt x="119413" y="2893675"/>
                </a:cubicBezTo>
                <a:cubicBezTo>
                  <a:pt x="135900" y="2893675"/>
                  <a:pt x="151607" y="2897094"/>
                  <a:pt x="165894" y="2903278"/>
                </a:cubicBezTo>
                <a:lnTo>
                  <a:pt x="173138" y="2908276"/>
                </a:lnTo>
                <a:lnTo>
                  <a:pt x="1205671" y="1219909"/>
                </a:lnTo>
                <a:lnTo>
                  <a:pt x="1184856" y="1197589"/>
                </a:lnTo>
                <a:cubicBezTo>
                  <a:pt x="1173178" y="1180747"/>
                  <a:pt x="1166359" y="1160443"/>
                  <a:pt x="1166359" y="1138587"/>
                </a:cubicBezTo>
                <a:cubicBezTo>
                  <a:pt x="1166359" y="1080305"/>
                  <a:pt x="1214849" y="1033059"/>
                  <a:pt x="1274664" y="1033059"/>
                </a:cubicBezTo>
                <a:cubicBezTo>
                  <a:pt x="1304571" y="1033059"/>
                  <a:pt x="1331648" y="1044871"/>
                  <a:pt x="1351247" y="1063967"/>
                </a:cubicBezTo>
                <a:lnTo>
                  <a:pt x="1360246" y="1076972"/>
                </a:lnTo>
                <a:lnTo>
                  <a:pt x="2837895" y="386463"/>
                </a:lnTo>
                <a:lnTo>
                  <a:pt x="2843985" y="377562"/>
                </a:lnTo>
                <a:cubicBezTo>
                  <a:pt x="2861323" y="360475"/>
                  <a:pt x="2885275" y="349907"/>
                  <a:pt x="2911731" y="349907"/>
                </a:cubicBezTo>
                <a:lnTo>
                  <a:pt x="2914811" y="350520"/>
                </a:lnTo>
                <a:lnTo>
                  <a:pt x="3373191" y="136317"/>
                </a:lnTo>
                <a:lnTo>
                  <a:pt x="3368555" y="112471"/>
                </a:lnTo>
                <a:cubicBezTo>
                  <a:pt x="3368555" y="50355"/>
                  <a:pt x="3417045" y="0"/>
                  <a:pt x="347686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074" name="组合 98"/>
          <p:cNvGrpSpPr/>
          <p:nvPr/>
        </p:nvGrpSpPr>
        <p:grpSpPr>
          <a:xfrm rot="17424464" flipH="1">
            <a:off x="8001635" y="324485"/>
            <a:ext cx="697230" cy="480695"/>
            <a:chOff x="0" y="0"/>
            <a:chExt cx="874705" cy="650964"/>
          </a:xfrm>
        </p:grpSpPr>
        <p:sp>
          <p:nvSpPr>
            <p:cNvPr id="3107" name="等腰三角形 99"/>
            <p:cNvSpPr/>
            <p:nvPr/>
          </p:nvSpPr>
          <p:spPr>
            <a:xfrm rot="-1741463">
              <a:off x="0" y="0"/>
              <a:ext cx="716684" cy="286414"/>
            </a:xfrm>
            <a:prstGeom prst="triangle">
              <a:avLst>
                <a:gd name="adj" fmla="val 26056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108" name="等腰三角形 100"/>
            <p:cNvSpPr/>
            <p:nvPr/>
          </p:nvSpPr>
          <p:spPr>
            <a:xfrm rot="9058537">
              <a:off x="171252" y="239176"/>
              <a:ext cx="703453" cy="411788"/>
            </a:xfrm>
            <a:prstGeom prst="triangle">
              <a:avLst>
                <a:gd name="adj" fmla="val 80449"/>
              </a:avLst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4"/>
          <p:cNvSpPr txBox="1"/>
          <p:nvPr/>
        </p:nvSpPr>
        <p:spPr>
          <a:xfrm>
            <a:off x="732790" y="3944620"/>
            <a:ext cx="9008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bg1"/>
                </a:solidFill>
              </a:rPr>
              <a:t>Th</a:t>
            </a:r>
            <a:r>
              <a:rPr lang="en-US" altLang="zh-CN" sz="1600" dirty="0">
                <a:solidFill>
                  <a:schemeClr val="bg1"/>
                </a:solidFill>
              </a:rPr>
              <a:t>is </a:t>
            </a:r>
            <a:r>
              <a:rPr lang="zh-CN" altLang="en-US" sz="1600" dirty="0">
                <a:solidFill>
                  <a:schemeClr val="bg1"/>
                </a:solidFill>
              </a:rPr>
              <a:t>module streamlines and automates every </a:t>
            </a:r>
            <a:r>
              <a:rPr lang="en-US" altLang="zh-CN" sz="1600" dirty="0">
                <a:solidFill>
                  <a:schemeClr val="bg1"/>
                </a:solidFill>
              </a:rPr>
              <a:t>important location around you with information</a:t>
            </a:r>
            <a:r>
              <a:rPr lang="zh-CN" altLang="en-US" sz="1600" dirty="0">
                <a:solidFill>
                  <a:schemeClr val="bg1"/>
                </a:solidFill>
              </a:rPr>
              <a:t> allotment</a:t>
            </a:r>
            <a:r>
              <a:rPr lang="en-US" altLang="zh-CN" sz="1600" dirty="0">
                <a:solidFill>
                  <a:schemeClr val="bg1"/>
                </a:solidFill>
              </a:rPr>
              <a:t>,website,etc.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704215" y="4829175"/>
            <a:ext cx="8428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 It h</a:t>
            </a:r>
            <a:r>
              <a:rPr lang="en-US" altLang="zh-CN" sz="1600" dirty="0">
                <a:solidFill>
                  <a:schemeClr val="bg1"/>
                </a:solidFill>
              </a:rPr>
              <a:t>el</a:t>
            </a:r>
            <a:r>
              <a:rPr lang="zh-CN" altLang="en-US" sz="1600" dirty="0">
                <a:solidFill>
                  <a:schemeClr val="bg1"/>
                </a:solidFill>
              </a:rPr>
              <a:t>ps </a:t>
            </a:r>
            <a:r>
              <a:rPr lang="en-US" altLang="zh-CN" sz="1600" dirty="0">
                <a:solidFill>
                  <a:schemeClr val="bg1"/>
                </a:solidFill>
              </a:rPr>
              <a:t>to spread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location awareness </a:t>
            </a:r>
            <a:r>
              <a:rPr lang="zh-CN" altLang="en-US" sz="1600" dirty="0">
                <a:solidFill>
                  <a:schemeClr val="bg1"/>
                </a:solidFill>
              </a:rPr>
              <a:t>quickly 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as</a:t>
            </a:r>
            <a:r>
              <a:rPr lang="zh-CN" altLang="en-US" sz="1600" dirty="0">
                <a:solidFill>
                  <a:schemeClr val="bg1"/>
                </a:solidFill>
              </a:rPr>
              <a:t> well as accurately.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1450" y="3079750"/>
            <a:ext cx="590550" cy="601980"/>
            <a:chOff x="284" y="3725"/>
            <a:chExt cx="1216" cy="1216"/>
          </a:xfrm>
        </p:grpSpPr>
        <p:sp>
          <p:nvSpPr>
            <p:cNvPr id="11" name="Oval 10"/>
            <p:cNvSpPr/>
            <p:nvPr/>
          </p:nvSpPr>
          <p:spPr>
            <a:xfrm>
              <a:off x="284" y="3725"/>
              <a:ext cx="1216" cy="12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558" y="3924"/>
              <a:ext cx="651" cy="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100" b="1" dirty="0">
                  <a:solidFill>
                    <a:schemeClr val="bg1"/>
                  </a:solidFill>
                </a:rPr>
                <a:t>1</a:t>
              </a:r>
              <a:endParaRPr lang="en-US" altLang="zh-CN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0">
            <a:off x="172085" y="3916680"/>
            <a:ext cx="573405" cy="558165"/>
            <a:chOff x="1893" y="3729"/>
            <a:chExt cx="1216" cy="1216"/>
          </a:xfrm>
        </p:grpSpPr>
        <p:sp>
          <p:nvSpPr>
            <p:cNvPr id="12" name="Oval 11"/>
            <p:cNvSpPr/>
            <p:nvPr/>
          </p:nvSpPr>
          <p:spPr>
            <a:xfrm>
              <a:off x="1893" y="3729"/>
              <a:ext cx="1216" cy="12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2127" y="3876"/>
              <a:ext cx="758" cy="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100" b="1" dirty="0">
                  <a:solidFill>
                    <a:schemeClr val="bg1"/>
                  </a:solidFill>
                </a:rPr>
                <a:t>2</a:t>
              </a:r>
              <a:endParaRPr lang="en-US" altLang="zh-CN" sz="2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143510" y="4703445"/>
            <a:ext cx="601980" cy="579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23" name="文本框 9"/>
          <p:cNvSpPr txBox="1"/>
          <p:nvPr/>
        </p:nvSpPr>
        <p:spPr>
          <a:xfrm>
            <a:off x="186055" y="4794885"/>
            <a:ext cx="51498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00" b="1" dirty="0">
                <a:solidFill>
                  <a:schemeClr val="bg1"/>
                </a:solidFill>
              </a:rPr>
              <a:t>3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2245" y="4027695"/>
            <a:ext cx="52425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400" b="1" dirty="0" smtClean="0">
                <a:solidFill>
                  <a:schemeClr val="bg1"/>
                </a:solidFill>
              </a:rPr>
              <a:t>A</a:t>
            </a:r>
            <a:r>
              <a:rPr lang="en-US" sz="4400" b="1" dirty="0" smtClean="0">
                <a:solidFill>
                  <a:schemeClr val="bg1"/>
                </a:solidFill>
              </a:rPr>
              <a:t>ny Queries ?</a:t>
            </a:r>
            <a:endParaRPr lang="en-US" sz="44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连接符 3"/>
          <p:cNvCxnSpPr/>
          <p:nvPr/>
        </p:nvCxnSpPr>
        <p:spPr>
          <a:xfrm>
            <a:off x="6656070" y="4960560"/>
            <a:ext cx="551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5120" y="4114293"/>
            <a:ext cx="403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675120" y="4998660"/>
            <a:ext cx="551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372" y="1041865"/>
            <a:ext cx="3315970" cy="624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0" b="1" dirty="0" smtClean="0">
                <a:solidFill>
                  <a:schemeClr val="bg1"/>
                </a:solidFill>
              </a:rPr>
              <a:t>1</a:t>
            </a:r>
            <a:endParaRPr lang="zh-CN" altLang="en-US" sz="40000" b="1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79795" y="1802020"/>
            <a:ext cx="524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 dirty="0" smtClean="0">
                <a:solidFill>
                  <a:schemeClr val="bg1"/>
                </a:solidFill>
              </a:rPr>
              <a:t>l</a:t>
            </a:r>
            <a:r>
              <a:rPr lang="en-US" sz="4800" b="1" dirty="0" smtClean="0">
                <a:solidFill>
                  <a:schemeClr val="bg1"/>
                </a:solidFill>
              </a:rPr>
              <a:t>ntroduction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13120" y="2813050"/>
            <a:ext cx="6354445" cy="50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 60"/>
          <p:cNvSpPr>
            <a:spLocks noEditPoints="1"/>
          </p:cNvSpPr>
          <p:nvPr/>
        </p:nvSpPr>
        <p:spPr bwMode="auto">
          <a:xfrm rot="540000">
            <a:off x="10114305" y="1995171"/>
            <a:ext cx="481012" cy="482600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372" y="1041865"/>
            <a:ext cx="3315970" cy="624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0" b="1" dirty="0" smtClean="0">
                <a:solidFill>
                  <a:schemeClr val="bg1"/>
                </a:solidFill>
              </a:rPr>
              <a:t>2</a:t>
            </a:r>
            <a:endParaRPr lang="zh-CN" altLang="en-US" sz="40000" b="1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17895" y="1929020"/>
            <a:ext cx="5242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Working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51220" y="2870200"/>
            <a:ext cx="6326505" cy="25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77" name="Group 9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8445" y="2103120"/>
            <a:ext cx="586105" cy="558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>
            <a:off x="-600075" y="3494088"/>
            <a:ext cx="9899650" cy="773113"/>
          </a:xfrm>
          <a:custGeom>
            <a:avLst/>
            <a:gdLst>
              <a:gd name="T0" fmla="*/ 6236 w 6236"/>
              <a:gd name="T1" fmla="*/ 242 h 487"/>
              <a:gd name="T2" fmla="*/ 5978 w 6236"/>
              <a:gd name="T3" fmla="*/ 0 h 487"/>
              <a:gd name="T4" fmla="*/ 5978 w 6236"/>
              <a:gd name="T5" fmla="*/ 147 h 487"/>
              <a:gd name="T6" fmla="*/ 26 w 6236"/>
              <a:gd name="T7" fmla="*/ 147 h 487"/>
              <a:gd name="T8" fmla="*/ 0 w 6236"/>
              <a:gd name="T9" fmla="*/ 340 h 487"/>
              <a:gd name="T10" fmla="*/ 5978 w 6236"/>
              <a:gd name="T11" fmla="*/ 340 h 487"/>
              <a:gd name="T12" fmla="*/ 5978 w 6236"/>
              <a:gd name="T13" fmla="*/ 487 h 487"/>
              <a:gd name="T14" fmla="*/ 6236 w 6236"/>
              <a:gd name="T15" fmla="*/ 24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36" h="487">
                <a:moveTo>
                  <a:pt x="6236" y="242"/>
                </a:moveTo>
                <a:lnTo>
                  <a:pt x="5978" y="0"/>
                </a:lnTo>
                <a:lnTo>
                  <a:pt x="5978" y="147"/>
                </a:lnTo>
                <a:lnTo>
                  <a:pt x="26" y="147"/>
                </a:lnTo>
                <a:lnTo>
                  <a:pt x="0" y="340"/>
                </a:lnTo>
                <a:lnTo>
                  <a:pt x="5978" y="340"/>
                </a:lnTo>
                <a:lnTo>
                  <a:pt x="5978" y="487"/>
                </a:lnTo>
                <a:lnTo>
                  <a:pt x="6236" y="2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-1681162" y="2576513"/>
            <a:ext cx="8667750" cy="1465263"/>
          </a:xfrm>
          <a:custGeom>
            <a:avLst/>
            <a:gdLst>
              <a:gd name="T0" fmla="*/ 2200 w 2309"/>
              <a:gd name="T1" fmla="*/ 0 h 389"/>
              <a:gd name="T2" fmla="*/ 2092 w 2309"/>
              <a:gd name="T3" fmla="*/ 109 h 389"/>
              <a:gd name="T4" fmla="*/ 2157 w 2309"/>
              <a:gd name="T5" fmla="*/ 109 h 389"/>
              <a:gd name="T6" fmla="*/ 2157 w 2309"/>
              <a:gd name="T7" fmla="*/ 248 h 389"/>
              <a:gd name="T8" fmla="*/ 2139 w 2309"/>
              <a:gd name="T9" fmla="*/ 291 h 389"/>
              <a:gd name="T10" fmla="*/ 2097 w 2309"/>
              <a:gd name="T11" fmla="*/ 308 h 389"/>
              <a:gd name="T12" fmla="*/ 0 w 2309"/>
              <a:gd name="T13" fmla="*/ 308 h 389"/>
              <a:gd name="T14" fmla="*/ 0 w 2309"/>
              <a:gd name="T15" fmla="*/ 389 h 389"/>
              <a:gd name="T16" fmla="*/ 2097 w 2309"/>
              <a:gd name="T17" fmla="*/ 389 h 389"/>
              <a:gd name="T18" fmla="*/ 2196 w 2309"/>
              <a:gd name="T19" fmla="*/ 348 h 389"/>
              <a:gd name="T20" fmla="*/ 2238 w 2309"/>
              <a:gd name="T21" fmla="*/ 248 h 389"/>
              <a:gd name="T22" fmla="*/ 2238 w 2309"/>
              <a:gd name="T23" fmla="*/ 109 h 389"/>
              <a:gd name="T24" fmla="*/ 2309 w 2309"/>
              <a:gd name="T25" fmla="*/ 109 h 389"/>
              <a:gd name="T26" fmla="*/ 2200 w 2309"/>
              <a:gd name="T27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9" h="389">
                <a:moveTo>
                  <a:pt x="2200" y="0"/>
                </a:moveTo>
                <a:cubicBezTo>
                  <a:pt x="2092" y="109"/>
                  <a:pt x="2092" y="109"/>
                  <a:pt x="2092" y="109"/>
                </a:cubicBezTo>
                <a:cubicBezTo>
                  <a:pt x="2157" y="109"/>
                  <a:pt x="2157" y="109"/>
                  <a:pt x="2157" y="109"/>
                </a:cubicBezTo>
                <a:cubicBezTo>
                  <a:pt x="2157" y="248"/>
                  <a:pt x="2157" y="248"/>
                  <a:pt x="2157" y="248"/>
                </a:cubicBezTo>
                <a:cubicBezTo>
                  <a:pt x="2157" y="264"/>
                  <a:pt x="2150" y="279"/>
                  <a:pt x="2139" y="291"/>
                </a:cubicBezTo>
                <a:cubicBezTo>
                  <a:pt x="2128" y="301"/>
                  <a:pt x="2113" y="308"/>
                  <a:pt x="2097" y="308"/>
                </a:cubicBezTo>
                <a:cubicBezTo>
                  <a:pt x="1138" y="308"/>
                  <a:pt x="117" y="308"/>
                  <a:pt x="0" y="308"/>
                </a:cubicBezTo>
                <a:cubicBezTo>
                  <a:pt x="0" y="389"/>
                  <a:pt x="0" y="389"/>
                  <a:pt x="0" y="389"/>
                </a:cubicBezTo>
                <a:cubicBezTo>
                  <a:pt x="1411" y="389"/>
                  <a:pt x="2097" y="389"/>
                  <a:pt x="2097" y="389"/>
                </a:cubicBezTo>
                <a:cubicBezTo>
                  <a:pt x="2135" y="389"/>
                  <a:pt x="2170" y="372"/>
                  <a:pt x="2196" y="348"/>
                </a:cubicBezTo>
                <a:cubicBezTo>
                  <a:pt x="2221" y="321"/>
                  <a:pt x="2238" y="286"/>
                  <a:pt x="2238" y="248"/>
                </a:cubicBezTo>
                <a:cubicBezTo>
                  <a:pt x="2238" y="109"/>
                  <a:pt x="2238" y="109"/>
                  <a:pt x="2238" y="109"/>
                </a:cubicBezTo>
                <a:cubicBezTo>
                  <a:pt x="2309" y="109"/>
                  <a:pt x="2309" y="109"/>
                  <a:pt x="2309" y="109"/>
                </a:cubicBezTo>
                <a:lnTo>
                  <a:pt x="2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" name="Freeform 7"/>
          <p:cNvSpPr/>
          <p:nvPr/>
        </p:nvSpPr>
        <p:spPr bwMode="auto">
          <a:xfrm>
            <a:off x="-485775" y="3727451"/>
            <a:ext cx="8161338" cy="1465263"/>
          </a:xfrm>
          <a:custGeom>
            <a:avLst/>
            <a:gdLst>
              <a:gd name="T0" fmla="*/ 2103 w 2174"/>
              <a:gd name="T1" fmla="*/ 281 h 389"/>
              <a:gd name="T2" fmla="*/ 2103 w 2174"/>
              <a:gd name="T3" fmla="*/ 142 h 389"/>
              <a:gd name="T4" fmla="*/ 2062 w 2174"/>
              <a:gd name="T5" fmla="*/ 42 h 389"/>
              <a:gd name="T6" fmla="*/ 1963 w 2174"/>
              <a:gd name="T7" fmla="*/ 0 h 389"/>
              <a:gd name="T8" fmla="*/ 3 w 2174"/>
              <a:gd name="T9" fmla="*/ 0 h 389"/>
              <a:gd name="T10" fmla="*/ 0 w 2174"/>
              <a:gd name="T11" fmla="*/ 81 h 389"/>
              <a:gd name="T12" fmla="*/ 1963 w 2174"/>
              <a:gd name="T13" fmla="*/ 81 h 389"/>
              <a:gd name="T14" fmla="*/ 2005 w 2174"/>
              <a:gd name="T15" fmla="*/ 99 h 389"/>
              <a:gd name="T16" fmla="*/ 2023 w 2174"/>
              <a:gd name="T17" fmla="*/ 142 h 389"/>
              <a:gd name="T18" fmla="*/ 2023 w 2174"/>
              <a:gd name="T19" fmla="*/ 281 h 389"/>
              <a:gd name="T20" fmla="*/ 1958 w 2174"/>
              <a:gd name="T21" fmla="*/ 281 h 389"/>
              <a:gd name="T22" fmla="*/ 2066 w 2174"/>
              <a:gd name="T23" fmla="*/ 389 h 389"/>
              <a:gd name="T24" fmla="*/ 2174 w 2174"/>
              <a:gd name="T25" fmla="*/ 281 h 389"/>
              <a:gd name="T26" fmla="*/ 2103 w 2174"/>
              <a:gd name="T27" fmla="*/ 281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4" h="389">
                <a:moveTo>
                  <a:pt x="2103" y="281"/>
                </a:moveTo>
                <a:cubicBezTo>
                  <a:pt x="2103" y="281"/>
                  <a:pt x="2103" y="281"/>
                  <a:pt x="2103" y="142"/>
                </a:cubicBezTo>
                <a:cubicBezTo>
                  <a:pt x="2103" y="102"/>
                  <a:pt x="2087" y="67"/>
                  <a:pt x="2062" y="42"/>
                </a:cubicBezTo>
                <a:cubicBezTo>
                  <a:pt x="2036" y="16"/>
                  <a:pt x="2001" y="0"/>
                  <a:pt x="1963" y="0"/>
                </a:cubicBezTo>
                <a:cubicBezTo>
                  <a:pt x="1963" y="0"/>
                  <a:pt x="1272" y="0"/>
                  <a:pt x="3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111" y="81"/>
                  <a:pt x="1112" y="81"/>
                  <a:pt x="1963" y="81"/>
                </a:cubicBezTo>
                <a:cubicBezTo>
                  <a:pt x="1979" y="81"/>
                  <a:pt x="1993" y="87"/>
                  <a:pt x="2005" y="99"/>
                </a:cubicBezTo>
                <a:cubicBezTo>
                  <a:pt x="2016" y="110"/>
                  <a:pt x="2023" y="125"/>
                  <a:pt x="2023" y="142"/>
                </a:cubicBezTo>
                <a:cubicBezTo>
                  <a:pt x="2023" y="142"/>
                  <a:pt x="2023" y="142"/>
                  <a:pt x="2023" y="281"/>
                </a:cubicBezTo>
                <a:cubicBezTo>
                  <a:pt x="2023" y="281"/>
                  <a:pt x="2023" y="281"/>
                  <a:pt x="1958" y="281"/>
                </a:cubicBezTo>
                <a:cubicBezTo>
                  <a:pt x="1958" y="281"/>
                  <a:pt x="1958" y="281"/>
                  <a:pt x="2066" y="389"/>
                </a:cubicBezTo>
                <a:cubicBezTo>
                  <a:pt x="2174" y="281"/>
                  <a:pt x="2174" y="281"/>
                  <a:pt x="2174" y="281"/>
                </a:cubicBezTo>
                <a:cubicBezTo>
                  <a:pt x="2174" y="281"/>
                  <a:pt x="2174" y="281"/>
                  <a:pt x="2103" y="2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" name="Freeform 8"/>
          <p:cNvSpPr/>
          <p:nvPr/>
        </p:nvSpPr>
        <p:spPr bwMode="auto">
          <a:xfrm>
            <a:off x="-2483167" y="2546668"/>
            <a:ext cx="6321425" cy="1465263"/>
          </a:xfrm>
          <a:custGeom>
            <a:avLst/>
            <a:gdLst>
              <a:gd name="T0" fmla="*/ 1576 w 1684"/>
              <a:gd name="T1" fmla="*/ 0 h 389"/>
              <a:gd name="T2" fmla="*/ 1468 w 1684"/>
              <a:gd name="T3" fmla="*/ 109 h 389"/>
              <a:gd name="T4" fmla="*/ 1533 w 1684"/>
              <a:gd name="T5" fmla="*/ 109 h 389"/>
              <a:gd name="T6" fmla="*/ 1533 w 1684"/>
              <a:gd name="T7" fmla="*/ 248 h 389"/>
              <a:gd name="T8" fmla="*/ 1515 w 1684"/>
              <a:gd name="T9" fmla="*/ 291 h 389"/>
              <a:gd name="T10" fmla="*/ 1473 w 1684"/>
              <a:gd name="T11" fmla="*/ 308 h 389"/>
              <a:gd name="T12" fmla="*/ 5 w 1684"/>
              <a:gd name="T13" fmla="*/ 308 h 389"/>
              <a:gd name="T14" fmla="*/ 0 w 1684"/>
              <a:gd name="T15" fmla="*/ 389 h 389"/>
              <a:gd name="T16" fmla="*/ 1473 w 1684"/>
              <a:gd name="T17" fmla="*/ 389 h 389"/>
              <a:gd name="T18" fmla="*/ 1572 w 1684"/>
              <a:gd name="T19" fmla="*/ 348 h 389"/>
              <a:gd name="T20" fmla="*/ 1613 w 1684"/>
              <a:gd name="T21" fmla="*/ 248 h 389"/>
              <a:gd name="T22" fmla="*/ 1613 w 1684"/>
              <a:gd name="T23" fmla="*/ 109 h 389"/>
              <a:gd name="T24" fmla="*/ 1684 w 1684"/>
              <a:gd name="T25" fmla="*/ 109 h 389"/>
              <a:gd name="T26" fmla="*/ 1576 w 1684"/>
              <a:gd name="T27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84" h="389">
                <a:moveTo>
                  <a:pt x="1576" y="0"/>
                </a:moveTo>
                <a:cubicBezTo>
                  <a:pt x="1468" y="109"/>
                  <a:pt x="1468" y="109"/>
                  <a:pt x="1468" y="109"/>
                </a:cubicBezTo>
                <a:cubicBezTo>
                  <a:pt x="1533" y="109"/>
                  <a:pt x="1533" y="109"/>
                  <a:pt x="1533" y="109"/>
                </a:cubicBezTo>
                <a:cubicBezTo>
                  <a:pt x="1533" y="248"/>
                  <a:pt x="1533" y="248"/>
                  <a:pt x="1533" y="248"/>
                </a:cubicBezTo>
                <a:cubicBezTo>
                  <a:pt x="1533" y="264"/>
                  <a:pt x="1526" y="279"/>
                  <a:pt x="1515" y="291"/>
                </a:cubicBezTo>
                <a:cubicBezTo>
                  <a:pt x="1503" y="301"/>
                  <a:pt x="1489" y="308"/>
                  <a:pt x="1473" y="308"/>
                </a:cubicBezTo>
                <a:cubicBezTo>
                  <a:pt x="987" y="308"/>
                  <a:pt x="91" y="308"/>
                  <a:pt x="5" y="308"/>
                </a:cubicBezTo>
                <a:cubicBezTo>
                  <a:pt x="0" y="389"/>
                  <a:pt x="0" y="389"/>
                  <a:pt x="0" y="389"/>
                </a:cubicBezTo>
                <a:cubicBezTo>
                  <a:pt x="777" y="389"/>
                  <a:pt x="1473" y="389"/>
                  <a:pt x="1473" y="389"/>
                </a:cubicBezTo>
                <a:cubicBezTo>
                  <a:pt x="1511" y="389"/>
                  <a:pt x="1546" y="372"/>
                  <a:pt x="1572" y="348"/>
                </a:cubicBezTo>
                <a:cubicBezTo>
                  <a:pt x="1597" y="321"/>
                  <a:pt x="1613" y="286"/>
                  <a:pt x="1613" y="248"/>
                </a:cubicBezTo>
                <a:cubicBezTo>
                  <a:pt x="1613" y="109"/>
                  <a:pt x="1613" y="109"/>
                  <a:pt x="1613" y="109"/>
                </a:cubicBezTo>
                <a:cubicBezTo>
                  <a:pt x="1684" y="109"/>
                  <a:pt x="1684" y="109"/>
                  <a:pt x="1684" y="109"/>
                </a:cubicBezTo>
                <a:lnTo>
                  <a:pt x="15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Freeform 9"/>
          <p:cNvSpPr/>
          <p:nvPr/>
        </p:nvSpPr>
        <p:spPr bwMode="auto">
          <a:xfrm>
            <a:off x="-1266825" y="3727451"/>
            <a:ext cx="5788025" cy="1465263"/>
          </a:xfrm>
          <a:custGeom>
            <a:avLst/>
            <a:gdLst>
              <a:gd name="T0" fmla="*/ 1471 w 1542"/>
              <a:gd name="T1" fmla="*/ 281 h 389"/>
              <a:gd name="T2" fmla="*/ 1471 w 1542"/>
              <a:gd name="T3" fmla="*/ 142 h 389"/>
              <a:gd name="T4" fmla="*/ 1429 w 1542"/>
              <a:gd name="T5" fmla="*/ 42 h 389"/>
              <a:gd name="T6" fmla="*/ 1330 w 1542"/>
              <a:gd name="T7" fmla="*/ 0 h 389"/>
              <a:gd name="T8" fmla="*/ 4 w 1542"/>
              <a:gd name="T9" fmla="*/ 0 h 389"/>
              <a:gd name="T10" fmla="*/ 0 w 1542"/>
              <a:gd name="T11" fmla="*/ 81 h 389"/>
              <a:gd name="T12" fmla="*/ 1330 w 1542"/>
              <a:gd name="T13" fmla="*/ 81 h 389"/>
              <a:gd name="T14" fmla="*/ 1373 w 1542"/>
              <a:gd name="T15" fmla="*/ 99 h 389"/>
              <a:gd name="T16" fmla="*/ 1390 w 1542"/>
              <a:gd name="T17" fmla="*/ 142 h 389"/>
              <a:gd name="T18" fmla="*/ 1390 w 1542"/>
              <a:gd name="T19" fmla="*/ 281 h 389"/>
              <a:gd name="T20" fmla="*/ 1325 w 1542"/>
              <a:gd name="T21" fmla="*/ 281 h 389"/>
              <a:gd name="T22" fmla="*/ 1433 w 1542"/>
              <a:gd name="T23" fmla="*/ 389 h 389"/>
              <a:gd name="T24" fmla="*/ 1542 w 1542"/>
              <a:gd name="T25" fmla="*/ 281 h 389"/>
              <a:gd name="T26" fmla="*/ 1471 w 1542"/>
              <a:gd name="T27" fmla="*/ 281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2" h="389">
                <a:moveTo>
                  <a:pt x="1471" y="281"/>
                </a:moveTo>
                <a:cubicBezTo>
                  <a:pt x="1471" y="281"/>
                  <a:pt x="1471" y="281"/>
                  <a:pt x="1471" y="142"/>
                </a:cubicBezTo>
                <a:cubicBezTo>
                  <a:pt x="1471" y="102"/>
                  <a:pt x="1454" y="67"/>
                  <a:pt x="1429" y="42"/>
                </a:cubicBezTo>
                <a:cubicBezTo>
                  <a:pt x="1403" y="16"/>
                  <a:pt x="1368" y="0"/>
                  <a:pt x="1330" y="0"/>
                </a:cubicBezTo>
                <a:cubicBezTo>
                  <a:pt x="1330" y="0"/>
                  <a:pt x="639" y="0"/>
                  <a:pt x="4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77" y="81"/>
                  <a:pt x="945" y="81"/>
                  <a:pt x="1330" y="81"/>
                </a:cubicBezTo>
                <a:cubicBezTo>
                  <a:pt x="1347" y="81"/>
                  <a:pt x="1361" y="87"/>
                  <a:pt x="1373" y="99"/>
                </a:cubicBezTo>
                <a:cubicBezTo>
                  <a:pt x="1383" y="110"/>
                  <a:pt x="1390" y="125"/>
                  <a:pt x="1390" y="142"/>
                </a:cubicBezTo>
                <a:cubicBezTo>
                  <a:pt x="1390" y="142"/>
                  <a:pt x="1390" y="142"/>
                  <a:pt x="1390" y="281"/>
                </a:cubicBezTo>
                <a:cubicBezTo>
                  <a:pt x="1390" y="281"/>
                  <a:pt x="1390" y="281"/>
                  <a:pt x="1325" y="281"/>
                </a:cubicBezTo>
                <a:cubicBezTo>
                  <a:pt x="1325" y="281"/>
                  <a:pt x="1325" y="281"/>
                  <a:pt x="1433" y="389"/>
                </a:cubicBezTo>
                <a:cubicBezTo>
                  <a:pt x="1542" y="281"/>
                  <a:pt x="1542" y="281"/>
                  <a:pt x="1542" y="281"/>
                </a:cubicBezTo>
                <a:cubicBezTo>
                  <a:pt x="1542" y="281"/>
                  <a:pt x="1542" y="281"/>
                  <a:pt x="1471" y="2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9642870" y="3457542"/>
            <a:ext cx="117856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sz="1700" b="1" dirty="0" smtClean="0">
                <a:latin typeface="+mj-lt"/>
              </a:rPr>
              <a:t>Outcome</a:t>
            </a:r>
            <a:endParaRPr lang="en-US" altLang="id-ID" sz="1700" b="1" dirty="0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14295" y="3759028"/>
            <a:ext cx="206295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d-ID" sz="1400" dirty="0">
                <a:solidFill>
                  <a:schemeClr val="tx2"/>
                </a:solidFill>
              </a:rPr>
              <a:t>P</a:t>
            </a:r>
            <a:r>
              <a:rPr lang="id-ID" sz="1400" dirty="0">
                <a:solidFill>
                  <a:schemeClr val="tx2"/>
                </a:solidFill>
              </a:rPr>
              <a:t>ro</a:t>
            </a:r>
            <a:r>
              <a:rPr lang="en-US" altLang="id-ID" sz="1400" dirty="0">
                <a:solidFill>
                  <a:schemeClr val="tx2"/>
                </a:solidFill>
              </a:rPr>
              <a:t>ject On</a:t>
            </a:r>
            <a:r>
              <a:rPr lang="id-ID" sz="1400" dirty="0">
                <a:solidFill>
                  <a:schemeClr val="tx2"/>
                </a:solidFill>
              </a:rPr>
              <a:t> </a:t>
            </a:r>
            <a:r>
              <a:rPr lang="en-US" altLang="id-ID" sz="1400" dirty="0">
                <a:solidFill>
                  <a:schemeClr val="tx2"/>
                </a:solidFill>
              </a:rPr>
              <a:t>Essential Locations Around you</a:t>
            </a:r>
            <a:endParaRPr lang="en-US" altLang="id-ID" sz="14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2649" y="1641428"/>
            <a:ext cx="671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id-ID" b="1" dirty="0" smtClean="0">
                <a:latin typeface="+mj-lt"/>
              </a:rPr>
              <a:t>PHP</a:t>
            </a:r>
            <a:endParaRPr lang="en-US" altLang="id-ID" b="1" dirty="0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49265" y="1946275"/>
            <a:ext cx="22358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id-ID" sz="1400" dirty="0">
                <a:solidFill>
                  <a:schemeClr val="tx2"/>
                </a:solidFill>
              </a:rPr>
              <a:t>For Diffrent Operations in Web Page</a:t>
            </a:r>
            <a:endParaRPr lang="en-US" altLang="id-ID" sz="1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9665" y="5282557"/>
            <a:ext cx="886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id-ID" b="1" dirty="0" smtClean="0">
                <a:latin typeface="+mj-lt"/>
              </a:rPr>
              <a:t>Figma</a:t>
            </a:r>
            <a:endParaRPr lang="en-US" altLang="id-ID" b="1" dirty="0" smtClean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365" y="5673725"/>
            <a:ext cx="23501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id-ID" sz="1400" dirty="0">
                <a:solidFill>
                  <a:schemeClr val="tx2"/>
                </a:solidFill>
              </a:rPr>
              <a:t>To add grapical (Visual) elements to web page</a:t>
            </a:r>
            <a:endParaRPr lang="en-US" altLang="id-ID" sz="14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4220" y="1636630"/>
            <a:ext cx="873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id-ID" b="1" dirty="0" smtClean="0">
                <a:latin typeface="+mj-lt"/>
              </a:rPr>
              <a:t>HTML</a:t>
            </a:r>
            <a:endParaRPr lang="id-ID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8197" y="1947641"/>
            <a:ext cx="206295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dirty="0">
                <a:solidFill>
                  <a:schemeClr val="tx2"/>
                </a:solidFill>
              </a:rPr>
              <a:t>S</a:t>
            </a:r>
            <a:r>
              <a:rPr lang="en-US" altLang="id-ID" sz="1400" dirty="0">
                <a:solidFill>
                  <a:schemeClr val="tx2"/>
                </a:solidFill>
              </a:rPr>
              <a:t>tructural support to web page</a:t>
            </a:r>
            <a:endParaRPr lang="en-US" altLang="id-ID" sz="14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49600" y="5347327"/>
            <a:ext cx="612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id-ID" b="1" dirty="0" smtClean="0">
                <a:latin typeface="+mj-lt"/>
              </a:rPr>
              <a:t>CSS</a:t>
            </a:r>
            <a:endParaRPr lang="en-US" altLang="id-ID" b="1" dirty="0" smtClean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4191" y="5705963"/>
            <a:ext cx="206295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id-ID" sz="1400" dirty="0">
                <a:solidFill>
                  <a:schemeClr val="tx2"/>
                </a:solidFill>
              </a:rPr>
              <a:t>Styling and Arranging Elements in web page </a:t>
            </a:r>
            <a:endParaRPr lang="en-US" altLang="id-ID" sz="1400" dirty="0">
              <a:solidFill>
                <a:schemeClr val="tx2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341442" y="3498986"/>
            <a:ext cx="292334" cy="292334"/>
            <a:chOff x="4054476" y="4030663"/>
            <a:chExt cx="239712" cy="239712"/>
          </a:xfrm>
          <a:solidFill>
            <a:schemeClr val="accent4"/>
          </a:solidFill>
        </p:grpSpPr>
        <p:sp>
          <p:nvSpPr>
            <p:cNvPr id="29" name="Freeform 404"/>
            <p:cNvSpPr/>
            <p:nvPr/>
          </p:nvSpPr>
          <p:spPr bwMode="auto">
            <a:xfrm>
              <a:off x="4054476" y="4030663"/>
              <a:ext cx="60325" cy="58738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" name="Freeform 405"/>
            <p:cNvSpPr/>
            <p:nvPr/>
          </p:nvSpPr>
          <p:spPr bwMode="auto">
            <a:xfrm>
              <a:off x="4054476" y="4119563"/>
              <a:ext cx="60325" cy="60325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" name="Freeform 407"/>
            <p:cNvSpPr/>
            <p:nvPr/>
          </p:nvSpPr>
          <p:spPr bwMode="auto">
            <a:xfrm>
              <a:off x="4054476" y="4210050"/>
              <a:ext cx="60325" cy="60325"/>
            </a:xfrm>
            <a:custGeom>
              <a:avLst/>
              <a:gdLst>
                <a:gd name="T0" fmla="*/ 14 w 16"/>
                <a:gd name="T1" fmla="*/ 0 h 16"/>
                <a:gd name="T2" fmla="*/ 2 w 16"/>
                <a:gd name="T3" fmla="*/ 0 h 16"/>
                <a:gd name="T4" fmla="*/ 0 w 16"/>
                <a:gd name="T5" fmla="*/ 2 h 16"/>
                <a:gd name="T6" fmla="*/ 0 w 16"/>
                <a:gd name="T7" fmla="*/ 14 h 16"/>
                <a:gd name="T8" fmla="*/ 2 w 16"/>
                <a:gd name="T9" fmla="*/ 16 h 16"/>
                <a:gd name="T10" fmla="*/ 14 w 16"/>
                <a:gd name="T11" fmla="*/ 16 h 16"/>
                <a:gd name="T12" fmla="*/ 16 w 16"/>
                <a:gd name="T13" fmla="*/ 14 h 16"/>
                <a:gd name="T14" fmla="*/ 16 w 16"/>
                <a:gd name="T15" fmla="*/ 2 h 16"/>
                <a:gd name="T16" fmla="*/ 1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" name="Freeform 408"/>
            <p:cNvSpPr/>
            <p:nvPr/>
          </p:nvSpPr>
          <p:spPr bwMode="auto">
            <a:xfrm>
              <a:off x="4144963" y="4030663"/>
              <a:ext cx="149225" cy="58738"/>
            </a:xfrm>
            <a:custGeom>
              <a:avLst/>
              <a:gdLst>
                <a:gd name="T0" fmla="*/ 38 w 40"/>
                <a:gd name="T1" fmla="*/ 0 h 16"/>
                <a:gd name="T2" fmla="*/ 2 w 40"/>
                <a:gd name="T3" fmla="*/ 0 h 16"/>
                <a:gd name="T4" fmla="*/ 0 w 40"/>
                <a:gd name="T5" fmla="*/ 2 h 16"/>
                <a:gd name="T6" fmla="*/ 0 w 40"/>
                <a:gd name="T7" fmla="*/ 14 h 16"/>
                <a:gd name="T8" fmla="*/ 2 w 40"/>
                <a:gd name="T9" fmla="*/ 16 h 16"/>
                <a:gd name="T10" fmla="*/ 38 w 40"/>
                <a:gd name="T11" fmla="*/ 16 h 16"/>
                <a:gd name="T12" fmla="*/ 40 w 40"/>
                <a:gd name="T13" fmla="*/ 14 h 16"/>
                <a:gd name="T14" fmla="*/ 40 w 40"/>
                <a:gd name="T15" fmla="*/ 2 h 16"/>
                <a:gd name="T16" fmla="*/ 38 w 4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Freeform 409"/>
            <p:cNvSpPr/>
            <p:nvPr/>
          </p:nvSpPr>
          <p:spPr bwMode="auto">
            <a:xfrm>
              <a:off x="4144963" y="4119563"/>
              <a:ext cx="149225" cy="60325"/>
            </a:xfrm>
            <a:custGeom>
              <a:avLst/>
              <a:gdLst>
                <a:gd name="T0" fmla="*/ 38 w 40"/>
                <a:gd name="T1" fmla="*/ 0 h 16"/>
                <a:gd name="T2" fmla="*/ 2 w 40"/>
                <a:gd name="T3" fmla="*/ 0 h 16"/>
                <a:gd name="T4" fmla="*/ 0 w 40"/>
                <a:gd name="T5" fmla="*/ 2 h 16"/>
                <a:gd name="T6" fmla="*/ 0 w 40"/>
                <a:gd name="T7" fmla="*/ 14 h 16"/>
                <a:gd name="T8" fmla="*/ 2 w 40"/>
                <a:gd name="T9" fmla="*/ 16 h 16"/>
                <a:gd name="T10" fmla="*/ 38 w 40"/>
                <a:gd name="T11" fmla="*/ 16 h 16"/>
                <a:gd name="T12" fmla="*/ 40 w 40"/>
                <a:gd name="T13" fmla="*/ 14 h 16"/>
                <a:gd name="T14" fmla="*/ 40 w 40"/>
                <a:gd name="T15" fmla="*/ 2 h 16"/>
                <a:gd name="T16" fmla="*/ 38 w 4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" name="Freeform 410"/>
            <p:cNvSpPr/>
            <p:nvPr/>
          </p:nvSpPr>
          <p:spPr bwMode="auto">
            <a:xfrm>
              <a:off x="4144963" y="4210050"/>
              <a:ext cx="149225" cy="60325"/>
            </a:xfrm>
            <a:custGeom>
              <a:avLst/>
              <a:gdLst>
                <a:gd name="T0" fmla="*/ 38 w 40"/>
                <a:gd name="T1" fmla="*/ 0 h 16"/>
                <a:gd name="T2" fmla="*/ 2 w 40"/>
                <a:gd name="T3" fmla="*/ 0 h 16"/>
                <a:gd name="T4" fmla="*/ 0 w 40"/>
                <a:gd name="T5" fmla="*/ 2 h 16"/>
                <a:gd name="T6" fmla="*/ 0 w 40"/>
                <a:gd name="T7" fmla="*/ 14 h 16"/>
                <a:gd name="T8" fmla="*/ 2 w 40"/>
                <a:gd name="T9" fmla="*/ 16 h 16"/>
                <a:gd name="T10" fmla="*/ 38 w 40"/>
                <a:gd name="T11" fmla="*/ 16 h 16"/>
                <a:gd name="T12" fmla="*/ 40 w 40"/>
                <a:gd name="T13" fmla="*/ 14 h 16"/>
                <a:gd name="T14" fmla="*/ 40 w 40"/>
                <a:gd name="T15" fmla="*/ 2 h 16"/>
                <a:gd name="T16" fmla="*/ 38 w 4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9" y="16"/>
                    <a:pt x="40" y="15"/>
                    <a:pt x="40" y="1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07035" y="5354273"/>
            <a:ext cx="338161" cy="340400"/>
            <a:chOff x="9344026" y="2587626"/>
            <a:chExt cx="239713" cy="241300"/>
          </a:xfrm>
          <a:solidFill>
            <a:schemeClr val="accent4"/>
          </a:solidFill>
        </p:grpSpPr>
        <p:sp>
          <p:nvSpPr>
            <p:cNvPr id="36" name="Oval 339"/>
            <p:cNvSpPr>
              <a:spLocks noChangeArrowheads="1"/>
            </p:cNvSpPr>
            <p:nvPr/>
          </p:nvSpPr>
          <p:spPr bwMode="auto">
            <a:xfrm>
              <a:off x="9380538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Oval 340"/>
            <p:cNvSpPr>
              <a:spLocks noChangeArrowheads="1"/>
            </p:cNvSpPr>
            <p:nvPr/>
          </p:nvSpPr>
          <p:spPr bwMode="auto">
            <a:xfrm>
              <a:off x="9410701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Oval 341"/>
            <p:cNvSpPr>
              <a:spLocks noChangeArrowheads="1"/>
            </p:cNvSpPr>
            <p:nvPr/>
          </p:nvSpPr>
          <p:spPr bwMode="auto">
            <a:xfrm>
              <a:off x="9440863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9" name="Freeform 342"/>
            <p:cNvSpPr>
              <a:spLocks noEditPoints="1"/>
            </p:cNvSpPr>
            <p:nvPr/>
          </p:nvSpPr>
          <p:spPr bwMode="auto">
            <a:xfrm>
              <a:off x="9344026" y="2587626"/>
              <a:ext cx="239713" cy="241300"/>
            </a:xfrm>
            <a:custGeom>
              <a:avLst/>
              <a:gdLst>
                <a:gd name="T0" fmla="*/ 56 w 64"/>
                <a:gd name="T1" fmla="*/ 12 h 64"/>
                <a:gd name="T2" fmla="*/ 52 w 64"/>
                <a:gd name="T3" fmla="*/ 12 h 64"/>
                <a:gd name="T4" fmla="*/ 52 w 64"/>
                <a:gd name="T5" fmla="*/ 8 h 64"/>
                <a:gd name="T6" fmla="*/ 44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44 h 64"/>
                <a:gd name="T14" fmla="*/ 8 w 64"/>
                <a:gd name="T15" fmla="*/ 52 h 64"/>
                <a:gd name="T16" fmla="*/ 12 w 64"/>
                <a:gd name="T17" fmla="*/ 52 h 64"/>
                <a:gd name="T18" fmla="*/ 12 w 64"/>
                <a:gd name="T19" fmla="*/ 56 h 64"/>
                <a:gd name="T20" fmla="*/ 20 w 64"/>
                <a:gd name="T21" fmla="*/ 64 h 64"/>
                <a:gd name="T22" fmla="*/ 56 w 64"/>
                <a:gd name="T23" fmla="*/ 64 h 64"/>
                <a:gd name="T24" fmla="*/ 64 w 64"/>
                <a:gd name="T25" fmla="*/ 56 h 64"/>
                <a:gd name="T26" fmla="*/ 64 w 64"/>
                <a:gd name="T27" fmla="*/ 20 h 64"/>
                <a:gd name="T28" fmla="*/ 56 w 64"/>
                <a:gd name="T29" fmla="*/ 12 h 64"/>
                <a:gd name="T30" fmla="*/ 4 w 64"/>
                <a:gd name="T31" fmla="*/ 8 h 64"/>
                <a:gd name="T32" fmla="*/ 8 w 64"/>
                <a:gd name="T33" fmla="*/ 4 h 64"/>
                <a:gd name="T34" fmla="*/ 44 w 64"/>
                <a:gd name="T35" fmla="*/ 4 h 64"/>
                <a:gd name="T36" fmla="*/ 48 w 64"/>
                <a:gd name="T37" fmla="*/ 8 h 64"/>
                <a:gd name="T38" fmla="*/ 48 w 64"/>
                <a:gd name="T39" fmla="*/ 16 h 64"/>
                <a:gd name="T40" fmla="*/ 4 w 64"/>
                <a:gd name="T41" fmla="*/ 16 h 64"/>
                <a:gd name="T42" fmla="*/ 4 w 64"/>
                <a:gd name="T43" fmla="*/ 8 h 64"/>
                <a:gd name="T44" fmla="*/ 8 w 64"/>
                <a:gd name="T45" fmla="*/ 48 h 64"/>
                <a:gd name="T46" fmla="*/ 4 w 64"/>
                <a:gd name="T47" fmla="*/ 44 h 64"/>
                <a:gd name="T48" fmla="*/ 4 w 64"/>
                <a:gd name="T49" fmla="*/ 20 h 64"/>
                <a:gd name="T50" fmla="*/ 48 w 64"/>
                <a:gd name="T51" fmla="*/ 20 h 64"/>
                <a:gd name="T52" fmla="*/ 48 w 64"/>
                <a:gd name="T53" fmla="*/ 44 h 64"/>
                <a:gd name="T54" fmla="*/ 44 w 64"/>
                <a:gd name="T55" fmla="*/ 48 h 64"/>
                <a:gd name="T56" fmla="*/ 8 w 64"/>
                <a:gd name="T57" fmla="*/ 48 h 64"/>
                <a:gd name="T58" fmla="*/ 60 w 64"/>
                <a:gd name="T59" fmla="*/ 56 h 64"/>
                <a:gd name="T60" fmla="*/ 56 w 64"/>
                <a:gd name="T61" fmla="*/ 60 h 64"/>
                <a:gd name="T62" fmla="*/ 20 w 64"/>
                <a:gd name="T63" fmla="*/ 60 h 64"/>
                <a:gd name="T64" fmla="*/ 16 w 64"/>
                <a:gd name="T65" fmla="*/ 56 h 64"/>
                <a:gd name="T66" fmla="*/ 16 w 64"/>
                <a:gd name="T67" fmla="*/ 52 h 64"/>
                <a:gd name="T68" fmla="*/ 44 w 64"/>
                <a:gd name="T69" fmla="*/ 52 h 64"/>
                <a:gd name="T70" fmla="*/ 52 w 64"/>
                <a:gd name="T71" fmla="*/ 44 h 64"/>
                <a:gd name="T72" fmla="*/ 52 w 64"/>
                <a:gd name="T73" fmla="*/ 28 h 64"/>
                <a:gd name="T74" fmla="*/ 60 w 64"/>
                <a:gd name="T75" fmla="*/ 28 h 64"/>
                <a:gd name="T76" fmla="*/ 60 w 64"/>
                <a:gd name="T77" fmla="*/ 56 h 64"/>
                <a:gd name="T78" fmla="*/ 60 w 64"/>
                <a:gd name="T79" fmla="*/ 24 h 64"/>
                <a:gd name="T80" fmla="*/ 52 w 64"/>
                <a:gd name="T81" fmla="*/ 24 h 64"/>
                <a:gd name="T82" fmla="*/ 52 w 64"/>
                <a:gd name="T83" fmla="*/ 16 h 64"/>
                <a:gd name="T84" fmla="*/ 56 w 64"/>
                <a:gd name="T85" fmla="*/ 16 h 64"/>
                <a:gd name="T86" fmla="*/ 60 w 64"/>
                <a:gd name="T87" fmla="*/ 20 h 64"/>
                <a:gd name="T88" fmla="*/ 60 w 64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4">
                  <a:moveTo>
                    <a:pt x="56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6"/>
                    <a:pt x="60" y="12"/>
                    <a:pt x="56" y="12"/>
                  </a:cubicBezTo>
                  <a:close/>
                  <a:moveTo>
                    <a:pt x="4" y="8"/>
                  </a:moveTo>
                  <a:cubicBezTo>
                    <a:pt x="4" y="6"/>
                    <a:pt x="6" y="4"/>
                    <a:pt x="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8"/>
                  </a:lnTo>
                  <a:close/>
                  <a:moveTo>
                    <a:pt x="8" y="48"/>
                  </a:moveTo>
                  <a:cubicBezTo>
                    <a:pt x="6" y="48"/>
                    <a:pt x="4" y="46"/>
                    <a:pt x="4" y="4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6" y="48"/>
                    <a:pt x="44" y="48"/>
                  </a:cubicBezTo>
                  <a:lnTo>
                    <a:pt x="8" y="48"/>
                  </a:ln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8" y="60"/>
                    <a:pt x="16" y="58"/>
                    <a:pt x="16" y="5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52" y="48"/>
                    <a:pt x="52" y="4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60" y="56"/>
                  </a:lnTo>
                  <a:close/>
                  <a:moveTo>
                    <a:pt x="60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6"/>
                    <a:pt x="60" y="18"/>
                    <a:pt x="60" y="20"/>
                  </a:cubicBezTo>
                  <a:lnTo>
                    <a:pt x="6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41" name="Freeform 64"/>
          <p:cNvSpPr>
            <a:spLocks noEditPoints="1"/>
          </p:cNvSpPr>
          <p:nvPr/>
        </p:nvSpPr>
        <p:spPr bwMode="auto">
          <a:xfrm>
            <a:off x="6472200" y="5326568"/>
            <a:ext cx="307720" cy="289378"/>
          </a:xfrm>
          <a:custGeom>
            <a:avLst/>
            <a:gdLst>
              <a:gd name="T0" fmla="*/ 36 w 64"/>
              <a:gd name="T1" fmla="*/ 0 h 60"/>
              <a:gd name="T2" fmla="*/ 0 w 64"/>
              <a:gd name="T3" fmla="*/ 40 h 60"/>
              <a:gd name="T4" fmla="*/ 12 w 64"/>
              <a:gd name="T5" fmla="*/ 40 h 60"/>
              <a:gd name="T6" fmla="*/ 24 w 64"/>
              <a:gd name="T7" fmla="*/ 44 h 60"/>
              <a:gd name="T8" fmla="*/ 36 w 64"/>
              <a:gd name="T9" fmla="*/ 60 h 60"/>
              <a:gd name="T10" fmla="*/ 64 w 64"/>
              <a:gd name="T11" fmla="*/ 28 h 60"/>
              <a:gd name="T12" fmla="*/ 36 w 64"/>
              <a:gd name="T13" fmla="*/ 0 h 60"/>
              <a:gd name="T14" fmla="*/ 16 w 64"/>
              <a:gd name="T15" fmla="*/ 29 h 60"/>
              <a:gd name="T16" fmla="*/ 11 w 64"/>
              <a:gd name="T17" fmla="*/ 24 h 60"/>
              <a:gd name="T18" fmla="*/ 16 w 64"/>
              <a:gd name="T19" fmla="*/ 19 h 60"/>
              <a:gd name="T20" fmla="*/ 21 w 64"/>
              <a:gd name="T21" fmla="*/ 24 h 60"/>
              <a:gd name="T22" fmla="*/ 16 w 64"/>
              <a:gd name="T23" fmla="*/ 29 h 60"/>
              <a:gd name="T24" fmla="*/ 25 w 64"/>
              <a:gd name="T25" fmla="*/ 14 h 60"/>
              <a:gd name="T26" fmla="*/ 30 w 64"/>
              <a:gd name="T27" fmla="*/ 9 h 60"/>
              <a:gd name="T28" fmla="*/ 35 w 64"/>
              <a:gd name="T29" fmla="*/ 14 h 60"/>
              <a:gd name="T30" fmla="*/ 30 w 64"/>
              <a:gd name="T31" fmla="*/ 19 h 60"/>
              <a:gd name="T32" fmla="*/ 25 w 64"/>
              <a:gd name="T33" fmla="*/ 14 h 60"/>
              <a:gd name="T34" fmla="*/ 38 w 64"/>
              <a:gd name="T35" fmla="*/ 49 h 60"/>
              <a:gd name="T36" fmla="*/ 31 w 64"/>
              <a:gd name="T37" fmla="*/ 42 h 60"/>
              <a:gd name="T38" fmla="*/ 38 w 64"/>
              <a:gd name="T39" fmla="*/ 35 h 60"/>
              <a:gd name="T40" fmla="*/ 45 w 64"/>
              <a:gd name="T41" fmla="*/ 42 h 60"/>
              <a:gd name="T42" fmla="*/ 38 w 64"/>
              <a:gd name="T43" fmla="*/ 49 h 60"/>
              <a:gd name="T44" fmla="*/ 50 w 64"/>
              <a:gd name="T45" fmla="*/ 37 h 60"/>
              <a:gd name="T46" fmla="*/ 47 w 64"/>
              <a:gd name="T47" fmla="*/ 34 h 60"/>
              <a:gd name="T48" fmla="*/ 50 w 64"/>
              <a:gd name="T49" fmla="*/ 31 h 60"/>
              <a:gd name="T50" fmla="*/ 53 w 64"/>
              <a:gd name="T51" fmla="*/ 34 h 60"/>
              <a:gd name="T52" fmla="*/ 50 w 64"/>
              <a:gd name="T53" fmla="*/ 37 h 60"/>
              <a:gd name="T54" fmla="*/ 46 w 64"/>
              <a:gd name="T55" fmla="*/ 25 h 60"/>
              <a:gd name="T56" fmla="*/ 39 w 64"/>
              <a:gd name="T57" fmla="*/ 18 h 60"/>
              <a:gd name="T58" fmla="*/ 46 w 64"/>
              <a:gd name="T59" fmla="*/ 11 h 60"/>
              <a:gd name="T60" fmla="*/ 53 w 64"/>
              <a:gd name="T61" fmla="*/ 18 h 60"/>
              <a:gd name="T62" fmla="*/ 46 w 64"/>
              <a:gd name="T63" fmla="*/ 2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0">
                <a:moveTo>
                  <a:pt x="36" y="0"/>
                </a:moveTo>
                <a:cubicBezTo>
                  <a:pt x="12" y="0"/>
                  <a:pt x="0" y="24"/>
                  <a:pt x="0" y="40"/>
                </a:cubicBezTo>
                <a:cubicBezTo>
                  <a:pt x="0" y="44"/>
                  <a:pt x="8" y="52"/>
                  <a:pt x="12" y="40"/>
                </a:cubicBezTo>
                <a:cubicBezTo>
                  <a:pt x="14" y="35"/>
                  <a:pt x="24" y="36"/>
                  <a:pt x="24" y="44"/>
                </a:cubicBezTo>
                <a:cubicBezTo>
                  <a:pt x="24" y="53"/>
                  <a:pt x="28" y="60"/>
                  <a:pt x="36" y="60"/>
                </a:cubicBezTo>
                <a:cubicBezTo>
                  <a:pt x="60" y="60"/>
                  <a:pt x="64" y="40"/>
                  <a:pt x="64" y="28"/>
                </a:cubicBezTo>
                <a:cubicBezTo>
                  <a:pt x="64" y="16"/>
                  <a:pt x="60" y="0"/>
                  <a:pt x="36" y="0"/>
                </a:cubicBezTo>
                <a:close/>
                <a:moveTo>
                  <a:pt x="16" y="29"/>
                </a:moveTo>
                <a:cubicBezTo>
                  <a:pt x="13" y="29"/>
                  <a:pt x="11" y="27"/>
                  <a:pt x="11" y="24"/>
                </a:cubicBezTo>
                <a:cubicBezTo>
                  <a:pt x="11" y="21"/>
                  <a:pt x="13" y="19"/>
                  <a:pt x="16" y="19"/>
                </a:cubicBezTo>
                <a:cubicBezTo>
                  <a:pt x="19" y="19"/>
                  <a:pt x="21" y="21"/>
                  <a:pt x="21" y="24"/>
                </a:cubicBezTo>
                <a:cubicBezTo>
                  <a:pt x="21" y="27"/>
                  <a:pt x="19" y="29"/>
                  <a:pt x="16" y="29"/>
                </a:cubicBezTo>
                <a:close/>
                <a:moveTo>
                  <a:pt x="25" y="14"/>
                </a:moveTo>
                <a:cubicBezTo>
                  <a:pt x="25" y="11"/>
                  <a:pt x="27" y="9"/>
                  <a:pt x="30" y="9"/>
                </a:cubicBezTo>
                <a:cubicBezTo>
                  <a:pt x="33" y="9"/>
                  <a:pt x="35" y="11"/>
                  <a:pt x="35" y="14"/>
                </a:cubicBezTo>
                <a:cubicBezTo>
                  <a:pt x="35" y="17"/>
                  <a:pt x="33" y="19"/>
                  <a:pt x="30" y="19"/>
                </a:cubicBezTo>
                <a:cubicBezTo>
                  <a:pt x="27" y="19"/>
                  <a:pt x="25" y="17"/>
                  <a:pt x="25" y="14"/>
                </a:cubicBezTo>
                <a:close/>
                <a:moveTo>
                  <a:pt x="38" y="49"/>
                </a:moveTo>
                <a:cubicBezTo>
                  <a:pt x="34" y="49"/>
                  <a:pt x="31" y="46"/>
                  <a:pt x="31" y="42"/>
                </a:cubicBezTo>
                <a:cubicBezTo>
                  <a:pt x="31" y="38"/>
                  <a:pt x="34" y="35"/>
                  <a:pt x="38" y="35"/>
                </a:cubicBezTo>
                <a:cubicBezTo>
                  <a:pt x="42" y="35"/>
                  <a:pt x="45" y="38"/>
                  <a:pt x="45" y="42"/>
                </a:cubicBezTo>
                <a:cubicBezTo>
                  <a:pt x="45" y="46"/>
                  <a:pt x="42" y="49"/>
                  <a:pt x="38" y="49"/>
                </a:cubicBezTo>
                <a:close/>
                <a:moveTo>
                  <a:pt x="50" y="37"/>
                </a:moveTo>
                <a:cubicBezTo>
                  <a:pt x="48" y="37"/>
                  <a:pt x="47" y="36"/>
                  <a:pt x="47" y="34"/>
                </a:cubicBezTo>
                <a:cubicBezTo>
                  <a:pt x="47" y="32"/>
                  <a:pt x="48" y="31"/>
                  <a:pt x="50" y="31"/>
                </a:cubicBezTo>
                <a:cubicBezTo>
                  <a:pt x="52" y="31"/>
                  <a:pt x="53" y="32"/>
                  <a:pt x="53" y="34"/>
                </a:cubicBezTo>
                <a:cubicBezTo>
                  <a:pt x="53" y="36"/>
                  <a:pt x="52" y="37"/>
                  <a:pt x="50" y="37"/>
                </a:cubicBezTo>
                <a:close/>
                <a:moveTo>
                  <a:pt x="46" y="25"/>
                </a:moveTo>
                <a:cubicBezTo>
                  <a:pt x="42" y="25"/>
                  <a:pt x="39" y="22"/>
                  <a:pt x="39" y="18"/>
                </a:cubicBezTo>
                <a:cubicBezTo>
                  <a:pt x="39" y="14"/>
                  <a:pt x="42" y="11"/>
                  <a:pt x="46" y="11"/>
                </a:cubicBezTo>
                <a:cubicBezTo>
                  <a:pt x="50" y="11"/>
                  <a:pt x="53" y="14"/>
                  <a:pt x="53" y="18"/>
                </a:cubicBezTo>
                <a:cubicBezTo>
                  <a:pt x="53" y="22"/>
                  <a:pt x="50" y="25"/>
                  <a:pt x="46" y="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68" name="文本框 2"/>
          <p:cNvSpPr txBox="1"/>
          <p:nvPr/>
        </p:nvSpPr>
        <p:spPr>
          <a:xfrm>
            <a:off x="355092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Working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705735" y="1644015"/>
            <a:ext cx="328295" cy="353060"/>
            <a:chOff x="8521700" y="4130676"/>
            <a:chExt cx="574675" cy="573087"/>
          </a:xfrm>
          <a:solidFill>
            <a:schemeClr val="accent4"/>
          </a:solidFill>
        </p:grpSpPr>
        <p:sp>
          <p:nvSpPr>
            <p:cNvPr id="48" name="Freeform 32"/>
            <p:cNvSpPr/>
            <p:nvPr/>
          </p:nvSpPr>
          <p:spPr bwMode="auto">
            <a:xfrm>
              <a:off x="8521700" y="4322763"/>
              <a:ext cx="360363" cy="381000"/>
            </a:xfrm>
            <a:custGeom>
              <a:avLst/>
              <a:gdLst>
                <a:gd name="T0" fmla="*/ 47 w 121"/>
                <a:gd name="T1" fmla="*/ 128 h 128"/>
                <a:gd name="T2" fmla="*/ 22 w 121"/>
                <a:gd name="T3" fmla="*/ 118 h 128"/>
                <a:gd name="T4" fmla="*/ 14 w 121"/>
                <a:gd name="T5" fmla="*/ 110 h 128"/>
                <a:gd name="T6" fmla="*/ 14 w 121"/>
                <a:gd name="T7" fmla="*/ 58 h 128"/>
                <a:gd name="T8" fmla="*/ 58 w 121"/>
                <a:gd name="T9" fmla="*/ 14 h 128"/>
                <a:gd name="T10" fmla="*/ 89 w 121"/>
                <a:gd name="T11" fmla="*/ 0 h 128"/>
                <a:gd name="T12" fmla="*/ 119 w 121"/>
                <a:gd name="T13" fmla="*/ 18 h 128"/>
                <a:gd name="T14" fmla="*/ 118 w 121"/>
                <a:gd name="T15" fmla="*/ 27 h 128"/>
                <a:gd name="T16" fmla="*/ 109 w 121"/>
                <a:gd name="T17" fmla="*/ 26 h 128"/>
                <a:gd name="T18" fmla="*/ 88 w 121"/>
                <a:gd name="T19" fmla="*/ 12 h 128"/>
                <a:gd name="T20" fmla="*/ 66 w 121"/>
                <a:gd name="T21" fmla="*/ 22 h 128"/>
                <a:gd name="T22" fmla="*/ 22 w 121"/>
                <a:gd name="T23" fmla="*/ 66 h 128"/>
                <a:gd name="T24" fmla="*/ 22 w 121"/>
                <a:gd name="T25" fmla="*/ 102 h 128"/>
                <a:gd name="T26" fmla="*/ 30 w 121"/>
                <a:gd name="T27" fmla="*/ 110 h 128"/>
                <a:gd name="T28" fmla="*/ 48 w 121"/>
                <a:gd name="T29" fmla="*/ 116 h 128"/>
                <a:gd name="T30" fmla="*/ 70 w 121"/>
                <a:gd name="T31" fmla="*/ 106 h 128"/>
                <a:gd name="T32" fmla="*/ 102 w 121"/>
                <a:gd name="T33" fmla="*/ 74 h 128"/>
                <a:gd name="T34" fmla="*/ 110 w 121"/>
                <a:gd name="T35" fmla="*/ 74 h 128"/>
                <a:gd name="T36" fmla="*/ 110 w 121"/>
                <a:gd name="T37" fmla="*/ 82 h 128"/>
                <a:gd name="T38" fmla="*/ 78 w 121"/>
                <a:gd name="T39" fmla="*/ 114 h 128"/>
                <a:gd name="T40" fmla="*/ 49 w 121"/>
                <a:gd name="T41" fmla="*/ 128 h 128"/>
                <a:gd name="T42" fmla="*/ 47 w 121"/>
                <a:gd name="T4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128">
                  <a:moveTo>
                    <a:pt x="47" y="128"/>
                  </a:moveTo>
                  <a:cubicBezTo>
                    <a:pt x="37" y="128"/>
                    <a:pt x="28" y="125"/>
                    <a:pt x="22" y="118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0" y="96"/>
                    <a:pt x="0" y="72"/>
                    <a:pt x="14" y="58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70" y="2"/>
                    <a:pt x="81" y="0"/>
                    <a:pt x="89" y="0"/>
                  </a:cubicBezTo>
                  <a:cubicBezTo>
                    <a:pt x="100" y="1"/>
                    <a:pt x="111" y="7"/>
                    <a:pt x="119" y="18"/>
                  </a:cubicBezTo>
                  <a:cubicBezTo>
                    <a:pt x="121" y="21"/>
                    <a:pt x="120" y="25"/>
                    <a:pt x="118" y="27"/>
                  </a:cubicBezTo>
                  <a:cubicBezTo>
                    <a:pt x="115" y="29"/>
                    <a:pt x="111" y="28"/>
                    <a:pt x="109" y="26"/>
                  </a:cubicBezTo>
                  <a:cubicBezTo>
                    <a:pt x="103" y="17"/>
                    <a:pt x="96" y="13"/>
                    <a:pt x="88" y="12"/>
                  </a:cubicBezTo>
                  <a:cubicBezTo>
                    <a:pt x="81" y="12"/>
                    <a:pt x="73" y="15"/>
                    <a:pt x="66" y="22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3" y="76"/>
                    <a:pt x="13" y="92"/>
                    <a:pt x="22" y="102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5" y="114"/>
                    <a:pt x="41" y="117"/>
                    <a:pt x="48" y="116"/>
                  </a:cubicBezTo>
                  <a:cubicBezTo>
                    <a:pt x="56" y="116"/>
                    <a:pt x="63" y="112"/>
                    <a:pt x="70" y="106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4" y="71"/>
                    <a:pt x="108" y="71"/>
                    <a:pt x="110" y="74"/>
                  </a:cubicBezTo>
                  <a:cubicBezTo>
                    <a:pt x="113" y="76"/>
                    <a:pt x="113" y="80"/>
                    <a:pt x="110" y="82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0" y="123"/>
                    <a:pt x="59" y="128"/>
                    <a:pt x="49" y="128"/>
                  </a:cubicBezTo>
                  <a:cubicBezTo>
                    <a:pt x="48" y="128"/>
                    <a:pt x="47" y="128"/>
                    <a:pt x="4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49" name="Freeform 33"/>
            <p:cNvSpPr/>
            <p:nvPr/>
          </p:nvSpPr>
          <p:spPr bwMode="auto">
            <a:xfrm>
              <a:off x="8769350" y="4130676"/>
              <a:ext cx="327025" cy="392113"/>
            </a:xfrm>
            <a:custGeom>
              <a:avLst/>
              <a:gdLst>
                <a:gd name="T0" fmla="*/ 29 w 110"/>
                <a:gd name="T1" fmla="*/ 132 h 132"/>
                <a:gd name="T2" fmla="*/ 26 w 110"/>
                <a:gd name="T3" fmla="*/ 132 h 132"/>
                <a:gd name="T4" fmla="*/ 2 w 110"/>
                <a:gd name="T5" fmla="*/ 118 h 132"/>
                <a:gd name="T6" fmla="*/ 4 w 110"/>
                <a:gd name="T7" fmla="*/ 110 h 132"/>
                <a:gd name="T8" fmla="*/ 12 w 110"/>
                <a:gd name="T9" fmla="*/ 112 h 132"/>
                <a:gd name="T10" fmla="*/ 27 w 110"/>
                <a:gd name="T11" fmla="*/ 120 h 132"/>
                <a:gd name="T12" fmla="*/ 43 w 110"/>
                <a:gd name="T13" fmla="*/ 115 h 132"/>
                <a:gd name="T14" fmla="*/ 91 w 110"/>
                <a:gd name="T15" fmla="*/ 67 h 132"/>
                <a:gd name="T16" fmla="*/ 98 w 110"/>
                <a:gd name="T17" fmla="*/ 51 h 132"/>
                <a:gd name="T18" fmla="*/ 91 w 110"/>
                <a:gd name="T19" fmla="*/ 35 h 132"/>
                <a:gd name="T20" fmla="*/ 83 w 110"/>
                <a:gd name="T21" fmla="*/ 27 h 132"/>
                <a:gd name="T22" fmla="*/ 47 w 110"/>
                <a:gd name="T23" fmla="*/ 23 h 132"/>
                <a:gd name="T24" fmla="*/ 11 w 110"/>
                <a:gd name="T25" fmla="*/ 59 h 132"/>
                <a:gd name="T26" fmla="*/ 3 w 110"/>
                <a:gd name="T27" fmla="*/ 59 h 132"/>
                <a:gd name="T28" fmla="*/ 3 w 110"/>
                <a:gd name="T29" fmla="*/ 51 h 132"/>
                <a:gd name="T30" fmla="*/ 39 w 110"/>
                <a:gd name="T31" fmla="*/ 15 h 132"/>
                <a:gd name="T32" fmla="*/ 91 w 110"/>
                <a:gd name="T33" fmla="*/ 19 h 132"/>
                <a:gd name="T34" fmla="*/ 99 w 110"/>
                <a:gd name="T35" fmla="*/ 27 h 132"/>
                <a:gd name="T36" fmla="*/ 110 w 110"/>
                <a:gd name="T37" fmla="*/ 51 h 132"/>
                <a:gd name="T38" fmla="*/ 99 w 110"/>
                <a:gd name="T39" fmla="*/ 75 h 132"/>
                <a:gd name="T40" fmla="*/ 51 w 110"/>
                <a:gd name="T41" fmla="*/ 123 h 132"/>
                <a:gd name="T42" fmla="*/ 29 w 110"/>
                <a:gd name="T4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132">
                  <a:moveTo>
                    <a:pt x="29" y="132"/>
                  </a:moveTo>
                  <a:cubicBezTo>
                    <a:pt x="28" y="132"/>
                    <a:pt x="27" y="132"/>
                    <a:pt x="26" y="132"/>
                  </a:cubicBezTo>
                  <a:cubicBezTo>
                    <a:pt x="16" y="131"/>
                    <a:pt x="7" y="126"/>
                    <a:pt x="2" y="118"/>
                  </a:cubicBezTo>
                  <a:cubicBezTo>
                    <a:pt x="0" y="116"/>
                    <a:pt x="1" y="112"/>
                    <a:pt x="4" y="110"/>
                  </a:cubicBezTo>
                  <a:cubicBezTo>
                    <a:pt x="6" y="108"/>
                    <a:pt x="10" y="109"/>
                    <a:pt x="12" y="112"/>
                  </a:cubicBezTo>
                  <a:cubicBezTo>
                    <a:pt x="15" y="116"/>
                    <a:pt x="21" y="120"/>
                    <a:pt x="27" y="120"/>
                  </a:cubicBezTo>
                  <a:cubicBezTo>
                    <a:pt x="33" y="121"/>
                    <a:pt x="39" y="119"/>
                    <a:pt x="43" y="115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5" y="62"/>
                    <a:pt x="98" y="57"/>
                    <a:pt x="98" y="51"/>
                  </a:cubicBezTo>
                  <a:cubicBezTo>
                    <a:pt x="98" y="45"/>
                    <a:pt x="95" y="40"/>
                    <a:pt x="91" y="35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73" y="18"/>
                    <a:pt x="57" y="14"/>
                    <a:pt x="47" y="23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2"/>
                    <a:pt x="5" y="62"/>
                    <a:pt x="3" y="59"/>
                  </a:cubicBezTo>
                  <a:cubicBezTo>
                    <a:pt x="0" y="57"/>
                    <a:pt x="0" y="53"/>
                    <a:pt x="3" y="5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53" y="0"/>
                    <a:pt x="78" y="5"/>
                    <a:pt x="91" y="19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6" y="34"/>
                    <a:pt x="110" y="42"/>
                    <a:pt x="110" y="51"/>
                  </a:cubicBezTo>
                  <a:cubicBezTo>
                    <a:pt x="110" y="60"/>
                    <a:pt x="106" y="68"/>
                    <a:pt x="99" y="75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5" y="129"/>
                    <a:pt x="38" y="132"/>
                    <a:pt x="29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79135" y="1626235"/>
            <a:ext cx="495935" cy="334010"/>
            <a:chOff x="10594976" y="2798763"/>
            <a:chExt cx="760412" cy="506412"/>
          </a:xfrm>
          <a:solidFill>
            <a:schemeClr val="accent6">
              <a:lumMod val="50000"/>
            </a:schemeClr>
          </a:solidFill>
          <a:effectLst/>
        </p:grpSpPr>
        <p:sp>
          <p:nvSpPr>
            <p:cNvPr id="51" name="Freeform 5"/>
            <p:cNvSpPr>
              <a:spLocks noEditPoints="1"/>
            </p:cNvSpPr>
            <p:nvPr/>
          </p:nvSpPr>
          <p:spPr bwMode="auto">
            <a:xfrm>
              <a:off x="10594976" y="2798763"/>
              <a:ext cx="501650" cy="506412"/>
            </a:xfrm>
            <a:custGeom>
              <a:avLst/>
              <a:gdLst>
                <a:gd name="T0" fmla="*/ 116 w 132"/>
                <a:gd name="T1" fmla="*/ 39 h 132"/>
                <a:gd name="T2" fmla="*/ 113 w 132"/>
                <a:gd name="T3" fmla="*/ 20 h 132"/>
                <a:gd name="T4" fmla="*/ 100 w 132"/>
                <a:gd name="T5" fmla="*/ 21 h 132"/>
                <a:gd name="T6" fmla="*/ 98 w 132"/>
                <a:gd name="T7" fmla="*/ 9 h 132"/>
                <a:gd name="T8" fmla="*/ 78 w 132"/>
                <a:gd name="T9" fmla="*/ 11 h 132"/>
                <a:gd name="T10" fmla="*/ 68 w 132"/>
                <a:gd name="T11" fmla="*/ 9 h 132"/>
                <a:gd name="T12" fmla="*/ 49 w 132"/>
                <a:gd name="T13" fmla="*/ 2 h 132"/>
                <a:gd name="T14" fmla="*/ 44 w 132"/>
                <a:gd name="T15" fmla="*/ 14 h 132"/>
                <a:gd name="T16" fmla="*/ 32 w 132"/>
                <a:gd name="T17" fmla="*/ 9 h 132"/>
                <a:gd name="T18" fmla="*/ 24 w 132"/>
                <a:gd name="T19" fmla="*/ 28 h 132"/>
                <a:gd name="T20" fmla="*/ 17 w 132"/>
                <a:gd name="T21" fmla="*/ 36 h 132"/>
                <a:gd name="T22" fmla="*/ 2 w 132"/>
                <a:gd name="T23" fmla="*/ 49 h 132"/>
                <a:gd name="T24" fmla="*/ 9 w 132"/>
                <a:gd name="T25" fmla="*/ 59 h 132"/>
                <a:gd name="T26" fmla="*/ 0 w 132"/>
                <a:gd name="T27" fmla="*/ 67 h 132"/>
                <a:gd name="T28" fmla="*/ 11 w 132"/>
                <a:gd name="T29" fmla="*/ 83 h 132"/>
                <a:gd name="T30" fmla="*/ 15 w 132"/>
                <a:gd name="T31" fmla="*/ 93 h 132"/>
                <a:gd name="T32" fmla="*/ 19 w 132"/>
                <a:gd name="T33" fmla="*/ 113 h 132"/>
                <a:gd name="T34" fmla="*/ 31 w 132"/>
                <a:gd name="T35" fmla="*/ 112 h 132"/>
                <a:gd name="T36" fmla="*/ 33 w 132"/>
                <a:gd name="T37" fmla="*/ 124 h 132"/>
                <a:gd name="T38" fmla="*/ 53 w 132"/>
                <a:gd name="T39" fmla="*/ 122 h 132"/>
                <a:gd name="T40" fmla="*/ 64 w 132"/>
                <a:gd name="T41" fmla="*/ 123 h 132"/>
                <a:gd name="T42" fmla="*/ 83 w 132"/>
                <a:gd name="T43" fmla="*/ 130 h 132"/>
                <a:gd name="T44" fmla="*/ 88 w 132"/>
                <a:gd name="T45" fmla="*/ 119 h 132"/>
                <a:gd name="T46" fmla="*/ 100 w 132"/>
                <a:gd name="T47" fmla="*/ 123 h 132"/>
                <a:gd name="T48" fmla="*/ 108 w 132"/>
                <a:gd name="T49" fmla="*/ 105 h 132"/>
                <a:gd name="T50" fmla="*/ 114 w 132"/>
                <a:gd name="T51" fmla="*/ 96 h 132"/>
                <a:gd name="T52" fmla="*/ 130 w 132"/>
                <a:gd name="T53" fmla="*/ 83 h 132"/>
                <a:gd name="T54" fmla="*/ 122 w 132"/>
                <a:gd name="T55" fmla="*/ 73 h 132"/>
                <a:gd name="T56" fmla="*/ 132 w 132"/>
                <a:gd name="T57" fmla="*/ 66 h 132"/>
                <a:gd name="T58" fmla="*/ 120 w 132"/>
                <a:gd name="T59" fmla="*/ 49 h 132"/>
                <a:gd name="T60" fmla="*/ 91 w 132"/>
                <a:gd name="T61" fmla="*/ 86 h 132"/>
                <a:gd name="T62" fmla="*/ 62 w 132"/>
                <a:gd name="T63" fmla="*/ 98 h 132"/>
                <a:gd name="T64" fmla="*/ 36 w 132"/>
                <a:gd name="T65" fmla="*/ 79 h 132"/>
                <a:gd name="T66" fmla="*/ 40 w 132"/>
                <a:gd name="T67" fmla="*/ 47 h 132"/>
                <a:gd name="T68" fmla="*/ 70 w 132"/>
                <a:gd name="T69" fmla="*/ 34 h 132"/>
                <a:gd name="T70" fmla="*/ 95 w 132"/>
                <a:gd name="T71" fmla="*/ 54 h 132"/>
                <a:gd name="T72" fmla="*/ 91 w 132"/>
                <a:gd name="T73" fmla="*/ 8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118" y="44"/>
                  </a:moveTo>
                  <a:cubicBezTo>
                    <a:pt x="116" y="39"/>
                    <a:pt x="116" y="39"/>
                    <a:pt x="116" y="39"/>
                  </a:cubicBezTo>
                  <a:cubicBezTo>
                    <a:pt x="118" y="37"/>
                    <a:pt x="121" y="35"/>
                    <a:pt x="123" y="33"/>
                  </a:cubicBezTo>
                  <a:cubicBezTo>
                    <a:pt x="120" y="28"/>
                    <a:pt x="116" y="23"/>
                    <a:pt x="113" y="20"/>
                  </a:cubicBezTo>
                  <a:cubicBezTo>
                    <a:pt x="110" y="21"/>
                    <a:pt x="107" y="23"/>
                    <a:pt x="104" y="24"/>
                  </a:cubicBezTo>
                  <a:cubicBezTo>
                    <a:pt x="103" y="23"/>
                    <a:pt x="102" y="22"/>
                    <a:pt x="100" y="21"/>
                  </a:cubicBezTo>
                  <a:cubicBezTo>
                    <a:pt x="99" y="20"/>
                    <a:pt x="97" y="19"/>
                    <a:pt x="96" y="18"/>
                  </a:cubicBezTo>
                  <a:cubicBezTo>
                    <a:pt x="97" y="15"/>
                    <a:pt x="98" y="12"/>
                    <a:pt x="98" y="9"/>
                  </a:cubicBezTo>
                  <a:cubicBezTo>
                    <a:pt x="93" y="6"/>
                    <a:pt x="88" y="4"/>
                    <a:pt x="83" y="2"/>
                  </a:cubicBezTo>
                  <a:cubicBezTo>
                    <a:pt x="81" y="5"/>
                    <a:pt x="80" y="8"/>
                    <a:pt x="78" y="11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1" y="9"/>
                    <a:pt x="69" y="9"/>
                    <a:pt x="68" y="9"/>
                  </a:cubicBezTo>
                  <a:cubicBezTo>
                    <a:pt x="67" y="6"/>
                    <a:pt x="66" y="3"/>
                    <a:pt x="65" y="0"/>
                  </a:cubicBezTo>
                  <a:cubicBezTo>
                    <a:pt x="60" y="0"/>
                    <a:pt x="54" y="1"/>
                    <a:pt x="49" y="2"/>
                  </a:cubicBezTo>
                  <a:cubicBezTo>
                    <a:pt x="49" y="6"/>
                    <a:pt x="48" y="9"/>
                    <a:pt x="49" y="12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4"/>
                    <a:pt x="34" y="12"/>
                    <a:pt x="32" y="9"/>
                  </a:cubicBezTo>
                  <a:cubicBezTo>
                    <a:pt x="27" y="12"/>
                    <a:pt x="23" y="16"/>
                    <a:pt x="19" y="19"/>
                  </a:cubicBezTo>
                  <a:cubicBezTo>
                    <a:pt x="20" y="22"/>
                    <a:pt x="22" y="25"/>
                    <a:pt x="24" y="28"/>
                  </a:cubicBezTo>
                  <a:cubicBezTo>
                    <a:pt x="23" y="29"/>
                    <a:pt x="21" y="30"/>
                    <a:pt x="20" y="32"/>
                  </a:cubicBezTo>
                  <a:cubicBezTo>
                    <a:pt x="19" y="33"/>
                    <a:pt x="18" y="35"/>
                    <a:pt x="17" y="36"/>
                  </a:cubicBezTo>
                  <a:cubicBezTo>
                    <a:pt x="14" y="35"/>
                    <a:pt x="11" y="35"/>
                    <a:pt x="8" y="34"/>
                  </a:cubicBezTo>
                  <a:cubicBezTo>
                    <a:pt x="5" y="39"/>
                    <a:pt x="3" y="44"/>
                    <a:pt x="2" y="49"/>
                  </a:cubicBezTo>
                  <a:cubicBezTo>
                    <a:pt x="5" y="51"/>
                    <a:pt x="7" y="52"/>
                    <a:pt x="10" y="54"/>
                  </a:cubicBezTo>
                  <a:cubicBezTo>
                    <a:pt x="10" y="56"/>
                    <a:pt x="10" y="57"/>
                    <a:pt x="9" y="59"/>
                  </a:cubicBezTo>
                  <a:cubicBezTo>
                    <a:pt x="9" y="61"/>
                    <a:pt x="9" y="63"/>
                    <a:pt x="9" y="64"/>
                  </a:cubicBezTo>
                  <a:cubicBezTo>
                    <a:pt x="6" y="65"/>
                    <a:pt x="3" y="66"/>
                    <a:pt x="0" y="67"/>
                  </a:cubicBezTo>
                  <a:cubicBezTo>
                    <a:pt x="0" y="73"/>
                    <a:pt x="0" y="78"/>
                    <a:pt x="2" y="83"/>
                  </a:cubicBezTo>
                  <a:cubicBezTo>
                    <a:pt x="5" y="84"/>
                    <a:pt x="8" y="84"/>
                    <a:pt x="11" y="83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3" y="95"/>
                    <a:pt x="11" y="98"/>
                    <a:pt x="9" y="100"/>
                  </a:cubicBezTo>
                  <a:cubicBezTo>
                    <a:pt x="12" y="105"/>
                    <a:pt x="15" y="109"/>
                    <a:pt x="19" y="113"/>
                  </a:cubicBezTo>
                  <a:cubicBezTo>
                    <a:pt x="22" y="112"/>
                    <a:pt x="25" y="110"/>
                    <a:pt x="27" y="108"/>
                  </a:cubicBezTo>
                  <a:cubicBezTo>
                    <a:pt x="29" y="109"/>
                    <a:pt x="30" y="111"/>
                    <a:pt x="31" y="112"/>
                  </a:cubicBezTo>
                  <a:cubicBezTo>
                    <a:pt x="33" y="113"/>
                    <a:pt x="34" y="114"/>
                    <a:pt x="36" y="115"/>
                  </a:cubicBezTo>
                  <a:cubicBezTo>
                    <a:pt x="35" y="118"/>
                    <a:pt x="34" y="121"/>
                    <a:pt x="33" y="124"/>
                  </a:cubicBezTo>
                  <a:cubicBezTo>
                    <a:pt x="38" y="127"/>
                    <a:pt x="43" y="129"/>
                    <a:pt x="49" y="130"/>
                  </a:cubicBezTo>
                  <a:cubicBezTo>
                    <a:pt x="50" y="127"/>
                    <a:pt x="52" y="125"/>
                    <a:pt x="53" y="122"/>
                  </a:cubicBezTo>
                  <a:cubicBezTo>
                    <a:pt x="55" y="122"/>
                    <a:pt x="57" y="123"/>
                    <a:pt x="59" y="123"/>
                  </a:cubicBezTo>
                  <a:cubicBezTo>
                    <a:pt x="60" y="123"/>
                    <a:pt x="62" y="123"/>
                    <a:pt x="64" y="123"/>
                  </a:cubicBezTo>
                  <a:cubicBezTo>
                    <a:pt x="65" y="126"/>
                    <a:pt x="66" y="130"/>
                    <a:pt x="67" y="132"/>
                  </a:cubicBezTo>
                  <a:cubicBezTo>
                    <a:pt x="72" y="132"/>
                    <a:pt x="78" y="132"/>
                    <a:pt x="83" y="130"/>
                  </a:cubicBezTo>
                  <a:cubicBezTo>
                    <a:pt x="83" y="127"/>
                    <a:pt x="83" y="124"/>
                    <a:pt x="83" y="121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5" y="119"/>
                    <a:pt x="97" y="121"/>
                    <a:pt x="100" y="123"/>
                  </a:cubicBezTo>
                  <a:cubicBezTo>
                    <a:pt x="104" y="121"/>
                    <a:pt x="109" y="117"/>
                    <a:pt x="113" y="113"/>
                  </a:cubicBezTo>
                  <a:cubicBezTo>
                    <a:pt x="111" y="110"/>
                    <a:pt x="109" y="108"/>
                    <a:pt x="108" y="105"/>
                  </a:cubicBezTo>
                  <a:cubicBezTo>
                    <a:pt x="109" y="103"/>
                    <a:pt x="110" y="102"/>
                    <a:pt x="111" y="101"/>
                  </a:cubicBezTo>
                  <a:cubicBezTo>
                    <a:pt x="112" y="99"/>
                    <a:pt x="113" y="98"/>
                    <a:pt x="114" y="96"/>
                  </a:cubicBezTo>
                  <a:cubicBezTo>
                    <a:pt x="117" y="97"/>
                    <a:pt x="120" y="98"/>
                    <a:pt x="123" y="99"/>
                  </a:cubicBezTo>
                  <a:cubicBezTo>
                    <a:pt x="126" y="94"/>
                    <a:pt x="128" y="89"/>
                    <a:pt x="130" y="83"/>
                  </a:cubicBezTo>
                  <a:cubicBezTo>
                    <a:pt x="127" y="82"/>
                    <a:pt x="124" y="80"/>
                    <a:pt x="121" y="79"/>
                  </a:cubicBezTo>
                  <a:cubicBezTo>
                    <a:pt x="122" y="77"/>
                    <a:pt x="122" y="75"/>
                    <a:pt x="122" y="73"/>
                  </a:cubicBezTo>
                  <a:cubicBezTo>
                    <a:pt x="123" y="72"/>
                    <a:pt x="123" y="70"/>
                    <a:pt x="123" y="68"/>
                  </a:cubicBezTo>
                  <a:cubicBezTo>
                    <a:pt x="126" y="67"/>
                    <a:pt x="129" y="67"/>
                    <a:pt x="132" y="66"/>
                  </a:cubicBezTo>
                  <a:cubicBezTo>
                    <a:pt x="132" y="60"/>
                    <a:pt x="131" y="54"/>
                    <a:pt x="130" y="49"/>
                  </a:cubicBezTo>
                  <a:cubicBezTo>
                    <a:pt x="126" y="49"/>
                    <a:pt x="123" y="49"/>
                    <a:pt x="120" y="49"/>
                  </a:cubicBezTo>
                  <a:lnTo>
                    <a:pt x="118" y="44"/>
                  </a:lnTo>
                  <a:close/>
                  <a:moveTo>
                    <a:pt x="91" y="86"/>
                  </a:moveTo>
                  <a:cubicBezTo>
                    <a:pt x="88" y="90"/>
                    <a:pt x="83" y="94"/>
                    <a:pt x="78" y="96"/>
                  </a:cubicBezTo>
                  <a:cubicBezTo>
                    <a:pt x="73" y="98"/>
                    <a:pt x="67" y="99"/>
                    <a:pt x="62" y="98"/>
                  </a:cubicBezTo>
                  <a:cubicBezTo>
                    <a:pt x="56" y="97"/>
                    <a:pt x="51" y="95"/>
                    <a:pt x="46" y="92"/>
                  </a:cubicBezTo>
                  <a:cubicBezTo>
                    <a:pt x="42" y="89"/>
                    <a:pt x="38" y="84"/>
                    <a:pt x="36" y="79"/>
                  </a:cubicBezTo>
                  <a:cubicBezTo>
                    <a:pt x="34" y="74"/>
                    <a:pt x="33" y="68"/>
                    <a:pt x="34" y="62"/>
                  </a:cubicBezTo>
                  <a:cubicBezTo>
                    <a:pt x="35" y="57"/>
                    <a:pt x="37" y="51"/>
                    <a:pt x="40" y="47"/>
                  </a:cubicBezTo>
                  <a:cubicBezTo>
                    <a:pt x="44" y="42"/>
                    <a:pt x="48" y="39"/>
                    <a:pt x="53" y="37"/>
                  </a:cubicBezTo>
                  <a:cubicBezTo>
                    <a:pt x="59" y="35"/>
                    <a:pt x="64" y="34"/>
                    <a:pt x="70" y="34"/>
                  </a:cubicBezTo>
                  <a:cubicBezTo>
                    <a:pt x="75" y="35"/>
                    <a:pt x="81" y="37"/>
                    <a:pt x="85" y="41"/>
                  </a:cubicBezTo>
                  <a:cubicBezTo>
                    <a:pt x="90" y="44"/>
                    <a:pt x="93" y="49"/>
                    <a:pt x="95" y="54"/>
                  </a:cubicBezTo>
                  <a:cubicBezTo>
                    <a:pt x="97" y="59"/>
                    <a:pt x="98" y="65"/>
                    <a:pt x="98" y="70"/>
                  </a:cubicBezTo>
                  <a:cubicBezTo>
                    <a:pt x="97" y="76"/>
                    <a:pt x="95" y="81"/>
                    <a:pt x="91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10594976" y="2798763"/>
              <a:ext cx="501650" cy="506412"/>
            </a:xfrm>
            <a:custGeom>
              <a:avLst/>
              <a:gdLst>
                <a:gd name="T0" fmla="*/ 116 w 132"/>
                <a:gd name="T1" fmla="*/ 39 h 132"/>
                <a:gd name="T2" fmla="*/ 113 w 132"/>
                <a:gd name="T3" fmla="*/ 20 h 132"/>
                <a:gd name="T4" fmla="*/ 100 w 132"/>
                <a:gd name="T5" fmla="*/ 21 h 132"/>
                <a:gd name="T6" fmla="*/ 98 w 132"/>
                <a:gd name="T7" fmla="*/ 9 h 132"/>
                <a:gd name="T8" fmla="*/ 78 w 132"/>
                <a:gd name="T9" fmla="*/ 11 h 132"/>
                <a:gd name="T10" fmla="*/ 68 w 132"/>
                <a:gd name="T11" fmla="*/ 9 h 132"/>
                <a:gd name="T12" fmla="*/ 49 w 132"/>
                <a:gd name="T13" fmla="*/ 2 h 132"/>
                <a:gd name="T14" fmla="*/ 44 w 132"/>
                <a:gd name="T15" fmla="*/ 14 h 132"/>
                <a:gd name="T16" fmla="*/ 32 w 132"/>
                <a:gd name="T17" fmla="*/ 9 h 132"/>
                <a:gd name="T18" fmla="*/ 24 w 132"/>
                <a:gd name="T19" fmla="*/ 28 h 132"/>
                <a:gd name="T20" fmla="*/ 17 w 132"/>
                <a:gd name="T21" fmla="*/ 36 h 132"/>
                <a:gd name="T22" fmla="*/ 2 w 132"/>
                <a:gd name="T23" fmla="*/ 49 h 132"/>
                <a:gd name="T24" fmla="*/ 9 w 132"/>
                <a:gd name="T25" fmla="*/ 59 h 132"/>
                <a:gd name="T26" fmla="*/ 0 w 132"/>
                <a:gd name="T27" fmla="*/ 67 h 132"/>
                <a:gd name="T28" fmla="*/ 11 w 132"/>
                <a:gd name="T29" fmla="*/ 83 h 132"/>
                <a:gd name="T30" fmla="*/ 15 w 132"/>
                <a:gd name="T31" fmla="*/ 93 h 132"/>
                <a:gd name="T32" fmla="*/ 19 w 132"/>
                <a:gd name="T33" fmla="*/ 113 h 132"/>
                <a:gd name="T34" fmla="*/ 31 w 132"/>
                <a:gd name="T35" fmla="*/ 112 h 132"/>
                <a:gd name="T36" fmla="*/ 33 w 132"/>
                <a:gd name="T37" fmla="*/ 124 h 132"/>
                <a:gd name="T38" fmla="*/ 53 w 132"/>
                <a:gd name="T39" fmla="*/ 122 h 132"/>
                <a:gd name="T40" fmla="*/ 64 w 132"/>
                <a:gd name="T41" fmla="*/ 123 h 132"/>
                <a:gd name="T42" fmla="*/ 83 w 132"/>
                <a:gd name="T43" fmla="*/ 130 h 132"/>
                <a:gd name="T44" fmla="*/ 88 w 132"/>
                <a:gd name="T45" fmla="*/ 119 h 132"/>
                <a:gd name="T46" fmla="*/ 100 w 132"/>
                <a:gd name="T47" fmla="*/ 123 h 132"/>
                <a:gd name="T48" fmla="*/ 108 w 132"/>
                <a:gd name="T49" fmla="*/ 105 h 132"/>
                <a:gd name="T50" fmla="*/ 114 w 132"/>
                <a:gd name="T51" fmla="*/ 96 h 132"/>
                <a:gd name="T52" fmla="*/ 130 w 132"/>
                <a:gd name="T53" fmla="*/ 83 h 132"/>
                <a:gd name="T54" fmla="*/ 122 w 132"/>
                <a:gd name="T55" fmla="*/ 73 h 132"/>
                <a:gd name="T56" fmla="*/ 132 w 132"/>
                <a:gd name="T57" fmla="*/ 66 h 132"/>
                <a:gd name="T58" fmla="*/ 120 w 132"/>
                <a:gd name="T59" fmla="*/ 49 h 132"/>
                <a:gd name="T60" fmla="*/ 91 w 132"/>
                <a:gd name="T61" fmla="*/ 86 h 132"/>
                <a:gd name="T62" fmla="*/ 62 w 132"/>
                <a:gd name="T63" fmla="*/ 98 h 132"/>
                <a:gd name="T64" fmla="*/ 36 w 132"/>
                <a:gd name="T65" fmla="*/ 79 h 132"/>
                <a:gd name="T66" fmla="*/ 40 w 132"/>
                <a:gd name="T67" fmla="*/ 47 h 132"/>
                <a:gd name="T68" fmla="*/ 70 w 132"/>
                <a:gd name="T69" fmla="*/ 34 h 132"/>
                <a:gd name="T70" fmla="*/ 95 w 132"/>
                <a:gd name="T71" fmla="*/ 54 h 132"/>
                <a:gd name="T72" fmla="*/ 91 w 132"/>
                <a:gd name="T73" fmla="*/ 8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132">
                  <a:moveTo>
                    <a:pt x="118" y="44"/>
                  </a:moveTo>
                  <a:cubicBezTo>
                    <a:pt x="116" y="39"/>
                    <a:pt x="116" y="39"/>
                    <a:pt x="116" y="39"/>
                  </a:cubicBezTo>
                  <a:cubicBezTo>
                    <a:pt x="118" y="37"/>
                    <a:pt x="121" y="35"/>
                    <a:pt x="123" y="33"/>
                  </a:cubicBezTo>
                  <a:cubicBezTo>
                    <a:pt x="120" y="28"/>
                    <a:pt x="116" y="23"/>
                    <a:pt x="113" y="20"/>
                  </a:cubicBezTo>
                  <a:cubicBezTo>
                    <a:pt x="110" y="21"/>
                    <a:pt x="107" y="23"/>
                    <a:pt x="104" y="24"/>
                  </a:cubicBezTo>
                  <a:cubicBezTo>
                    <a:pt x="103" y="23"/>
                    <a:pt x="102" y="22"/>
                    <a:pt x="100" y="21"/>
                  </a:cubicBezTo>
                  <a:cubicBezTo>
                    <a:pt x="99" y="20"/>
                    <a:pt x="97" y="19"/>
                    <a:pt x="96" y="18"/>
                  </a:cubicBezTo>
                  <a:cubicBezTo>
                    <a:pt x="97" y="15"/>
                    <a:pt x="98" y="12"/>
                    <a:pt x="98" y="9"/>
                  </a:cubicBezTo>
                  <a:cubicBezTo>
                    <a:pt x="93" y="6"/>
                    <a:pt x="88" y="4"/>
                    <a:pt x="83" y="2"/>
                  </a:cubicBezTo>
                  <a:cubicBezTo>
                    <a:pt x="81" y="5"/>
                    <a:pt x="80" y="8"/>
                    <a:pt x="78" y="11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1" y="9"/>
                    <a:pt x="69" y="9"/>
                    <a:pt x="68" y="9"/>
                  </a:cubicBezTo>
                  <a:cubicBezTo>
                    <a:pt x="67" y="6"/>
                    <a:pt x="66" y="3"/>
                    <a:pt x="65" y="0"/>
                  </a:cubicBezTo>
                  <a:cubicBezTo>
                    <a:pt x="60" y="0"/>
                    <a:pt x="54" y="1"/>
                    <a:pt x="49" y="2"/>
                  </a:cubicBezTo>
                  <a:cubicBezTo>
                    <a:pt x="49" y="6"/>
                    <a:pt x="48" y="9"/>
                    <a:pt x="49" y="12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4"/>
                    <a:pt x="34" y="12"/>
                    <a:pt x="32" y="9"/>
                  </a:cubicBezTo>
                  <a:cubicBezTo>
                    <a:pt x="27" y="12"/>
                    <a:pt x="23" y="16"/>
                    <a:pt x="19" y="19"/>
                  </a:cubicBezTo>
                  <a:cubicBezTo>
                    <a:pt x="20" y="22"/>
                    <a:pt x="22" y="25"/>
                    <a:pt x="24" y="28"/>
                  </a:cubicBezTo>
                  <a:cubicBezTo>
                    <a:pt x="23" y="29"/>
                    <a:pt x="21" y="30"/>
                    <a:pt x="20" y="32"/>
                  </a:cubicBezTo>
                  <a:cubicBezTo>
                    <a:pt x="19" y="33"/>
                    <a:pt x="18" y="35"/>
                    <a:pt x="17" y="36"/>
                  </a:cubicBezTo>
                  <a:cubicBezTo>
                    <a:pt x="14" y="35"/>
                    <a:pt x="11" y="35"/>
                    <a:pt x="8" y="34"/>
                  </a:cubicBezTo>
                  <a:cubicBezTo>
                    <a:pt x="5" y="39"/>
                    <a:pt x="3" y="44"/>
                    <a:pt x="2" y="49"/>
                  </a:cubicBezTo>
                  <a:cubicBezTo>
                    <a:pt x="5" y="51"/>
                    <a:pt x="7" y="52"/>
                    <a:pt x="10" y="54"/>
                  </a:cubicBezTo>
                  <a:cubicBezTo>
                    <a:pt x="10" y="56"/>
                    <a:pt x="10" y="57"/>
                    <a:pt x="9" y="59"/>
                  </a:cubicBezTo>
                  <a:cubicBezTo>
                    <a:pt x="9" y="61"/>
                    <a:pt x="9" y="63"/>
                    <a:pt x="9" y="64"/>
                  </a:cubicBezTo>
                  <a:cubicBezTo>
                    <a:pt x="6" y="65"/>
                    <a:pt x="3" y="66"/>
                    <a:pt x="0" y="67"/>
                  </a:cubicBezTo>
                  <a:cubicBezTo>
                    <a:pt x="0" y="73"/>
                    <a:pt x="0" y="78"/>
                    <a:pt x="2" y="83"/>
                  </a:cubicBezTo>
                  <a:cubicBezTo>
                    <a:pt x="5" y="84"/>
                    <a:pt x="8" y="84"/>
                    <a:pt x="11" y="83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3" y="95"/>
                    <a:pt x="11" y="98"/>
                    <a:pt x="9" y="100"/>
                  </a:cubicBezTo>
                  <a:cubicBezTo>
                    <a:pt x="12" y="105"/>
                    <a:pt x="15" y="109"/>
                    <a:pt x="19" y="113"/>
                  </a:cubicBezTo>
                  <a:cubicBezTo>
                    <a:pt x="22" y="112"/>
                    <a:pt x="25" y="110"/>
                    <a:pt x="27" y="108"/>
                  </a:cubicBezTo>
                  <a:cubicBezTo>
                    <a:pt x="29" y="109"/>
                    <a:pt x="30" y="111"/>
                    <a:pt x="31" y="112"/>
                  </a:cubicBezTo>
                  <a:cubicBezTo>
                    <a:pt x="33" y="113"/>
                    <a:pt x="34" y="114"/>
                    <a:pt x="36" y="115"/>
                  </a:cubicBezTo>
                  <a:cubicBezTo>
                    <a:pt x="35" y="118"/>
                    <a:pt x="34" y="121"/>
                    <a:pt x="33" y="124"/>
                  </a:cubicBezTo>
                  <a:cubicBezTo>
                    <a:pt x="38" y="127"/>
                    <a:pt x="43" y="129"/>
                    <a:pt x="49" y="130"/>
                  </a:cubicBezTo>
                  <a:cubicBezTo>
                    <a:pt x="50" y="127"/>
                    <a:pt x="52" y="125"/>
                    <a:pt x="53" y="122"/>
                  </a:cubicBezTo>
                  <a:cubicBezTo>
                    <a:pt x="55" y="122"/>
                    <a:pt x="57" y="123"/>
                    <a:pt x="59" y="123"/>
                  </a:cubicBezTo>
                  <a:cubicBezTo>
                    <a:pt x="60" y="123"/>
                    <a:pt x="62" y="123"/>
                    <a:pt x="64" y="123"/>
                  </a:cubicBezTo>
                  <a:cubicBezTo>
                    <a:pt x="65" y="126"/>
                    <a:pt x="66" y="130"/>
                    <a:pt x="67" y="132"/>
                  </a:cubicBezTo>
                  <a:cubicBezTo>
                    <a:pt x="72" y="132"/>
                    <a:pt x="78" y="132"/>
                    <a:pt x="83" y="130"/>
                  </a:cubicBezTo>
                  <a:cubicBezTo>
                    <a:pt x="83" y="127"/>
                    <a:pt x="83" y="124"/>
                    <a:pt x="83" y="121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5" y="119"/>
                    <a:pt x="97" y="121"/>
                    <a:pt x="100" y="123"/>
                  </a:cubicBezTo>
                  <a:cubicBezTo>
                    <a:pt x="104" y="121"/>
                    <a:pt x="109" y="117"/>
                    <a:pt x="113" y="113"/>
                  </a:cubicBezTo>
                  <a:cubicBezTo>
                    <a:pt x="111" y="110"/>
                    <a:pt x="109" y="108"/>
                    <a:pt x="108" y="105"/>
                  </a:cubicBezTo>
                  <a:cubicBezTo>
                    <a:pt x="109" y="103"/>
                    <a:pt x="110" y="102"/>
                    <a:pt x="111" y="101"/>
                  </a:cubicBezTo>
                  <a:cubicBezTo>
                    <a:pt x="112" y="99"/>
                    <a:pt x="113" y="98"/>
                    <a:pt x="114" y="96"/>
                  </a:cubicBezTo>
                  <a:cubicBezTo>
                    <a:pt x="117" y="97"/>
                    <a:pt x="120" y="98"/>
                    <a:pt x="123" y="99"/>
                  </a:cubicBezTo>
                  <a:cubicBezTo>
                    <a:pt x="126" y="94"/>
                    <a:pt x="128" y="89"/>
                    <a:pt x="130" y="83"/>
                  </a:cubicBezTo>
                  <a:cubicBezTo>
                    <a:pt x="127" y="82"/>
                    <a:pt x="124" y="80"/>
                    <a:pt x="121" y="79"/>
                  </a:cubicBezTo>
                  <a:cubicBezTo>
                    <a:pt x="122" y="77"/>
                    <a:pt x="122" y="75"/>
                    <a:pt x="122" y="73"/>
                  </a:cubicBezTo>
                  <a:cubicBezTo>
                    <a:pt x="123" y="72"/>
                    <a:pt x="123" y="70"/>
                    <a:pt x="123" y="68"/>
                  </a:cubicBezTo>
                  <a:cubicBezTo>
                    <a:pt x="126" y="67"/>
                    <a:pt x="129" y="67"/>
                    <a:pt x="132" y="66"/>
                  </a:cubicBezTo>
                  <a:cubicBezTo>
                    <a:pt x="132" y="60"/>
                    <a:pt x="131" y="54"/>
                    <a:pt x="130" y="49"/>
                  </a:cubicBezTo>
                  <a:cubicBezTo>
                    <a:pt x="126" y="49"/>
                    <a:pt x="123" y="49"/>
                    <a:pt x="120" y="49"/>
                  </a:cubicBezTo>
                  <a:lnTo>
                    <a:pt x="118" y="44"/>
                  </a:lnTo>
                  <a:close/>
                  <a:moveTo>
                    <a:pt x="91" y="86"/>
                  </a:moveTo>
                  <a:cubicBezTo>
                    <a:pt x="88" y="90"/>
                    <a:pt x="83" y="94"/>
                    <a:pt x="78" y="96"/>
                  </a:cubicBezTo>
                  <a:cubicBezTo>
                    <a:pt x="73" y="98"/>
                    <a:pt x="67" y="99"/>
                    <a:pt x="62" y="98"/>
                  </a:cubicBezTo>
                  <a:cubicBezTo>
                    <a:pt x="56" y="97"/>
                    <a:pt x="51" y="95"/>
                    <a:pt x="46" y="92"/>
                  </a:cubicBezTo>
                  <a:cubicBezTo>
                    <a:pt x="42" y="89"/>
                    <a:pt x="38" y="84"/>
                    <a:pt x="36" y="79"/>
                  </a:cubicBezTo>
                  <a:cubicBezTo>
                    <a:pt x="34" y="74"/>
                    <a:pt x="33" y="68"/>
                    <a:pt x="34" y="62"/>
                  </a:cubicBezTo>
                  <a:cubicBezTo>
                    <a:pt x="35" y="57"/>
                    <a:pt x="37" y="51"/>
                    <a:pt x="40" y="47"/>
                  </a:cubicBezTo>
                  <a:cubicBezTo>
                    <a:pt x="44" y="42"/>
                    <a:pt x="48" y="39"/>
                    <a:pt x="53" y="37"/>
                  </a:cubicBezTo>
                  <a:cubicBezTo>
                    <a:pt x="59" y="35"/>
                    <a:pt x="64" y="34"/>
                    <a:pt x="70" y="34"/>
                  </a:cubicBezTo>
                  <a:cubicBezTo>
                    <a:pt x="75" y="35"/>
                    <a:pt x="81" y="37"/>
                    <a:pt x="85" y="41"/>
                  </a:cubicBezTo>
                  <a:cubicBezTo>
                    <a:pt x="90" y="44"/>
                    <a:pt x="93" y="49"/>
                    <a:pt x="95" y="54"/>
                  </a:cubicBezTo>
                  <a:cubicBezTo>
                    <a:pt x="97" y="59"/>
                    <a:pt x="98" y="65"/>
                    <a:pt x="98" y="70"/>
                  </a:cubicBezTo>
                  <a:cubicBezTo>
                    <a:pt x="97" y="76"/>
                    <a:pt x="95" y="81"/>
                    <a:pt x="91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53" name="Freeform 7"/>
            <p:cNvSpPr>
              <a:spLocks noEditPoints="1"/>
            </p:cNvSpPr>
            <p:nvPr/>
          </p:nvSpPr>
          <p:spPr bwMode="auto">
            <a:xfrm>
              <a:off x="11107738" y="2982913"/>
              <a:ext cx="247650" cy="249237"/>
            </a:xfrm>
            <a:custGeom>
              <a:avLst/>
              <a:gdLst>
                <a:gd name="T0" fmla="*/ 60 w 65"/>
                <a:gd name="T1" fmla="*/ 30 h 65"/>
                <a:gd name="T2" fmla="*/ 63 w 65"/>
                <a:gd name="T3" fmla="*/ 20 h 65"/>
                <a:gd name="T4" fmla="*/ 57 w 65"/>
                <a:gd name="T5" fmla="*/ 18 h 65"/>
                <a:gd name="T6" fmla="*/ 58 w 65"/>
                <a:gd name="T7" fmla="*/ 12 h 65"/>
                <a:gd name="T8" fmla="*/ 49 w 65"/>
                <a:gd name="T9" fmla="*/ 9 h 65"/>
                <a:gd name="T10" fmla="*/ 44 w 65"/>
                <a:gd name="T11" fmla="*/ 6 h 65"/>
                <a:gd name="T12" fmla="*/ 37 w 65"/>
                <a:gd name="T13" fmla="*/ 0 h 65"/>
                <a:gd name="T14" fmla="*/ 32 w 65"/>
                <a:gd name="T15" fmla="*/ 4 h 65"/>
                <a:gd name="T16" fmla="*/ 28 w 65"/>
                <a:gd name="T17" fmla="*/ 0 h 65"/>
                <a:gd name="T18" fmla="*/ 20 w 65"/>
                <a:gd name="T19" fmla="*/ 6 h 65"/>
                <a:gd name="T20" fmla="*/ 16 w 65"/>
                <a:gd name="T21" fmla="*/ 9 h 65"/>
                <a:gd name="T22" fmla="*/ 6 w 65"/>
                <a:gd name="T23" fmla="*/ 12 h 65"/>
                <a:gd name="T24" fmla="*/ 8 w 65"/>
                <a:gd name="T25" fmla="*/ 18 h 65"/>
                <a:gd name="T26" fmla="*/ 2 w 65"/>
                <a:gd name="T27" fmla="*/ 20 h 65"/>
                <a:gd name="T28" fmla="*/ 4 w 65"/>
                <a:gd name="T29" fmla="*/ 30 h 65"/>
                <a:gd name="T30" fmla="*/ 4 w 65"/>
                <a:gd name="T31" fmla="*/ 35 h 65"/>
                <a:gd name="T32" fmla="*/ 2 w 65"/>
                <a:gd name="T33" fmla="*/ 45 h 65"/>
                <a:gd name="T34" fmla="*/ 8 w 65"/>
                <a:gd name="T35" fmla="*/ 46 h 65"/>
                <a:gd name="T36" fmla="*/ 6 w 65"/>
                <a:gd name="T37" fmla="*/ 52 h 65"/>
                <a:gd name="T38" fmla="*/ 16 w 65"/>
                <a:gd name="T39" fmla="*/ 55 h 65"/>
                <a:gd name="T40" fmla="*/ 20 w 65"/>
                <a:gd name="T41" fmla="*/ 58 h 65"/>
                <a:gd name="T42" fmla="*/ 28 w 65"/>
                <a:gd name="T43" fmla="*/ 65 h 65"/>
                <a:gd name="T44" fmla="*/ 32 w 65"/>
                <a:gd name="T45" fmla="*/ 61 h 65"/>
                <a:gd name="T46" fmla="*/ 37 w 65"/>
                <a:gd name="T47" fmla="*/ 65 h 65"/>
                <a:gd name="T48" fmla="*/ 44 w 65"/>
                <a:gd name="T49" fmla="*/ 58 h 65"/>
                <a:gd name="T50" fmla="*/ 49 w 65"/>
                <a:gd name="T51" fmla="*/ 55 h 65"/>
                <a:gd name="T52" fmla="*/ 58 w 65"/>
                <a:gd name="T53" fmla="*/ 52 h 65"/>
                <a:gd name="T54" fmla="*/ 57 w 65"/>
                <a:gd name="T55" fmla="*/ 46 h 65"/>
                <a:gd name="T56" fmla="*/ 63 w 65"/>
                <a:gd name="T57" fmla="*/ 45 h 65"/>
                <a:gd name="T58" fmla="*/ 60 w 65"/>
                <a:gd name="T59" fmla="*/ 35 h 65"/>
                <a:gd name="T60" fmla="*/ 40 w 65"/>
                <a:gd name="T61" fmla="*/ 46 h 65"/>
                <a:gd name="T62" fmla="*/ 24 w 65"/>
                <a:gd name="T63" fmla="*/ 46 h 65"/>
                <a:gd name="T64" fmla="*/ 16 w 65"/>
                <a:gd name="T65" fmla="*/ 32 h 65"/>
                <a:gd name="T66" fmla="*/ 24 w 65"/>
                <a:gd name="T67" fmla="*/ 18 h 65"/>
                <a:gd name="T68" fmla="*/ 40 w 65"/>
                <a:gd name="T69" fmla="*/ 18 h 65"/>
                <a:gd name="T70" fmla="*/ 48 w 65"/>
                <a:gd name="T71" fmla="*/ 32 h 65"/>
                <a:gd name="T72" fmla="*/ 40 w 65"/>
                <a:gd name="T7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5">
                  <a:moveTo>
                    <a:pt x="61" y="32"/>
                  </a:moveTo>
                  <a:cubicBezTo>
                    <a:pt x="60" y="30"/>
                    <a:pt x="60" y="30"/>
                    <a:pt x="60" y="30"/>
                  </a:cubicBezTo>
                  <a:cubicBezTo>
                    <a:pt x="62" y="29"/>
                    <a:pt x="63" y="28"/>
                    <a:pt x="65" y="28"/>
                  </a:cubicBezTo>
                  <a:cubicBezTo>
                    <a:pt x="64" y="25"/>
                    <a:pt x="64" y="22"/>
                    <a:pt x="63" y="20"/>
                  </a:cubicBezTo>
                  <a:cubicBezTo>
                    <a:pt x="61" y="20"/>
                    <a:pt x="60" y="20"/>
                    <a:pt x="58" y="20"/>
                  </a:cubicBezTo>
                  <a:cubicBezTo>
                    <a:pt x="58" y="20"/>
                    <a:pt x="57" y="19"/>
                    <a:pt x="57" y="18"/>
                  </a:cubicBezTo>
                  <a:cubicBezTo>
                    <a:pt x="56" y="17"/>
                    <a:pt x="56" y="16"/>
                    <a:pt x="55" y="16"/>
                  </a:cubicBezTo>
                  <a:cubicBezTo>
                    <a:pt x="56" y="15"/>
                    <a:pt x="57" y="13"/>
                    <a:pt x="58" y="12"/>
                  </a:cubicBezTo>
                  <a:cubicBezTo>
                    <a:pt x="57" y="10"/>
                    <a:pt x="55" y="8"/>
                    <a:pt x="52" y="6"/>
                  </a:cubicBezTo>
                  <a:cubicBezTo>
                    <a:pt x="51" y="7"/>
                    <a:pt x="50" y="8"/>
                    <a:pt x="49" y="9"/>
                  </a:cubicBezTo>
                  <a:cubicBezTo>
                    <a:pt x="48" y="8"/>
                    <a:pt x="47" y="8"/>
                    <a:pt x="46" y="8"/>
                  </a:cubicBezTo>
                  <a:cubicBezTo>
                    <a:pt x="46" y="7"/>
                    <a:pt x="45" y="7"/>
                    <a:pt x="44" y="6"/>
                  </a:cubicBezTo>
                  <a:cubicBezTo>
                    <a:pt x="44" y="5"/>
                    <a:pt x="44" y="3"/>
                    <a:pt x="45" y="2"/>
                  </a:cubicBezTo>
                  <a:cubicBezTo>
                    <a:pt x="42" y="1"/>
                    <a:pt x="39" y="0"/>
                    <a:pt x="37" y="0"/>
                  </a:cubicBezTo>
                  <a:cubicBezTo>
                    <a:pt x="36" y="1"/>
                    <a:pt x="35" y="2"/>
                    <a:pt x="35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8" y="1"/>
                    <a:pt x="28" y="0"/>
                  </a:cubicBezTo>
                  <a:cubicBezTo>
                    <a:pt x="25" y="0"/>
                    <a:pt x="22" y="1"/>
                    <a:pt x="20" y="2"/>
                  </a:cubicBezTo>
                  <a:cubicBezTo>
                    <a:pt x="20" y="3"/>
                    <a:pt x="20" y="5"/>
                    <a:pt x="20" y="6"/>
                  </a:cubicBezTo>
                  <a:cubicBezTo>
                    <a:pt x="20" y="7"/>
                    <a:pt x="19" y="7"/>
                    <a:pt x="18" y="8"/>
                  </a:cubicBezTo>
                  <a:cubicBezTo>
                    <a:pt x="17" y="8"/>
                    <a:pt x="16" y="8"/>
                    <a:pt x="16" y="9"/>
                  </a:cubicBezTo>
                  <a:cubicBezTo>
                    <a:pt x="15" y="8"/>
                    <a:pt x="13" y="7"/>
                    <a:pt x="12" y="6"/>
                  </a:cubicBezTo>
                  <a:cubicBezTo>
                    <a:pt x="10" y="8"/>
                    <a:pt x="8" y="10"/>
                    <a:pt x="6" y="12"/>
                  </a:cubicBezTo>
                  <a:cubicBezTo>
                    <a:pt x="7" y="13"/>
                    <a:pt x="8" y="15"/>
                    <a:pt x="9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9"/>
                    <a:pt x="7" y="20"/>
                    <a:pt x="6" y="20"/>
                  </a:cubicBezTo>
                  <a:cubicBezTo>
                    <a:pt x="5" y="20"/>
                    <a:pt x="3" y="20"/>
                    <a:pt x="2" y="20"/>
                  </a:cubicBezTo>
                  <a:cubicBezTo>
                    <a:pt x="1" y="22"/>
                    <a:pt x="0" y="25"/>
                    <a:pt x="0" y="28"/>
                  </a:cubicBezTo>
                  <a:cubicBezTo>
                    <a:pt x="1" y="28"/>
                    <a:pt x="2" y="29"/>
                    <a:pt x="4" y="30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1" y="36"/>
                    <a:pt x="0" y="37"/>
                  </a:cubicBezTo>
                  <a:cubicBezTo>
                    <a:pt x="0" y="39"/>
                    <a:pt x="1" y="42"/>
                    <a:pt x="2" y="45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5"/>
                    <a:pt x="7" y="46"/>
                    <a:pt x="8" y="46"/>
                  </a:cubicBezTo>
                  <a:cubicBezTo>
                    <a:pt x="8" y="47"/>
                    <a:pt x="8" y="48"/>
                    <a:pt x="9" y="49"/>
                  </a:cubicBezTo>
                  <a:cubicBezTo>
                    <a:pt x="8" y="50"/>
                    <a:pt x="7" y="51"/>
                    <a:pt x="6" y="52"/>
                  </a:cubicBezTo>
                  <a:cubicBezTo>
                    <a:pt x="8" y="55"/>
                    <a:pt x="10" y="56"/>
                    <a:pt x="12" y="58"/>
                  </a:cubicBezTo>
                  <a:cubicBezTo>
                    <a:pt x="13" y="57"/>
                    <a:pt x="15" y="56"/>
                    <a:pt x="16" y="55"/>
                  </a:cubicBezTo>
                  <a:cubicBezTo>
                    <a:pt x="16" y="56"/>
                    <a:pt x="17" y="56"/>
                    <a:pt x="18" y="57"/>
                  </a:cubicBezTo>
                  <a:cubicBezTo>
                    <a:pt x="19" y="57"/>
                    <a:pt x="20" y="58"/>
                    <a:pt x="20" y="58"/>
                  </a:cubicBezTo>
                  <a:cubicBezTo>
                    <a:pt x="20" y="59"/>
                    <a:pt x="20" y="61"/>
                    <a:pt x="20" y="63"/>
                  </a:cubicBezTo>
                  <a:cubicBezTo>
                    <a:pt x="22" y="64"/>
                    <a:pt x="25" y="64"/>
                    <a:pt x="28" y="65"/>
                  </a:cubicBezTo>
                  <a:cubicBezTo>
                    <a:pt x="28" y="63"/>
                    <a:pt x="29" y="62"/>
                    <a:pt x="30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2"/>
                    <a:pt x="36" y="63"/>
                    <a:pt x="37" y="65"/>
                  </a:cubicBezTo>
                  <a:cubicBezTo>
                    <a:pt x="39" y="64"/>
                    <a:pt x="42" y="64"/>
                    <a:pt x="45" y="63"/>
                  </a:cubicBezTo>
                  <a:cubicBezTo>
                    <a:pt x="44" y="61"/>
                    <a:pt x="44" y="59"/>
                    <a:pt x="44" y="58"/>
                  </a:cubicBezTo>
                  <a:cubicBezTo>
                    <a:pt x="45" y="58"/>
                    <a:pt x="46" y="57"/>
                    <a:pt x="46" y="57"/>
                  </a:cubicBezTo>
                  <a:cubicBezTo>
                    <a:pt x="47" y="56"/>
                    <a:pt x="48" y="56"/>
                    <a:pt x="49" y="55"/>
                  </a:cubicBezTo>
                  <a:cubicBezTo>
                    <a:pt x="50" y="56"/>
                    <a:pt x="51" y="57"/>
                    <a:pt x="52" y="58"/>
                  </a:cubicBezTo>
                  <a:cubicBezTo>
                    <a:pt x="55" y="56"/>
                    <a:pt x="57" y="55"/>
                    <a:pt x="58" y="52"/>
                  </a:cubicBezTo>
                  <a:cubicBezTo>
                    <a:pt x="57" y="51"/>
                    <a:pt x="56" y="50"/>
                    <a:pt x="55" y="49"/>
                  </a:cubicBezTo>
                  <a:cubicBezTo>
                    <a:pt x="56" y="48"/>
                    <a:pt x="56" y="47"/>
                    <a:pt x="57" y="46"/>
                  </a:cubicBezTo>
                  <a:cubicBezTo>
                    <a:pt x="57" y="46"/>
                    <a:pt x="58" y="45"/>
                    <a:pt x="58" y="44"/>
                  </a:cubicBezTo>
                  <a:cubicBezTo>
                    <a:pt x="60" y="44"/>
                    <a:pt x="61" y="44"/>
                    <a:pt x="63" y="45"/>
                  </a:cubicBezTo>
                  <a:cubicBezTo>
                    <a:pt x="64" y="42"/>
                    <a:pt x="64" y="39"/>
                    <a:pt x="65" y="37"/>
                  </a:cubicBezTo>
                  <a:cubicBezTo>
                    <a:pt x="63" y="36"/>
                    <a:pt x="62" y="35"/>
                    <a:pt x="60" y="35"/>
                  </a:cubicBezTo>
                  <a:lnTo>
                    <a:pt x="61" y="32"/>
                  </a:lnTo>
                  <a:close/>
                  <a:moveTo>
                    <a:pt x="40" y="46"/>
                  </a:moveTo>
                  <a:cubicBezTo>
                    <a:pt x="38" y="47"/>
                    <a:pt x="35" y="48"/>
                    <a:pt x="32" y="48"/>
                  </a:cubicBezTo>
                  <a:cubicBezTo>
                    <a:pt x="29" y="48"/>
                    <a:pt x="27" y="47"/>
                    <a:pt x="24" y="46"/>
                  </a:cubicBezTo>
                  <a:cubicBezTo>
                    <a:pt x="22" y="45"/>
                    <a:pt x="20" y="43"/>
                    <a:pt x="18" y="40"/>
                  </a:cubicBezTo>
                  <a:cubicBezTo>
                    <a:pt x="17" y="38"/>
                    <a:pt x="16" y="35"/>
                    <a:pt x="16" y="32"/>
                  </a:cubicBezTo>
                  <a:cubicBezTo>
                    <a:pt x="16" y="29"/>
                    <a:pt x="17" y="27"/>
                    <a:pt x="18" y="24"/>
                  </a:cubicBezTo>
                  <a:cubicBezTo>
                    <a:pt x="20" y="22"/>
                    <a:pt x="22" y="20"/>
                    <a:pt x="24" y="18"/>
                  </a:cubicBezTo>
                  <a:cubicBezTo>
                    <a:pt x="27" y="17"/>
                    <a:pt x="29" y="16"/>
                    <a:pt x="32" y="16"/>
                  </a:cubicBezTo>
                  <a:cubicBezTo>
                    <a:pt x="35" y="16"/>
                    <a:pt x="38" y="17"/>
                    <a:pt x="40" y="18"/>
                  </a:cubicBezTo>
                  <a:cubicBezTo>
                    <a:pt x="43" y="20"/>
                    <a:pt x="45" y="22"/>
                    <a:pt x="46" y="24"/>
                  </a:cubicBezTo>
                  <a:cubicBezTo>
                    <a:pt x="47" y="27"/>
                    <a:pt x="48" y="29"/>
                    <a:pt x="48" y="32"/>
                  </a:cubicBezTo>
                  <a:cubicBezTo>
                    <a:pt x="48" y="35"/>
                    <a:pt x="47" y="38"/>
                    <a:pt x="46" y="40"/>
                  </a:cubicBezTo>
                  <a:cubicBezTo>
                    <a:pt x="45" y="43"/>
                    <a:pt x="43" y="4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4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Working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14730" y="4314190"/>
            <a:ext cx="103593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 is a powerful design tool used to create : websites, applications, logos, etc. By learning to use Figma, we can take your first steps into User Interface Design and and User Experience Design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1015365" y="1490980"/>
            <a:ext cx="103593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HTML (HyperText Markup Language) used to structure a web page and its content. For example, content could be structured within a set of paragraphs, a list of bulleted points, or using images and data tables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2" name="文本框 4"/>
          <p:cNvSpPr txBox="1"/>
          <p:nvPr/>
        </p:nvSpPr>
        <p:spPr>
          <a:xfrm>
            <a:off x="1014730" y="2924810"/>
            <a:ext cx="10359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CSS (Cascading Style Sheets) used to style and layout web pages — for example, to alter the font, color, size, and spacing of your content, split it into multiple columns, or add animations and other decorative features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372" y="1041865"/>
            <a:ext cx="3315970" cy="624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0" b="1" dirty="0" smtClean="0">
                <a:solidFill>
                  <a:schemeClr val="bg1"/>
                </a:solidFill>
              </a:rPr>
              <a:t>3</a:t>
            </a:r>
            <a:endParaRPr lang="zh-CN" altLang="en-US" sz="40000" b="1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3596640" y="0"/>
            <a:ext cx="8595360" cy="6858000"/>
          </a:xfrm>
          <a:custGeom>
            <a:avLst/>
            <a:gdLst>
              <a:gd name="connsiteX0" fmla="*/ 0 w 7362092"/>
              <a:gd name="connsiteY0" fmla="*/ 0 h 6858000"/>
              <a:gd name="connsiteX1" fmla="*/ 3932652 w 7362092"/>
              <a:gd name="connsiteY1" fmla="*/ 0 h 6858000"/>
              <a:gd name="connsiteX2" fmla="*/ 7362092 w 7362092"/>
              <a:gd name="connsiteY2" fmla="*/ 6858000 h 6858000"/>
              <a:gd name="connsiteX3" fmla="*/ 0 w 73620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092" h="6858000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0745" y="1941085"/>
            <a:ext cx="5242560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b="1" dirty="0" smtClean="0">
                <a:solidFill>
                  <a:schemeClr val="bg1"/>
                </a:solidFill>
              </a:rPr>
              <a:t>Project</a:t>
            </a:r>
            <a:endParaRPr lang="en-US" sz="49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60745" y="3003550"/>
            <a:ext cx="6268720" cy="31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"/>
          <p:cNvGrpSpPr/>
          <p:nvPr/>
        </p:nvGrpSpPr>
        <p:grpSpPr>
          <a:xfrm>
            <a:off x="8564880" y="2095500"/>
            <a:ext cx="358775" cy="521335"/>
            <a:chOff x="6258454" y="3849160"/>
            <a:chExt cx="330200" cy="482600"/>
          </a:xfrm>
          <a:solidFill>
            <a:schemeClr val="bg1"/>
          </a:solidFill>
        </p:grpSpPr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6"/>
          <p:cNvSpPr txBox="1"/>
          <p:nvPr/>
        </p:nvSpPr>
        <p:spPr>
          <a:xfrm>
            <a:off x="1791335" y="1027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68" name="文本框 2"/>
          <p:cNvSpPr txBox="1"/>
          <p:nvPr/>
        </p:nvSpPr>
        <p:spPr>
          <a:xfrm>
            <a:off x="3569970" y="264160"/>
            <a:ext cx="5249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 b="1" dirty="0" smtClean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ntroduction</a:t>
            </a:r>
            <a:endParaRPr lang="en-US" sz="4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1002030" y="2080895"/>
            <a:ext cx="10359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About our project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,</a:t>
            </a:r>
            <a:endParaRPr lang="en-US" altLang="zh-CN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This project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uses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HTML,CSS,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Figma,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javascript. 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Essential Locations Near You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 is a simple project in HTML,CSS,</a:t>
            </a:r>
            <a:r>
              <a:rPr lang="en-US" altLang="zh-CN" sz="2400" dirty="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PHP,Figma 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and javascript .This is an interesting project .The project contains only admin side .The project is for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Sprea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ding </a:t>
            </a:r>
            <a:r>
              <a:rPr lang="en-US" altLang="zh-CN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Knowledge around pepole</a:t>
            </a:r>
            <a:r>
              <a:rPr lang="zh-CN" altLang="en-US" sz="2400" dirty="0">
                <a:solidFill>
                  <a:schemeClr val="tx1"/>
                </a:solidFill>
                <a:latin typeface="Microsoft Sans Serif" panose="020B0604020202020204" charset="0"/>
                <a:cs typeface="Microsoft Sans Serif" panose="020B0604020202020204" charset="0"/>
              </a:rPr>
              <a:t>.This project uses CRUD operation for the management system like adding deleting and updating data</a:t>
            </a:r>
            <a:endParaRPr lang="zh-CN" altLang="en-US" sz="2400" dirty="0">
              <a:solidFill>
                <a:schemeClr val="tx1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pic>
        <p:nvPicPr>
          <p:cNvPr id="2" name="Picture 1" descr="login3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6013</Words>
  <Application>WPS Presentation</Application>
  <PresentationFormat>宽屏</PresentationFormat>
  <Paragraphs>178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Microsoft Sans Serif</vt:lpstr>
      <vt:lpstr>Microsoft YaHei</vt:lpstr>
      <vt:lpstr>Arial Unicode MS</vt:lpstr>
      <vt:lpstr>Calibri</vt:lpstr>
      <vt:lpstr>等线</vt:lpstr>
      <vt:lpstr>Raleway</vt:lpstr>
      <vt:lpstr>Segoe Print</vt:lpstr>
      <vt:lpstr>FontAwesome</vt:lpstr>
      <vt:lpstr>Signika Negative</vt:lpstr>
      <vt:lpstr>Roboto</vt:lpstr>
      <vt:lpstr>Verdana</vt:lpstr>
      <vt:lpstr>Gill Sans</vt:lpstr>
      <vt:lpstr>Microsoft YaHei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Anurag</cp:lastModifiedBy>
  <cp:revision>44</cp:revision>
  <dcterms:created xsi:type="dcterms:W3CDTF">2015-12-24T07:33:00Z</dcterms:created>
  <dcterms:modified xsi:type="dcterms:W3CDTF">2022-12-25T19:04:33Z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91BDEECAC21A45F7ABA3C672304CD9AE</vt:lpwstr>
  </property>
</Properties>
</file>