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media/image3.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331" r:id="rId3"/>
    <p:sldId id="336" r:id="rId4"/>
    <p:sldId id="334" r:id="rId5"/>
    <p:sldId id="335" r:id="rId6"/>
    <p:sldId id="344" r:id="rId7"/>
    <p:sldId id="338" r:id="rId8"/>
    <p:sldId id="345" r:id="rId9"/>
  </p:sldIdLst>
  <p:sldSz cx="9144000" cy="5143500" type="screen16x9"/>
  <p:notesSz cx="6858000" cy="9144000"/>
  <p:embeddedFontLst>
    <p:embeddedFont>
      <p:font typeface="Gilroy" panose="00000400000000000000" charset="0"/>
      <p:regular r:id="rId15"/>
    </p:embeddedFont>
    <p:embeddedFont>
      <p:font typeface="Cambria Math" panose="02040503050406030204"/>
      <p:regular r:id="rId16"/>
    </p:embeddedFont>
    <p:embeddedFont>
      <p:font typeface="Candara" panose="020E0502030303020204" pitchFamily="34" charset="0"/>
      <p:regular r:id="rId17"/>
      <p:bold r:id="rId18"/>
      <p:italic r:id="rId19"/>
      <p:boldItalic r:id="rId20"/>
    </p:embeddedFont>
  </p:embeddedFontLst>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50" userDrawn="1">
          <p15:clr>
            <a:srgbClr val="A4A3A4"/>
          </p15:clr>
        </p15:guide>
        <p15:guide id="2" pos="5616" userDrawn="1">
          <p15:clr>
            <a:srgbClr val="A4A3A4"/>
          </p15:clr>
        </p15:guide>
        <p15:guide id="3" orient="horz" pos="2338" userDrawn="1">
          <p15:clr>
            <a:srgbClr val="A4A3A4"/>
          </p15:clr>
        </p15:guide>
        <p15:guide id="4" orient="horz" pos="1560" userDrawn="1">
          <p15:clr>
            <a:srgbClr val="A4A3A4"/>
          </p15:clr>
        </p15:guide>
        <p15:guide id="5" orient="horz" pos="2915" userDrawn="1">
          <p15:clr>
            <a:srgbClr val="A4A3A4"/>
          </p15:clr>
        </p15:guide>
        <p15:guide id="6" pos="3595" userDrawn="1">
          <p15:clr>
            <a:srgbClr val="A4A3A4"/>
          </p15:clr>
        </p15:guide>
        <p15:guide id="7"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BBC"/>
    <a:srgbClr val="BBADED"/>
    <a:srgbClr val="F5F7F9"/>
    <a:srgbClr val="F0EAFF"/>
    <a:srgbClr val="5341AD"/>
    <a:srgbClr val="FF0864"/>
    <a:srgbClr val="F50864"/>
    <a:srgbClr val="2A3127"/>
    <a:srgbClr val="7F4117"/>
    <a:srgbClr val="F08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25" d="100"/>
          <a:sy n="125" d="100"/>
        </p:scale>
        <p:origin x="1230" y="366"/>
      </p:cViewPr>
      <p:guideLst>
        <p:guide pos="150"/>
        <p:guide pos="5616"/>
        <p:guide orient="horz" pos="2338"/>
        <p:guide orient="horz" pos="1560"/>
        <p:guide orient="horz" pos="2915"/>
        <p:guide pos="3595"/>
        <p:guide pos="2893"/>
      </p:guideLst>
    </p:cSldViewPr>
  </p:slideViewPr>
  <p:notesTextViewPr>
    <p:cViewPr>
      <p:scale>
        <a:sx n="1" d="1"/>
        <a:sy n="1" d="1"/>
      </p:scale>
      <p:origin x="0" y="0"/>
    </p:cViewPr>
  </p:notesTextViewPr>
  <p:notesViewPr>
    <p:cSldViewPr snapToGrid="0">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0144DF-7963-4A78-892F-4B82D586262A}" type="datetimeFigureOut">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7EF2D1-97E4-435F-AADC-63DEC924110F}" type="slidenum">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任意多边形: 形状 4"/>
          <p:cNvSpPr/>
          <p:nvPr userDrawn="1"/>
        </p:nvSpPr>
        <p:spPr bwMode="auto">
          <a:xfrm rot="2995833">
            <a:off x="7895138" y="-82928"/>
            <a:ext cx="1911708" cy="102945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
        <p:nvSpPr>
          <p:cNvPr id="2" name="任意多边形: 形状 1"/>
          <p:cNvSpPr/>
          <p:nvPr userDrawn="1"/>
        </p:nvSpPr>
        <p:spPr bwMode="auto">
          <a:xfrm rot="12930793">
            <a:off x="-398801" y="4540823"/>
            <a:ext cx="1634543" cy="822781"/>
          </a:xfrm>
          <a:custGeom>
            <a:avLst/>
            <a:gdLst>
              <a:gd name="connsiteX0" fmla="*/ 2016633 w 2016633"/>
              <a:gd name="connsiteY0" fmla="*/ 1013037 h 1045921"/>
              <a:gd name="connsiteX1" fmla="*/ 2004442 w 2016633"/>
              <a:gd name="connsiteY1" fmla="*/ 1018733 h 1045921"/>
              <a:gd name="connsiteX2" fmla="*/ 1904511 w 2016633"/>
              <a:gd name="connsiteY2" fmla="*/ 1042686 h 1045921"/>
              <a:gd name="connsiteX3" fmla="*/ 1708451 w 2016633"/>
              <a:gd name="connsiteY3" fmla="*/ 1012445 h 1045921"/>
              <a:gd name="connsiteX4" fmla="*/ 1327181 w 2016633"/>
              <a:gd name="connsiteY4" fmla="*/ 806184 h 1045921"/>
              <a:gd name="connsiteX5" fmla="*/ 976134 w 2016633"/>
              <a:gd name="connsiteY5" fmla="*/ 728642 h 1045921"/>
              <a:gd name="connsiteX6" fmla="*/ 546042 w 2016633"/>
              <a:gd name="connsiteY6" fmla="*/ 941107 h 1045921"/>
              <a:gd name="connsiteX7" fmla="*/ 26749 w 2016633"/>
              <a:gd name="connsiteY7" fmla="*/ 937972 h 1045921"/>
              <a:gd name="connsiteX8" fmla="*/ 0 w 2016633"/>
              <a:gd name="connsiteY8" fmla="*/ 923229 h 1045921"/>
              <a:gd name="connsiteX9" fmla="*/ 1293688 w 2016633"/>
              <a:gd name="connsiteY9" fmla="*/ 0 h 1045921"/>
              <a:gd name="connsiteX0-1" fmla="*/ 2016633 w 2016633"/>
              <a:gd name="connsiteY0-2" fmla="*/ 1013037 h 1050846"/>
              <a:gd name="connsiteX1-3" fmla="*/ 2004442 w 2016633"/>
              <a:gd name="connsiteY1-4" fmla="*/ 1018733 h 1050846"/>
              <a:gd name="connsiteX2-5" fmla="*/ 1904511 w 2016633"/>
              <a:gd name="connsiteY2-6" fmla="*/ 1042686 h 1050846"/>
              <a:gd name="connsiteX3-7" fmla="*/ 1708451 w 2016633"/>
              <a:gd name="connsiteY3-8" fmla="*/ 1012445 h 1050846"/>
              <a:gd name="connsiteX4-9" fmla="*/ 976134 w 2016633"/>
              <a:gd name="connsiteY4-10" fmla="*/ 728642 h 1050846"/>
              <a:gd name="connsiteX5-11" fmla="*/ 546042 w 2016633"/>
              <a:gd name="connsiteY5-12" fmla="*/ 941107 h 1050846"/>
              <a:gd name="connsiteX6-13" fmla="*/ 26749 w 2016633"/>
              <a:gd name="connsiteY6-14" fmla="*/ 937972 h 1050846"/>
              <a:gd name="connsiteX7-15" fmla="*/ 0 w 2016633"/>
              <a:gd name="connsiteY7-16" fmla="*/ 923229 h 1050846"/>
              <a:gd name="connsiteX8-17" fmla="*/ 1293688 w 2016633"/>
              <a:gd name="connsiteY8-18" fmla="*/ 0 h 1050846"/>
              <a:gd name="connsiteX9-19" fmla="*/ 2016633 w 2016633"/>
              <a:gd name="connsiteY9-20" fmla="*/ 1013037 h 1050846"/>
              <a:gd name="connsiteX0-21" fmla="*/ 2016633 w 2016633"/>
              <a:gd name="connsiteY0-22" fmla="*/ 1013037 h 1052240"/>
              <a:gd name="connsiteX1-23" fmla="*/ 2004442 w 2016633"/>
              <a:gd name="connsiteY1-24" fmla="*/ 1018733 h 1052240"/>
              <a:gd name="connsiteX2-25" fmla="*/ 1904511 w 2016633"/>
              <a:gd name="connsiteY2-26" fmla="*/ 1042686 h 1052240"/>
              <a:gd name="connsiteX3-27" fmla="*/ 1460802 w 2016633"/>
              <a:gd name="connsiteY3-28" fmla="*/ 852817 h 1052240"/>
              <a:gd name="connsiteX4-29" fmla="*/ 976134 w 2016633"/>
              <a:gd name="connsiteY4-30" fmla="*/ 728642 h 1052240"/>
              <a:gd name="connsiteX5-31" fmla="*/ 546042 w 2016633"/>
              <a:gd name="connsiteY5-32" fmla="*/ 941107 h 1052240"/>
              <a:gd name="connsiteX6-33" fmla="*/ 26749 w 2016633"/>
              <a:gd name="connsiteY6-34" fmla="*/ 937972 h 1052240"/>
              <a:gd name="connsiteX7-35" fmla="*/ 0 w 2016633"/>
              <a:gd name="connsiteY7-36" fmla="*/ 923229 h 1052240"/>
              <a:gd name="connsiteX8-37" fmla="*/ 1293688 w 2016633"/>
              <a:gd name="connsiteY8-38" fmla="*/ 0 h 1052240"/>
              <a:gd name="connsiteX9-39" fmla="*/ 2016633 w 2016633"/>
              <a:gd name="connsiteY9-40" fmla="*/ 1013037 h 1052240"/>
              <a:gd name="connsiteX0-41" fmla="*/ 2016633 w 2016633"/>
              <a:gd name="connsiteY0-42" fmla="*/ 1013037 h 1042686"/>
              <a:gd name="connsiteX1-43" fmla="*/ 1904511 w 2016633"/>
              <a:gd name="connsiteY1-44" fmla="*/ 1042686 h 1042686"/>
              <a:gd name="connsiteX2-45" fmla="*/ 1460802 w 2016633"/>
              <a:gd name="connsiteY2-46" fmla="*/ 852817 h 1042686"/>
              <a:gd name="connsiteX3-47" fmla="*/ 976134 w 2016633"/>
              <a:gd name="connsiteY3-48" fmla="*/ 728642 h 1042686"/>
              <a:gd name="connsiteX4-49" fmla="*/ 546042 w 2016633"/>
              <a:gd name="connsiteY4-50" fmla="*/ 941107 h 1042686"/>
              <a:gd name="connsiteX5-51" fmla="*/ 26749 w 2016633"/>
              <a:gd name="connsiteY5-52" fmla="*/ 937972 h 1042686"/>
              <a:gd name="connsiteX6-53" fmla="*/ 0 w 2016633"/>
              <a:gd name="connsiteY6-54" fmla="*/ 923229 h 1042686"/>
              <a:gd name="connsiteX7-55" fmla="*/ 1293688 w 2016633"/>
              <a:gd name="connsiteY7-56" fmla="*/ 0 h 1042686"/>
              <a:gd name="connsiteX8-57" fmla="*/ 2016633 w 2016633"/>
              <a:gd name="connsiteY8-58" fmla="*/ 1013037 h 1042686"/>
              <a:gd name="connsiteX0-59" fmla="*/ 2016633 w 2016633"/>
              <a:gd name="connsiteY0-60" fmla="*/ 1013037 h 1015114"/>
              <a:gd name="connsiteX1-61" fmla="*/ 1460802 w 2016633"/>
              <a:gd name="connsiteY1-62" fmla="*/ 852817 h 1015114"/>
              <a:gd name="connsiteX2-63" fmla="*/ 976134 w 2016633"/>
              <a:gd name="connsiteY2-64" fmla="*/ 728642 h 1015114"/>
              <a:gd name="connsiteX3-65" fmla="*/ 546042 w 2016633"/>
              <a:gd name="connsiteY3-66" fmla="*/ 941107 h 1015114"/>
              <a:gd name="connsiteX4-67" fmla="*/ 26749 w 2016633"/>
              <a:gd name="connsiteY4-68" fmla="*/ 937972 h 1015114"/>
              <a:gd name="connsiteX5-69" fmla="*/ 0 w 2016633"/>
              <a:gd name="connsiteY5-70" fmla="*/ 923229 h 1015114"/>
              <a:gd name="connsiteX6-71" fmla="*/ 1293688 w 2016633"/>
              <a:gd name="connsiteY6-72" fmla="*/ 0 h 1015114"/>
              <a:gd name="connsiteX7-73" fmla="*/ 2016633 w 2016633"/>
              <a:gd name="connsiteY7-74" fmla="*/ 1013037 h 1015114"/>
              <a:gd name="connsiteX0-75" fmla="*/ 2016633 w 2016633"/>
              <a:gd name="connsiteY0-76" fmla="*/ 1013037 h 1015114"/>
              <a:gd name="connsiteX1-77" fmla="*/ 1460803 w 2016633"/>
              <a:gd name="connsiteY1-78" fmla="*/ 852817 h 1015114"/>
              <a:gd name="connsiteX2-79" fmla="*/ 976134 w 2016633"/>
              <a:gd name="connsiteY2-80" fmla="*/ 728642 h 1015114"/>
              <a:gd name="connsiteX3-81" fmla="*/ 546042 w 2016633"/>
              <a:gd name="connsiteY3-82" fmla="*/ 941107 h 1015114"/>
              <a:gd name="connsiteX4-83" fmla="*/ 26749 w 2016633"/>
              <a:gd name="connsiteY4-84" fmla="*/ 937972 h 1015114"/>
              <a:gd name="connsiteX5-85" fmla="*/ 0 w 2016633"/>
              <a:gd name="connsiteY5-86" fmla="*/ 923229 h 1015114"/>
              <a:gd name="connsiteX6-87" fmla="*/ 1293688 w 2016633"/>
              <a:gd name="connsiteY6-88" fmla="*/ 0 h 1015114"/>
              <a:gd name="connsiteX7-89" fmla="*/ 2016633 w 2016633"/>
              <a:gd name="connsiteY7-90" fmla="*/ 1013037 h 1015114"/>
              <a:gd name="connsiteX0-91" fmla="*/ 2016633 w 2016633"/>
              <a:gd name="connsiteY0-92" fmla="*/ 1013037 h 1015114"/>
              <a:gd name="connsiteX1-93" fmla="*/ 1460816 w 2016633"/>
              <a:gd name="connsiteY1-94" fmla="*/ 824439 h 1015114"/>
              <a:gd name="connsiteX2-95" fmla="*/ 976134 w 2016633"/>
              <a:gd name="connsiteY2-96" fmla="*/ 728642 h 1015114"/>
              <a:gd name="connsiteX3-97" fmla="*/ 546042 w 2016633"/>
              <a:gd name="connsiteY3-98" fmla="*/ 941107 h 1015114"/>
              <a:gd name="connsiteX4-99" fmla="*/ 26749 w 2016633"/>
              <a:gd name="connsiteY4-100" fmla="*/ 937972 h 1015114"/>
              <a:gd name="connsiteX5-101" fmla="*/ 0 w 2016633"/>
              <a:gd name="connsiteY5-102" fmla="*/ 923229 h 1015114"/>
              <a:gd name="connsiteX6-103" fmla="*/ 1293688 w 2016633"/>
              <a:gd name="connsiteY6-104" fmla="*/ 0 h 1015114"/>
              <a:gd name="connsiteX7-105" fmla="*/ 2016633 w 2016633"/>
              <a:gd name="connsiteY7-106" fmla="*/ 1013037 h 1015114"/>
              <a:gd name="connsiteX0-107" fmla="*/ 2016633 w 2016633"/>
              <a:gd name="connsiteY0-108" fmla="*/ 1013037 h 1015114"/>
              <a:gd name="connsiteX1-109" fmla="*/ 1460816 w 2016633"/>
              <a:gd name="connsiteY1-110" fmla="*/ 824439 h 1015114"/>
              <a:gd name="connsiteX2-111" fmla="*/ 976134 w 2016633"/>
              <a:gd name="connsiteY2-112" fmla="*/ 728642 h 1015114"/>
              <a:gd name="connsiteX3-113" fmla="*/ 546042 w 2016633"/>
              <a:gd name="connsiteY3-114" fmla="*/ 941107 h 1015114"/>
              <a:gd name="connsiteX4-115" fmla="*/ 26749 w 2016633"/>
              <a:gd name="connsiteY4-116" fmla="*/ 937972 h 1015114"/>
              <a:gd name="connsiteX5-117" fmla="*/ 0 w 2016633"/>
              <a:gd name="connsiteY5-118" fmla="*/ 923229 h 1015114"/>
              <a:gd name="connsiteX6-119" fmla="*/ 1293688 w 2016633"/>
              <a:gd name="connsiteY6-120" fmla="*/ 0 h 1015114"/>
              <a:gd name="connsiteX7-121" fmla="*/ 2016633 w 2016633"/>
              <a:gd name="connsiteY7-122" fmla="*/ 1013037 h 1015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16633" h="1015114">
                <a:moveTo>
                  <a:pt x="2016633" y="1013037"/>
                </a:moveTo>
                <a:cubicBezTo>
                  <a:pt x="1831361" y="950171"/>
                  <a:pt x="1656212" y="814525"/>
                  <a:pt x="1460816" y="824439"/>
                </a:cubicBezTo>
                <a:cubicBezTo>
                  <a:pt x="1245858" y="835345"/>
                  <a:pt x="1128596" y="709197"/>
                  <a:pt x="976134" y="728642"/>
                </a:cubicBezTo>
                <a:cubicBezTo>
                  <a:pt x="823672" y="748087"/>
                  <a:pt x="695605" y="796103"/>
                  <a:pt x="546042" y="941107"/>
                </a:cubicBezTo>
                <a:cubicBezTo>
                  <a:pt x="409459" y="1056450"/>
                  <a:pt x="203252" y="1022465"/>
                  <a:pt x="26749" y="937972"/>
                </a:cubicBezTo>
                <a:lnTo>
                  <a:pt x="0" y="923229"/>
                </a:lnTo>
                <a:lnTo>
                  <a:pt x="1293688" y="0"/>
                </a:lnTo>
                <a:lnTo>
                  <a:pt x="2016633" y="101303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5" name="任意多边形: 形状 4"/>
          <p:cNvSpPr/>
          <p:nvPr userDrawn="1"/>
        </p:nvSpPr>
        <p:spPr bwMode="auto">
          <a:xfrm rot="2995833">
            <a:off x="7895138" y="-82928"/>
            <a:ext cx="1911708" cy="102945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
        <p:nvSpPr>
          <p:cNvPr id="2" name="任意多边形: 形状 1"/>
          <p:cNvSpPr/>
          <p:nvPr userDrawn="1"/>
        </p:nvSpPr>
        <p:spPr bwMode="auto">
          <a:xfrm rot="12930793">
            <a:off x="-398801" y="4540823"/>
            <a:ext cx="1634543" cy="822781"/>
          </a:xfrm>
          <a:custGeom>
            <a:avLst/>
            <a:gdLst>
              <a:gd name="connsiteX0" fmla="*/ 2016633 w 2016633"/>
              <a:gd name="connsiteY0" fmla="*/ 1013037 h 1045921"/>
              <a:gd name="connsiteX1" fmla="*/ 2004442 w 2016633"/>
              <a:gd name="connsiteY1" fmla="*/ 1018733 h 1045921"/>
              <a:gd name="connsiteX2" fmla="*/ 1904511 w 2016633"/>
              <a:gd name="connsiteY2" fmla="*/ 1042686 h 1045921"/>
              <a:gd name="connsiteX3" fmla="*/ 1708451 w 2016633"/>
              <a:gd name="connsiteY3" fmla="*/ 1012445 h 1045921"/>
              <a:gd name="connsiteX4" fmla="*/ 1327181 w 2016633"/>
              <a:gd name="connsiteY4" fmla="*/ 806184 h 1045921"/>
              <a:gd name="connsiteX5" fmla="*/ 976134 w 2016633"/>
              <a:gd name="connsiteY5" fmla="*/ 728642 h 1045921"/>
              <a:gd name="connsiteX6" fmla="*/ 546042 w 2016633"/>
              <a:gd name="connsiteY6" fmla="*/ 941107 h 1045921"/>
              <a:gd name="connsiteX7" fmla="*/ 26749 w 2016633"/>
              <a:gd name="connsiteY7" fmla="*/ 937972 h 1045921"/>
              <a:gd name="connsiteX8" fmla="*/ 0 w 2016633"/>
              <a:gd name="connsiteY8" fmla="*/ 923229 h 1045921"/>
              <a:gd name="connsiteX9" fmla="*/ 1293688 w 2016633"/>
              <a:gd name="connsiteY9" fmla="*/ 0 h 1045921"/>
              <a:gd name="connsiteX0-1" fmla="*/ 2016633 w 2016633"/>
              <a:gd name="connsiteY0-2" fmla="*/ 1013037 h 1050846"/>
              <a:gd name="connsiteX1-3" fmla="*/ 2004442 w 2016633"/>
              <a:gd name="connsiteY1-4" fmla="*/ 1018733 h 1050846"/>
              <a:gd name="connsiteX2-5" fmla="*/ 1904511 w 2016633"/>
              <a:gd name="connsiteY2-6" fmla="*/ 1042686 h 1050846"/>
              <a:gd name="connsiteX3-7" fmla="*/ 1708451 w 2016633"/>
              <a:gd name="connsiteY3-8" fmla="*/ 1012445 h 1050846"/>
              <a:gd name="connsiteX4-9" fmla="*/ 976134 w 2016633"/>
              <a:gd name="connsiteY4-10" fmla="*/ 728642 h 1050846"/>
              <a:gd name="connsiteX5-11" fmla="*/ 546042 w 2016633"/>
              <a:gd name="connsiteY5-12" fmla="*/ 941107 h 1050846"/>
              <a:gd name="connsiteX6-13" fmla="*/ 26749 w 2016633"/>
              <a:gd name="connsiteY6-14" fmla="*/ 937972 h 1050846"/>
              <a:gd name="connsiteX7-15" fmla="*/ 0 w 2016633"/>
              <a:gd name="connsiteY7-16" fmla="*/ 923229 h 1050846"/>
              <a:gd name="connsiteX8-17" fmla="*/ 1293688 w 2016633"/>
              <a:gd name="connsiteY8-18" fmla="*/ 0 h 1050846"/>
              <a:gd name="connsiteX9-19" fmla="*/ 2016633 w 2016633"/>
              <a:gd name="connsiteY9-20" fmla="*/ 1013037 h 1050846"/>
              <a:gd name="connsiteX0-21" fmla="*/ 2016633 w 2016633"/>
              <a:gd name="connsiteY0-22" fmla="*/ 1013037 h 1052240"/>
              <a:gd name="connsiteX1-23" fmla="*/ 2004442 w 2016633"/>
              <a:gd name="connsiteY1-24" fmla="*/ 1018733 h 1052240"/>
              <a:gd name="connsiteX2-25" fmla="*/ 1904511 w 2016633"/>
              <a:gd name="connsiteY2-26" fmla="*/ 1042686 h 1052240"/>
              <a:gd name="connsiteX3-27" fmla="*/ 1460802 w 2016633"/>
              <a:gd name="connsiteY3-28" fmla="*/ 852817 h 1052240"/>
              <a:gd name="connsiteX4-29" fmla="*/ 976134 w 2016633"/>
              <a:gd name="connsiteY4-30" fmla="*/ 728642 h 1052240"/>
              <a:gd name="connsiteX5-31" fmla="*/ 546042 w 2016633"/>
              <a:gd name="connsiteY5-32" fmla="*/ 941107 h 1052240"/>
              <a:gd name="connsiteX6-33" fmla="*/ 26749 w 2016633"/>
              <a:gd name="connsiteY6-34" fmla="*/ 937972 h 1052240"/>
              <a:gd name="connsiteX7-35" fmla="*/ 0 w 2016633"/>
              <a:gd name="connsiteY7-36" fmla="*/ 923229 h 1052240"/>
              <a:gd name="connsiteX8-37" fmla="*/ 1293688 w 2016633"/>
              <a:gd name="connsiteY8-38" fmla="*/ 0 h 1052240"/>
              <a:gd name="connsiteX9-39" fmla="*/ 2016633 w 2016633"/>
              <a:gd name="connsiteY9-40" fmla="*/ 1013037 h 1052240"/>
              <a:gd name="connsiteX0-41" fmla="*/ 2016633 w 2016633"/>
              <a:gd name="connsiteY0-42" fmla="*/ 1013037 h 1042686"/>
              <a:gd name="connsiteX1-43" fmla="*/ 1904511 w 2016633"/>
              <a:gd name="connsiteY1-44" fmla="*/ 1042686 h 1042686"/>
              <a:gd name="connsiteX2-45" fmla="*/ 1460802 w 2016633"/>
              <a:gd name="connsiteY2-46" fmla="*/ 852817 h 1042686"/>
              <a:gd name="connsiteX3-47" fmla="*/ 976134 w 2016633"/>
              <a:gd name="connsiteY3-48" fmla="*/ 728642 h 1042686"/>
              <a:gd name="connsiteX4-49" fmla="*/ 546042 w 2016633"/>
              <a:gd name="connsiteY4-50" fmla="*/ 941107 h 1042686"/>
              <a:gd name="connsiteX5-51" fmla="*/ 26749 w 2016633"/>
              <a:gd name="connsiteY5-52" fmla="*/ 937972 h 1042686"/>
              <a:gd name="connsiteX6-53" fmla="*/ 0 w 2016633"/>
              <a:gd name="connsiteY6-54" fmla="*/ 923229 h 1042686"/>
              <a:gd name="connsiteX7-55" fmla="*/ 1293688 w 2016633"/>
              <a:gd name="connsiteY7-56" fmla="*/ 0 h 1042686"/>
              <a:gd name="connsiteX8-57" fmla="*/ 2016633 w 2016633"/>
              <a:gd name="connsiteY8-58" fmla="*/ 1013037 h 1042686"/>
              <a:gd name="connsiteX0-59" fmla="*/ 2016633 w 2016633"/>
              <a:gd name="connsiteY0-60" fmla="*/ 1013037 h 1015114"/>
              <a:gd name="connsiteX1-61" fmla="*/ 1460802 w 2016633"/>
              <a:gd name="connsiteY1-62" fmla="*/ 852817 h 1015114"/>
              <a:gd name="connsiteX2-63" fmla="*/ 976134 w 2016633"/>
              <a:gd name="connsiteY2-64" fmla="*/ 728642 h 1015114"/>
              <a:gd name="connsiteX3-65" fmla="*/ 546042 w 2016633"/>
              <a:gd name="connsiteY3-66" fmla="*/ 941107 h 1015114"/>
              <a:gd name="connsiteX4-67" fmla="*/ 26749 w 2016633"/>
              <a:gd name="connsiteY4-68" fmla="*/ 937972 h 1015114"/>
              <a:gd name="connsiteX5-69" fmla="*/ 0 w 2016633"/>
              <a:gd name="connsiteY5-70" fmla="*/ 923229 h 1015114"/>
              <a:gd name="connsiteX6-71" fmla="*/ 1293688 w 2016633"/>
              <a:gd name="connsiteY6-72" fmla="*/ 0 h 1015114"/>
              <a:gd name="connsiteX7-73" fmla="*/ 2016633 w 2016633"/>
              <a:gd name="connsiteY7-74" fmla="*/ 1013037 h 1015114"/>
              <a:gd name="connsiteX0-75" fmla="*/ 2016633 w 2016633"/>
              <a:gd name="connsiteY0-76" fmla="*/ 1013037 h 1015114"/>
              <a:gd name="connsiteX1-77" fmla="*/ 1460803 w 2016633"/>
              <a:gd name="connsiteY1-78" fmla="*/ 852817 h 1015114"/>
              <a:gd name="connsiteX2-79" fmla="*/ 976134 w 2016633"/>
              <a:gd name="connsiteY2-80" fmla="*/ 728642 h 1015114"/>
              <a:gd name="connsiteX3-81" fmla="*/ 546042 w 2016633"/>
              <a:gd name="connsiteY3-82" fmla="*/ 941107 h 1015114"/>
              <a:gd name="connsiteX4-83" fmla="*/ 26749 w 2016633"/>
              <a:gd name="connsiteY4-84" fmla="*/ 937972 h 1015114"/>
              <a:gd name="connsiteX5-85" fmla="*/ 0 w 2016633"/>
              <a:gd name="connsiteY5-86" fmla="*/ 923229 h 1015114"/>
              <a:gd name="connsiteX6-87" fmla="*/ 1293688 w 2016633"/>
              <a:gd name="connsiteY6-88" fmla="*/ 0 h 1015114"/>
              <a:gd name="connsiteX7-89" fmla="*/ 2016633 w 2016633"/>
              <a:gd name="connsiteY7-90" fmla="*/ 1013037 h 1015114"/>
              <a:gd name="connsiteX0-91" fmla="*/ 2016633 w 2016633"/>
              <a:gd name="connsiteY0-92" fmla="*/ 1013037 h 1015114"/>
              <a:gd name="connsiteX1-93" fmla="*/ 1460816 w 2016633"/>
              <a:gd name="connsiteY1-94" fmla="*/ 824439 h 1015114"/>
              <a:gd name="connsiteX2-95" fmla="*/ 976134 w 2016633"/>
              <a:gd name="connsiteY2-96" fmla="*/ 728642 h 1015114"/>
              <a:gd name="connsiteX3-97" fmla="*/ 546042 w 2016633"/>
              <a:gd name="connsiteY3-98" fmla="*/ 941107 h 1015114"/>
              <a:gd name="connsiteX4-99" fmla="*/ 26749 w 2016633"/>
              <a:gd name="connsiteY4-100" fmla="*/ 937972 h 1015114"/>
              <a:gd name="connsiteX5-101" fmla="*/ 0 w 2016633"/>
              <a:gd name="connsiteY5-102" fmla="*/ 923229 h 1015114"/>
              <a:gd name="connsiteX6-103" fmla="*/ 1293688 w 2016633"/>
              <a:gd name="connsiteY6-104" fmla="*/ 0 h 1015114"/>
              <a:gd name="connsiteX7-105" fmla="*/ 2016633 w 2016633"/>
              <a:gd name="connsiteY7-106" fmla="*/ 1013037 h 1015114"/>
              <a:gd name="connsiteX0-107" fmla="*/ 2016633 w 2016633"/>
              <a:gd name="connsiteY0-108" fmla="*/ 1013037 h 1015114"/>
              <a:gd name="connsiteX1-109" fmla="*/ 1460816 w 2016633"/>
              <a:gd name="connsiteY1-110" fmla="*/ 824439 h 1015114"/>
              <a:gd name="connsiteX2-111" fmla="*/ 976134 w 2016633"/>
              <a:gd name="connsiteY2-112" fmla="*/ 728642 h 1015114"/>
              <a:gd name="connsiteX3-113" fmla="*/ 546042 w 2016633"/>
              <a:gd name="connsiteY3-114" fmla="*/ 941107 h 1015114"/>
              <a:gd name="connsiteX4-115" fmla="*/ 26749 w 2016633"/>
              <a:gd name="connsiteY4-116" fmla="*/ 937972 h 1015114"/>
              <a:gd name="connsiteX5-117" fmla="*/ 0 w 2016633"/>
              <a:gd name="connsiteY5-118" fmla="*/ 923229 h 1015114"/>
              <a:gd name="connsiteX6-119" fmla="*/ 1293688 w 2016633"/>
              <a:gd name="connsiteY6-120" fmla="*/ 0 h 1015114"/>
              <a:gd name="connsiteX7-121" fmla="*/ 2016633 w 2016633"/>
              <a:gd name="connsiteY7-122" fmla="*/ 1013037 h 1015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16633" h="1015114">
                <a:moveTo>
                  <a:pt x="2016633" y="1013037"/>
                </a:moveTo>
                <a:cubicBezTo>
                  <a:pt x="1831361" y="950171"/>
                  <a:pt x="1656212" y="814525"/>
                  <a:pt x="1460816" y="824439"/>
                </a:cubicBezTo>
                <a:cubicBezTo>
                  <a:pt x="1245858" y="835345"/>
                  <a:pt x="1128596" y="709197"/>
                  <a:pt x="976134" y="728642"/>
                </a:cubicBezTo>
                <a:cubicBezTo>
                  <a:pt x="823672" y="748087"/>
                  <a:pt x="695605" y="796103"/>
                  <a:pt x="546042" y="941107"/>
                </a:cubicBezTo>
                <a:cubicBezTo>
                  <a:pt x="409459" y="1056450"/>
                  <a:pt x="203252" y="1022465"/>
                  <a:pt x="26749" y="937972"/>
                </a:cubicBezTo>
                <a:lnTo>
                  <a:pt x="0" y="923229"/>
                </a:lnTo>
                <a:lnTo>
                  <a:pt x="1293688" y="0"/>
                </a:lnTo>
                <a:lnTo>
                  <a:pt x="2016633" y="101303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
        <p:nvSpPr>
          <p:cNvPr id="7" name="图片占位符 3"/>
          <p:cNvSpPr>
            <a:spLocks noGrp="1"/>
          </p:cNvSpPr>
          <p:nvPr>
            <p:ph type="pic" sz="quarter" idx="10"/>
          </p:nvPr>
        </p:nvSpPr>
        <p:spPr>
          <a:xfrm>
            <a:off x="239110" y="1244276"/>
            <a:ext cx="2935014" cy="1519945"/>
          </a:xfrm>
          <a:prstGeom prst="roundRect">
            <a:avLst>
              <a:gd name="adj" fmla="val 12518"/>
            </a:avLst>
          </a:prstGeom>
        </p:spPr>
        <p:txBody>
          <a:bodyPr/>
          <a:lstStyle/>
          <a:p>
            <a:r>
              <a:rPr lang="zh-CN" altLang="en-US"/>
              <a:t>单击图标添加图片</a:t>
            </a:r>
            <a:endParaRPr lang="zh-CN" altLang="en-US"/>
          </a:p>
        </p:txBody>
      </p:sp>
      <p:sp>
        <p:nvSpPr>
          <p:cNvPr id="8" name="图片占位符 3"/>
          <p:cNvSpPr>
            <a:spLocks noGrp="1"/>
          </p:cNvSpPr>
          <p:nvPr>
            <p:ph type="pic" sz="quarter" idx="11"/>
          </p:nvPr>
        </p:nvSpPr>
        <p:spPr>
          <a:xfrm>
            <a:off x="3287110" y="1244276"/>
            <a:ext cx="2935014" cy="1519945"/>
          </a:xfrm>
          <a:prstGeom prst="roundRect">
            <a:avLst>
              <a:gd name="adj" fmla="val 12518"/>
            </a:avLst>
          </a:prstGeom>
        </p:spPr>
        <p:txBody>
          <a:bodyPr/>
          <a:lstStyle/>
          <a:p>
            <a:r>
              <a:rPr lang="zh-CN" altLang="en-US"/>
              <a:t>单击图标添加图片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5" name="任意多边形: 形状 4"/>
          <p:cNvSpPr/>
          <p:nvPr userDrawn="1"/>
        </p:nvSpPr>
        <p:spPr bwMode="auto">
          <a:xfrm rot="2995833">
            <a:off x="7895138" y="-82928"/>
            <a:ext cx="1911708" cy="102945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
        <p:nvSpPr>
          <p:cNvPr id="2" name="任意多边形: 形状 1"/>
          <p:cNvSpPr/>
          <p:nvPr userDrawn="1"/>
        </p:nvSpPr>
        <p:spPr bwMode="auto">
          <a:xfrm rot="12930793">
            <a:off x="-398801" y="4540823"/>
            <a:ext cx="1634543" cy="822781"/>
          </a:xfrm>
          <a:custGeom>
            <a:avLst/>
            <a:gdLst>
              <a:gd name="connsiteX0" fmla="*/ 2016633 w 2016633"/>
              <a:gd name="connsiteY0" fmla="*/ 1013037 h 1045921"/>
              <a:gd name="connsiteX1" fmla="*/ 2004442 w 2016633"/>
              <a:gd name="connsiteY1" fmla="*/ 1018733 h 1045921"/>
              <a:gd name="connsiteX2" fmla="*/ 1904511 w 2016633"/>
              <a:gd name="connsiteY2" fmla="*/ 1042686 h 1045921"/>
              <a:gd name="connsiteX3" fmla="*/ 1708451 w 2016633"/>
              <a:gd name="connsiteY3" fmla="*/ 1012445 h 1045921"/>
              <a:gd name="connsiteX4" fmla="*/ 1327181 w 2016633"/>
              <a:gd name="connsiteY4" fmla="*/ 806184 h 1045921"/>
              <a:gd name="connsiteX5" fmla="*/ 976134 w 2016633"/>
              <a:gd name="connsiteY5" fmla="*/ 728642 h 1045921"/>
              <a:gd name="connsiteX6" fmla="*/ 546042 w 2016633"/>
              <a:gd name="connsiteY6" fmla="*/ 941107 h 1045921"/>
              <a:gd name="connsiteX7" fmla="*/ 26749 w 2016633"/>
              <a:gd name="connsiteY7" fmla="*/ 937972 h 1045921"/>
              <a:gd name="connsiteX8" fmla="*/ 0 w 2016633"/>
              <a:gd name="connsiteY8" fmla="*/ 923229 h 1045921"/>
              <a:gd name="connsiteX9" fmla="*/ 1293688 w 2016633"/>
              <a:gd name="connsiteY9" fmla="*/ 0 h 1045921"/>
              <a:gd name="connsiteX0-1" fmla="*/ 2016633 w 2016633"/>
              <a:gd name="connsiteY0-2" fmla="*/ 1013037 h 1050846"/>
              <a:gd name="connsiteX1-3" fmla="*/ 2004442 w 2016633"/>
              <a:gd name="connsiteY1-4" fmla="*/ 1018733 h 1050846"/>
              <a:gd name="connsiteX2-5" fmla="*/ 1904511 w 2016633"/>
              <a:gd name="connsiteY2-6" fmla="*/ 1042686 h 1050846"/>
              <a:gd name="connsiteX3-7" fmla="*/ 1708451 w 2016633"/>
              <a:gd name="connsiteY3-8" fmla="*/ 1012445 h 1050846"/>
              <a:gd name="connsiteX4-9" fmla="*/ 976134 w 2016633"/>
              <a:gd name="connsiteY4-10" fmla="*/ 728642 h 1050846"/>
              <a:gd name="connsiteX5-11" fmla="*/ 546042 w 2016633"/>
              <a:gd name="connsiteY5-12" fmla="*/ 941107 h 1050846"/>
              <a:gd name="connsiteX6-13" fmla="*/ 26749 w 2016633"/>
              <a:gd name="connsiteY6-14" fmla="*/ 937972 h 1050846"/>
              <a:gd name="connsiteX7-15" fmla="*/ 0 w 2016633"/>
              <a:gd name="connsiteY7-16" fmla="*/ 923229 h 1050846"/>
              <a:gd name="connsiteX8-17" fmla="*/ 1293688 w 2016633"/>
              <a:gd name="connsiteY8-18" fmla="*/ 0 h 1050846"/>
              <a:gd name="connsiteX9-19" fmla="*/ 2016633 w 2016633"/>
              <a:gd name="connsiteY9-20" fmla="*/ 1013037 h 1050846"/>
              <a:gd name="connsiteX0-21" fmla="*/ 2016633 w 2016633"/>
              <a:gd name="connsiteY0-22" fmla="*/ 1013037 h 1052240"/>
              <a:gd name="connsiteX1-23" fmla="*/ 2004442 w 2016633"/>
              <a:gd name="connsiteY1-24" fmla="*/ 1018733 h 1052240"/>
              <a:gd name="connsiteX2-25" fmla="*/ 1904511 w 2016633"/>
              <a:gd name="connsiteY2-26" fmla="*/ 1042686 h 1052240"/>
              <a:gd name="connsiteX3-27" fmla="*/ 1460802 w 2016633"/>
              <a:gd name="connsiteY3-28" fmla="*/ 852817 h 1052240"/>
              <a:gd name="connsiteX4-29" fmla="*/ 976134 w 2016633"/>
              <a:gd name="connsiteY4-30" fmla="*/ 728642 h 1052240"/>
              <a:gd name="connsiteX5-31" fmla="*/ 546042 w 2016633"/>
              <a:gd name="connsiteY5-32" fmla="*/ 941107 h 1052240"/>
              <a:gd name="connsiteX6-33" fmla="*/ 26749 w 2016633"/>
              <a:gd name="connsiteY6-34" fmla="*/ 937972 h 1052240"/>
              <a:gd name="connsiteX7-35" fmla="*/ 0 w 2016633"/>
              <a:gd name="connsiteY7-36" fmla="*/ 923229 h 1052240"/>
              <a:gd name="connsiteX8-37" fmla="*/ 1293688 w 2016633"/>
              <a:gd name="connsiteY8-38" fmla="*/ 0 h 1052240"/>
              <a:gd name="connsiteX9-39" fmla="*/ 2016633 w 2016633"/>
              <a:gd name="connsiteY9-40" fmla="*/ 1013037 h 1052240"/>
              <a:gd name="connsiteX0-41" fmla="*/ 2016633 w 2016633"/>
              <a:gd name="connsiteY0-42" fmla="*/ 1013037 h 1042686"/>
              <a:gd name="connsiteX1-43" fmla="*/ 1904511 w 2016633"/>
              <a:gd name="connsiteY1-44" fmla="*/ 1042686 h 1042686"/>
              <a:gd name="connsiteX2-45" fmla="*/ 1460802 w 2016633"/>
              <a:gd name="connsiteY2-46" fmla="*/ 852817 h 1042686"/>
              <a:gd name="connsiteX3-47" fmla="*/ 976134 w 2016633"/>
              <a:gd name="connsiteY3-48" fmla="*/ 728642 h 1042686"/>
              <a:gd name="connsiteX4-49" fmla="*/ 546042 w 2016633"/>
              <a:gd name="connsiteY4-50" fmla="*/ 941107 h 1042686"/>
              <a:gd name="connsiteX5-51" fmla="*/ 26749 w 2016633"/>
              <a:gd name="connsiteY5-52" fmla="*/ 937972 h 1042686"/>
              <a:gd name="connsiteX6-53" fmla="*/ 0 w 2016633"/>
              <a:gd name="connsiteY6-54" fmla="*/ 923229 h 1042686"/>
              <a:gd name="connsiteX7-55" fmla="*/ 1293688 w 2016633"/>
              <a:gd name="connsiteY7-56" fmla="*/ 0 h 1042686"/>
              <a:gd name="connsiteX8-57" fmla="*/ 2016633 w 2016633"/>
              <a:gd name="connsiteY8-58" fmla="*/ 1013037 h 1042686"/>
              <a:gd name="connsiteX0-59" fmla="*/ 2016633 w 2016633"/>
              <a:gd name="connsiteY0-60" fmla="*/ 1013037 h 1015114"/>
              <a:gd name="connsiteX1-61" fmla="*/ 1460802 w 2016633"/>
              <a:gd name="connsiteY1-62" fmla="*/ 852817 h 1015114"/>
              <a:gd name="connsiteX2-63" fmla="*/ 976134 w 2016633"/>
              <a:gd name="connsiteY2-64" fmla="*/ 728642 h 1015114"/>
              <a:gd name="connsiteX3-65" fmla="*/ 546042 w 2016633"/>
              <a:gd name="connsiteY3-66" fmla="*/ 941107 h 1015114"/>
              <a:gd name="connsiteX4-67" fmla="*/ 26749 w 2016633"/>
              <a:gd name="connsiteY4-68" fmla="*/ 937972 h 1015114"/>
              <a:gd name="connsiteX5-69" fmla="*/ 0 w 2016633"/>
              <a:gd name="connsiteY5-70" fmla="*/ 923229 h 1015114"/>
              <a:gd name="connsiteX6-71" fmla="*/ 1293688 w 2016633"/>
              <a:gd name="connsiteY6-72" fmla="*/ 0 h 1015114"/>
              <a:gd name="connsiteX7-73" fmla="*/ 2016633 w 2016633"/>
              <a:gd name="connsiteY7-74" fmla="*/ 1013037 h 1015114"/>
              <a:gd name="connsiteX0-75" fmla="*/ 2016633 w 2016633"/>
              <a:gd name="connsiteY0-76" fmla="*/ 1013037 h 1015114"/>
              <a:gd name="connsiteX1-77" fmla="*/ 1460803 w 2016633"/>
              <a:gd name="connsiteY1-78" fmla="*/ 852817 h 1015114"/>
              <a:gd name="connsiteX2-79" fmla="*/ 976134 w 2016633"/>
              <a:gd name="connsiteY2-80" fmla="*/ 728642 h 1015114"/>
              <a:gd name="connsiteX3-81" fmla="*/ 546042 w 2016633"/>
              <a:gd name="connsiteY3-82" fmla="*/ 941107 h 1015114"/>
              <a:gd name="connsiteX4-83" fmla="*/ 26749 w 2016633"/>
              <a:gd name="connsiteY4-84" fmla="*/ 937972 h 1015114"/>
              <a:gd name="connsiteX5-85" fmla="*/ 0 w 2016633"/>
              <a:gd name="connsiteY5-86" fmla="*/ 923229 h 1015114"/>
              <a:gd name="connsiteX6-87" fmla="*/ 1293688 w 2016633"/>
              <a:gd name="connsiteY6-88" fmla="*/ 0 h 1015114"/>
              <a:gd name="connsiteX7-89" fmla="*/ 2016633 w 2016633"/>
              <a:gd name="connsiteY7-90" fmla="*/ 1013037 h 1015114"/>
              <a:gd name="connsiteX0-91" fmla="*/ 2016633 w 2016633"/>
              <a:gd name="connsiteY0-92" fmla="*/ 1013037 h 1015114"/>
              <a:gd name="connsiteX1-93" fmla="*/ 1460816 w 2016633"/>
              <a:gd name="connsiteY1-94" fmla="*/ 824439 h 1015114"/>
              <a:gd name="connsiteX2-95" fmla="*/ 976134 w 2016633"/>
              <a:gd name="connsiteY2-96" fmla="*/ 728642 h 1015114"/>
              <a:gd name="connsiteX3-97" fmla="*/ 546042 w 2016633"/>
              <a:gd name="connsiteY3-98" fmla="*/ 941107 h 1015114"/>
              <a:gd name="connsiteX4-99" fmla="*/ 26749 w 2016633"/>
              <a:gd name="connsiteY4-100" fmla="*/ 937972 h 1015114"/>
              <a:gd name="connsiteX5-101" fmla="*/ 0 w 2016633"/>
              <a:gd name="connsiteY5-102" fmla="*/ 923229 h 1015114"/>
              <a:gd name="connsiteX6-103" fmla="*/ 1293688 w 2016633"/>
              <a:gd name="connsiteY6-104" fmla="*/ 0 h 1015114"/>
              <a:gd name="connsiteX7-105" fmla="*/ 2016633 w 2016633"/>
              <a:gd name="connsiteY7-106" fmla="*/ 1013037 h 1015114"/>
              <a:gd name="connsiteX0-107" fmla="*/ 2016633 w 2016633"/>
              <a:gd name="connsiteY0-108" fmla="*/ 1013037 h 1015114"/>
              <a:gd name="connsiteX1-109" fmla="*/ 1460816 w 2016633"/>
              <a:gd name="connsiteY1-110" fmla="*/ 824439 h 1015114"/>
              <a:gd name="connsiteX2-111" fmla="*/ 976134 w 2016633"/>
              <a:gd name="connsiteY2-112" fmla="*/ 728642 h 1015114"/>
              <a:gd name="connsiteX3-113" fmla="*/ 546042 w 2016633"/>
              <a:gd name="connsiteY3-114" fmla="*/ 941107 h 1015114"/>
              <a:gd name="connsiteX4-115" fmla="*/ 26749 w 2016633"/>
              <a:gd name="connsiteY4-116" fmla="*/ 937972 h 1015114"/>
              <a:gd name="connsiteX5-117" fmla="*/ 0 w 2016633"/>
              <a:gd name="connsiteY5-118" fmla="*/ 923229 h 1015114"/>
              <a:gd name="connsiteX6-119" fmla="*/ 1293688 w 2016633"/>
              <a:gd name="connsiteY6-120" fmla="*/ 0 h 1015114"/>
              <a:gd name="connsiteX7-121" fmla="*/ 2016633 w 2016633"/>
              <a:gd name="connsiteY7-122" fmla="*/ 1013037 h 1015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16633" h="1015114">
                <a:moveTo>
                  <a:pt x="2016633" y="1013037"/>
                </a:moveTo>
                <a:cubicBezTo>
                  <a:pt x="1831361" y="950171"/>
                  <a:pt x="1656212" y="814525"/>
                  <a:pt x="1460816" y="824439"/>
                </a:cubicBezTo>
                <a:cubicBezTo>
                  <a:pt x="1245858" y="835345"/>
                  <a:pt x="1128596" y="709197"/>
                  <a:pt x="976134" y="728642"/>
                </a:cubicBezTo>
                <a:cubicBezTo>
                  <a:pt x="823672" y="748087"/>
                  <a:pt x="695605" y="796103"/>
                  <a:pt x="546042" y="941107"/>
                </a:cubicBezTo>
                <a:cubicBezTo>
                  <a:pt x="409459" y="1056450"/>
                  <a:pt x="203252" y="1022465"/>
                  <a:pt x="26749" y="937972"/>
                </a:cubicBezTo>
                <a:lnTo>
                  <a:pt x="0" y="923229"/>
                </a:lnTo>
                <a:lnTo>
                  <a:pt x="1293688" y="0"/>
                </a:lnTo>
                <a:lnTo>
                  <a:pt x="2016633" y="101303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zh-CN" altLang="en-US"/>
          </a:p>
        </p:txBody>
      </p:sp>
      <p:sp>
        <p:nvSpPr>
          <p:cNvPr id="7" name="图片占位符 3"/>
          <p:cNvSpPr>
            <a:spLocks noGrp="1"/>
          </p:cNvSpPr>
          <p:nvPr>
            <p:ph type="pic" sz="quarter" idx="10"/>
          </p:nvPr>
        </p:nvSpPr>
        <p:spPr>
          <a:xfrm>
            <a:off x="239110" y="1070345"/>
            <a:ext cx="8676290" cy="1935125"/>
          </a:xfrm>
          <a:prstGeom prst="roundRect">
            <a:avLst>
              <a:gd name="adj" fmla="val 12518"/>
            </a:avLst>
          </a:prstGeom>
        </p:spPr>
        <p:txBody>
          <a:bodyPr/>
          <a:lstStyle/>
          <a:p>
            <a:r>
              <a:rPr lang="zh-CN" altLang="en-US"/>
              <a:t>单击图标添加图片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435" b="0" i="0">
                <a:solidFill>
                  <a:srgbClr val="00AF50"/>
                </a:solidFill>
                <a:latin typeface="Cambria Math" panose="02040503050406030204"/>
                <a:cs typeface="Cambria Math" panose="02040503050406030204"/>
              </a:defRPr>
            </a:lvl1pPr>
          </a:lstStyle>
          <a:p>
            <a:pPr marL="6350">
              <a:spcBef>
                <a:spcPts val="25"/>
              </a:spcBef>
            </a:pPr>
            <a:r>
              <a:rPr lang="en-US" spc="-2"/>
              <a:t>@International</a:t>
            </a:r>
            <a:r>
              <a:rPr lang="en-US"/>
              <a:t> </a:t>
            </a:r>
            <a:r>
              <a:rPr lang="en-US" spc="-2"/>
              <a:t>Research</a:t>
            </a:r>
            <a:r>
              <a:rPr lang="en-US"/>
              <a:t> </a:t>
            </a:r>
            <a:r>
              <a:rPr lang="en-US" spc="-2"/>
              <a:t>Journal</a:t>
            </a:r>
            <a:r>
              <a:rPr lang="en-US" spc="2"/>
              <a:t> </a:t>
            </a:r>
            <a:r>
              <a:rPr lang="en-US"/>
              <a:t>of </a:t>
            </a:r>
            <a:r>
              <a:rPr lang="en-US" spc="-2"/>
              <a:t>Modernization</a:t>
            </a:r>
            <a:r>
              <a:rPr lang="en-US"/>
              <a:t> in</a:t>
            </a:r>
            <a:r>
              <a:rPr lang="en-US" spc="5"/>
              <a:t> </a:t>
            </a:r>
            <a:r>
              <a:rPr lang="en-US" spc="-2"/>
              <a:t>Engineering,</a:t>
            </a:r>
            <a:r>
              <a:rPr lang="en-US"/>
              <a:t> </a:t>
            </a:r>
            <a:r>
              <a:rPr lang="en-US" spc="-2"/>
              <a:t>Technology</a:t>
            </a:r>
            <a:r>
              <a:rPr lang="en-US" spc="5"/>
              <a:t> </a:t>
            </a:r>
            <a:r>
              <a:rPr lang="en-US" spc="-2"/>
              <a:t>and</a:t>
            </a:r>
            <a:r>
              <a:rPr lang="en-US"/>
              <a:t> </a:t>
            </a:r>
            <a:r>
              <a:rPr lang="en-US" spc="-2"/>
              <a:t>Science</a:t>
            </a:r>
            <a:endParaRPr lang="en-US" spc="-2"/>
          </a:p>
          <a:p>
            <a:pPr marL="602615">
              <a:spcBef>
                <a:spcPts val="15"/>
              </a:spcBef>
            </a:pPr>
            <a:r>
              <a:rPr lang="en-US" sz="480" spc="-2">
                <a:solidFill>
                  <a:srgbClr val="44536A"/>
                </a:solidFill>
                <a:latin typeface="Arial MT"/>
                <a:cs typeface="Arial MT"/>
              </a:rPr>
              <a:t>[</a:t>
            </a:r>
            <a:fld id="{81D60167-4931-47E6-BA6A-407CBD079E47}" type="slidenum">
              <a:rPr lang="en-US" sz="480" spc="-2" smtClean="0">
                <a:solidFill>
                  <a:srgbClr val="44536A"/>
                </a:solidFill>
                <a:latin typeface="Arial MT"/>
                <a:cs typeface="Arial MT"/>
              </a:rPr>
            </a:fld>
            <a:r>
              <a:rPr lang="en-US" sz="480" spc="-2">
                <a:solidFill>
                  <a:srgbClr val="44536A"/>
                </a:solidFill>
                <a:latin typeface="Arial MT"/>
                <a:cs typeface="Arial MT"/>
              </a:rPr>
              <a:t>]</a:t>
            </a:r>
            <a:endParaRPr lang="en-US" sz="480">
              <a:latin typeface="Arial MT"/>
              <a:cs typeface="Arial M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Gilroy" panose="00000400000000000000" charset="0"/>
              </a:defRPr>
            </a:lvl1pPr>
          </a:lstStyle>
          <a:p>
            <a:fld id="{25708358-8642-4150-B080-D65DC177507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Gilroy" panose="00000400000000000000"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Gilroy" panose="00000400000000000000" charset="0"/>
              </a:defRPr>
            </a:lvl1pPr>
          </a:lstStyle>
          <a:p>
            <a:fld id="{BA316FB5-DFFE-4CC4-AF62-3E9601A42C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Gilroy" panose="00000400000000000000"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Gilroy" panose="00000400000000000000"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Gilroy" panose="00000400000000000000"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Gilroy" panose="00000400000000000000"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Gilroy" panose="00000400000000000000"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Gilroy" panose="00000400000000000000"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AFF"/>
        </a:solidFill>
        <a:effectLst/>
      </p:bgPr>
    </p:bg>
    <p:spTree>
      <p:nvGrpSpPr>
        <p:cNvPr id="1" name=""/>
        <p:cNvGrpSpPr/>
        <p:nvPr/>
      </p:nvGrpSpPr>
      <p:grpSpPr>
        <a:xfrm>
          <a:off x="0" y="0"/>
          <a:ext cx="0" cy="0"/>
          <a:chOff x="0" y="0"/>
          <a:chExt cx="0" cy="0"/>
        </a:xfrm>
      </p:grpSpPr>
      <p:sp>
        <p:nvSpPr>
          <p:cNvPr id="277" name="任意多边形: 形状 276"/>
          <p:cNvSpPr/>
          <p:nvPr/>
        </p:nvSpPr>
        <p:spPr bwMode="auto">
          <a:xfrm rot="2995833">
            <a:off x="7339081" y="-9847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5" name="文本框 4"/>
          <p:cNvSpPr txBox="1"/>
          <p:nvPr/>
        </p:nvSpPr>
        <p:spPr>
          <a:xfrm>
            <a:off x="2254223" y="2784384"/>
            <a:ext cx="4678097" cy="645160"/>
          </a:xfrm>
          <a:prstGeom prst="rect">
            <a:avLst/>
          </a:prstGeom>
          <a:noFill/>
        </p:spPr>
        <p:txBody>
          <a:bodyPr wrap="square">
            <a:spAutoFit/>
          </a:bodyPr>
          <a:lstStyle/>
          <a:p>
            <a:pPr algn="ctr"/>
            <a:r>
              <a:rPr lang="en-US" altLang="en-IN" sz="3600" b="1" dirty="0">
                <a:solidFill>
                  <a:srgbClr val="2A3127"/>
                </a:solidFill>
              </a:rPr>
              <a:t>F</a:t>
            </a:r>
            <a:r>
              <a:rPr lang="en-IN" altLang="en-US" sz="3600" b="1" dirty="0">
                <a:solidFill>
                  <a:srgbClr val="2A3127"/>
                </a:solidFill>
              </a:rPr>
              <a:t>ace </a:t>
            </a:r>
            <a:r>
              <a:rPr lang="en-US" altLang="en-IN" sz="3600" b="1" dirty="0">
                <a:solidFill>
                  <a:srgbClr val="2A3127"/>
                </a:solidFill>
              </a:rPr>
              <a:t>C</a:t>
            </a:r>
            <a:r>
              <a:rPr lang="en-IN" altLang="en-US" sz="3600" b="1" dirty="0">
                <a:solidFill>
                  <a:srgbClr val="2A3127"/>
                </a:solidFill>
              </a:rPr>
              <a:t>ognizance</a:t>
            </a:r>
            <a:endParaRPr lang="en-IN" altLang="en-US" sz="3600" b="1" dirty="0">
              <a:solidFill>
                <a:srgbClr val="2A3127"/>
              </a:solidFill>
            </a:endParaRPr>
          </a:p>
        </p:txBody>
      </p:sp>
      <p:pic>
        <p:nvPicPr>
          <p:cNvPr id="4" name="Picture 3" descr="99 (2)"/>
          <p:cNvPicPr>
            <a:picLocks noChangeAspect="1"/>
          </p:cNvPicPr>
          <p:nvPr/>
        </p:nvPicPr>
        <p:blipFill>
          <a:blip r:embed="rId1"/>
          <a:stretch>
            <a:fillRect/>
          </a:stretch>
        </p:blipFill>
        <p:spPr>
          <a:xfrm>
            <a:off x="3478530" y="443865"/>
            <a:ext cx="2229485" cy="2229485"/>
          </a:xfrm>
          <a:prstGeom prst="rect">
            <a:avLst/>
          </a:prstGeom>
        </p:spPr>
      </p:pic>
      <p:sp>
        <p:nvSpPr>
          <p:cNvPr id="6" name="Text Box 5"/>
          <p:cNvSpPr txBox="1"/>
          <p:nvPr/>
        </p:nvSpPr>
        <p:spPr>
          <a:xfrm>
            <a:off x="6699522" y="3743325"/>
            <a:ext cx="1247457" cy="369332"/>
          </a:xfrm>
          <a:prstGeom prst="rect">
            <a:avLst/>
          </a:prstGeom>
          <a:noFill/>
        </p:spPr>
        <p:txBody>
          <a:bodyPr wrap="none" rtlCol="0">
            <a:spAutoFit/>
          </a:bodyPr>
          <a:lstStyle/>
          <a:p>
            <a:r>
              <a:rPr lang="en-IN" altLang="en-US" b="1" dirty="0"/>
              <a:t>Made by :</a:t>
            </a:r>
            <a:endParaRPr lang="en-IN" altLang="en-US" dirty="0"/>
          </a:p>
        </p:txBody>
      </p:sp>
      <p:sp>
        <p:nvSpPr>
          <p:cNvPr id="8" name="Text Box 7"/>
          <p:cNvSpPr txBox="1"/>
          <p:nvPr/>
        </p:nvSpPr>
        <p:spPr>
          <a:xfrm>
            <a:off x="596265" y="3711575"/>
            <a:ext cx="1363345" cy="368300"/>
          </a:xfrm>
          <a:prstGeom prst="rect">
            <a:avLst/>
          </a:prstGeom>
          <a:noFill/>
        </p:spPr>
        <p:txBody>
          <a:bodyPr wrap="none" rtlCol="0">
            <a:spAutoFit/>
          </a:bodyPr>
          <a:lstStyle/>
          <a:p>
            <a:r>
              <a:rPr lang="en-IN" altLang="en-US" b="1" dirty="0"/>
              <a:t>Guided by:</a:t>
            </a:r>
            <a:endParaRPr lang="en-IN" altLang="en-US" b="1" dirty="0"/>
          </a:p>
        </p:txBody>
      </p:sp>
      <p:sp>
        <p:nvSpPr>
          <p:cNvPr id="13" name="Text Box 12"/>
          <p:cNvSpPr txBox="1"/>
          <p:nvPr/>
        </p:nvSpPr>
        <p:spPr>
          <a:xfrm>
            <a:off x="731856" y="4018319"/>
            <a:ext cx="2727960" cy="368300"/>
          </a:xfrm>
          <a:prstGeom prst="rect">
            <a:avLst/>
          </a:prstGeom>
          <a:noFill/>
        </p:spPr>
        <p:txBody>
          <a:bodyPr wrap="none" rtlCol="0">
            <a:spAutoFit/>
          </a:bodyPr>
          <a:lstStyle/>
          <a:p>
            <a:r>
              <a:rPr lang="en-IN" altLang="en-US" dirty="0"/>
              <a:t>Dr. Abha Choubey mam</a:t>
            </a:r>
            <a:endParaRPr lang="en-IN" altLang="en-US" dirty="0"/>
          </a:p>
        </p:txBody>
      </p:sp>
      <p:sp>
        <p:nvSpPr>
          <p:cNvPr id="2" name="Text Box 5"/>
          <p:cNvSpPr txBox="1"/>
          <p:nvPr/>
        </p:nvSpPr>
        <p:spPr>
          <a:xfrm>
            <a:off x="6081429" y="4079914"/>
            <a:ext cx="2954655" cy="922020"/>
          </a:xfrm>
          <a:prstGeom prst="rect">
            <a:avLst/>
          </a:prstGeom>
          <a:noFill/>
        </p:spPr>
        <p:txBody>
          <a:bodyPr wrap="square" rtlCol="0">
            <a:spAutoFit/>
          </a:bodyPr>
          <a:lstStyle/>
          <a:p>
            <a:r>
              <a:rPr lang="en-IN" altLang="en-US" dirty="0"/>
              <a:t>Abhinav Tripathi (14)</a:t>
            </a:r>
            <a:endParaRPr lang="en-IN" altLang="en-US" b="1" dirty="0"/>
          </a:p>
          <a:p>
            <a:r>
              <a:rPr lang="en-US" altLang="en-IN" dirty="0"/>
              <a:t>Abhishek kumar</a:t>
            </a:r>
            <a:r>
              <a:rPr lang="en-IN" altLang="en-US" dirty="0"/>
              <a:t> </a:t>
            </a:r>
            <a:r>
              <a:rPr lang="en-US" altLang="en-IN" dirty="0"/>
              <a:t>Mishra</a:t>
            </a:r>
            <a:r>
              <a:rPr lang="en-IN" altLang="en-US" dirty="0"/>
              <a:t>(</a:t>
            </a:r>
            <a:r>
              <a:rPr lang="en-US" altLang="en-IN" dirty="0"/>
              <a:t>16</a:t>
            </a:r>
            <a:r>
              <a:rPr lang="en-IN" altLang="en-US" dirty="0"/>
              <a:t>)</a:t>
            </a:r>
            <a:endParaRPr lang="en-IN" altLang="en-US" dirty="0"/>
          </a:p>
          <a:p>
            <a:r>
              <a:rPr lang="en-IN" altLang="en-US" dirty="0"/>
              <a:t>Anurag kulkarni (41)</a:t>
            </a:r>
            <a:endParaRPr lang="en-I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Rectangle 1"/>
          <p:cNvSpPr/>
          <p:nvPr/>
        </p:nvSpPr>
        <p:spPr>
          <a:xfrm>
            <a:off x="0" y="98"/>
            <a:ext cx="9144000" cy="5143500"/>
          </a:xfrm>
          <a:prstGeom prst="rect">
            <a:avLst/>
          </a:prstGeom>
          <a:solidFill>
            <a:srgbClr val="F0EAFF"/>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3" name="任意多边形: 形状 276"/>
          <p:cNvSpPr/>
          <p:nvPr/>
        </p:nvSpPr>
        <p:spPr bwMode="auto">
          <a:xfrm rot="2995833">
            <a:off x="7334282" y="-100338"/>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4" name="任意多边形: 形状 276"/>
          <p:cNvSpPr/>
          <p:nvPr/>
        </p:nvSpPr>
        <p:spPr bwMode="auto">
          <a:xfrm rot="13799162">
            <a:off x="-978695" y="373801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5" name="文本框 17"/>
          <p:cNvSpPr txBox="1"/>
          <p:nvPr/>
        </p:nvSpPr>
        <p:spPr>
          <a:xfrm>
            <a:off x="2951901" y="266187"/>
            <a:ext cx="3197772" cy="521970"/>
          </a:xfrm>
          <a:prstGeom prst="rect">
            <a:avLst/>
          </a:prstGeom>
          <a:noFill/>
        </p:spPr>
        <p:txBody>
          <a:bodyPr wrap="square">
            <a:spAutoFit/>
          </a:bodyPr>
          <a:lstStyle/>
          <a:p>
            <a:r>
              <a:rPr lang="en-IN" altLang="en-US" sz="2800" b="1" dirty="0">
                <a:solidFill>
                  <a:srgbClr val="2A3127"/>
                </a:solidFill>
              </a:rPr>
              <a:t>About our project</a:t>
            </a:r>
            <a:endParaRPr lang="en-IN" altLang="en-US" sz="2800" b="1" dirty="0">
              <a:solidFill>
                <a:srgbClr val="2A3127"/>
              </a:solidFill>
            </a:endParaRPr>
          </a:p>
        </p:txBody>
      </p:sp>
      <p:sp>
        <p:nvSpPr>
          <p:cNvPr id="6" name="文本框 18"/>
          <p:cNvSpPr txBox="1"/>
          <p:nvPr/>
        </p:nvSpPr>
        <p:spPr>
          <a:xfrm>
            <a:off x="1577975" y="1000125"/>
            <a:ext cx="5945505" cy="1198880"/>
          </a:xfrm>
          <a:prstGeom prst="rect">
            <a:avLst/>
          </a:prstGeom>
          <a:noFill/>
        </p:spPr>
        <p:txBody>
          <a:bodyPr wrap="square">
            <a:spAutoFit/>
          </a:bodyPr>
          <a:lstStyle/>
          <a:p>
            <a:pPr algn="ctr">
              <a:lnSpc>
                <a:spcPct val="150000"/>
              </a:lnSpc>
            </a:pPr>
            <a:r>
              <a:rPr sz="1200" dirty="0">
                <a:solidFill>
                  <a:schemeClr val="tx1">
                    <a:lumMod val="65000"/>
                    <a:lumOff val="35000"/>
                  </a:schemeClr>
                </a:solidFill>
              </a:rPr>
              <a:t>The objective of the program given is to detect object of interest(face) in real time and to keep tracking of the same object.This is a simple example of how to detect face in Python. You can try to use training samples of any other object of your choice to be detected by training the classifier on required objects</a:t>
            </a:r>
            <a:endParaRPr sz="1200" dirty="0">
              <a:solidFill>
                <a:schemeClr val="tx1">
                  <a:lumMod val="65000"/>
                  <a:lumOff val="35000"/>
                </a:schemeClr>
              </a:solidFill>
            </a:endParaRPr>
          </a:p>
        </p:txBody>
      </p:sp>
      <p:sp>
        <p:nvSpPr>
          <p:cNvPr id="7" name="椭圆 19"/>
          <p:cNvSpPr/>
          <p:nvPr/>
        </p:nvSpPr>
        <p:spPr>
          <a:xfrm>
            <a:off x="833697" y="2632424"/>
            <a:ext cx="402772" cy="4027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0"/>
          <p:cNvSpPr txBox="1"/>
          <p:nvPr/>
        </p:nvSpPr>
        <p:spPr>
          <a:xfrm>
            <a:off x="1430508" y="2482411"/>
            <a:ext cx="3061970" cy="419795"/>
          </a:xfrm>
          <a:prstGeom prst="rect">
            <a:avLst/>
          </a:prstGeom>
          <a:noFill/>
        </p:spPr>
        <p:txBody>
          <a:bodyPr wrap="square">
            <a:spAutoFit/>
          </a:bodyPr>
          <a:lstStyle/>
          <a:p>
            <a:pPr>
              <a:lnSpc>
                <a:spcPct val="150000"/>
              </a:lnSpc>
            </a:pPr>
            <a:r>
              <a:rPr lang="en-IN" altLang="en-US" sz="1600" b="1" dirty="0">
                <a:solidFill>
                  <a:schemeClr val="tx1">
                    <a:lumMod val="65000"/>
                    <a:lumOff val="35000"/>
                  </a:schemeClr>
                </a:solidFill>
              </a:rPr>
              <a:t>Hardware Requirement:</a:t>
            </a:r>
            <a:endParaRPr lang="en-IN" altLang="en-US" sz="1600" b="1" dirty="0">
              <a:solidFill>
                <a:schemeClr val="tx1">
                  <a:lumMod val="65000"/>
                  <a:lumOff val="35000"/>
                </a:schemeClr>
              </a:solidFill>
            </a:endParaRPr>
          </a:p>
        </p:txBody>
      </p:sp>
      <p:sp>
        <p:nvSpPr>
          <p:cNvPr id="9" name="椭圆 23"/>
          <p:cNvSpPr/>
          <p:nvPr/>
        </p:nvSpPr>
        <p:spPr>
          <a:xfrm>
            <a:off x="4686242" y="2632333"/>
            <a:ext cx="402772" cy="40277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1" descr="32313534313136373b32313534313136363bd7dcbde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9100" y="2747827"/>
            <a:ext cx="171967" cy="171967"/>
          </a:xfrm>
          <a:prstGeom prst="rect">
            <a:avLst/>
          </a:prstGeom>
        </p:spPr>
      </p:pic>
      <p:pic>
        <p:nvPicPr>
          <p:cNvPr id="11" name="图片 2" descr="32313534313136373b32313534313134383bb7a2cfd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1645" y="2747736"/>
            <a:ext cx="171967" cy="171967"/>
          </a:xfrm>
          <a:prstGeom prst="rect">
            <a:avLst/>
          </a:prstGeom>
        </p:spPr>
      </p:pic>
      <p:sp>
        <p:nvSpPr>
          <p:cNvPr id="12" name="文本框 20"/>
          <p:cNvSpPr txBox="1"/>
          <p:nvPr/>
        </p:nvSpPr>
        <p:spPr>
          <a:xfrm>
            <a:off x="1420916" y="3031339"/>
            <a:ext cx="3265326" cy="1168910"/>
          </a:xfrm>
          <a:prstGeom prst="rect">
            <a:avLst/>
          </a:prstGeom>
          <a:noFill/>
        </p:spPr>
        <p:txBody>
          <a:bodyPr wrap="square">
            <a:spAutoFit/>
          </a:bodyPr>
          <a:lstStyle/>
          <a:p>
            <a:pPr>
              <a:lnSpc>
                <a:spcPct val="150000"/>
              </a:lnSpc>
            </a:pPr>
            <a:r>
              <a:rPr lang="en-US" sz="1200" b="0" i="0" dirty="0">
                <a:solidFill>
                  <a:srgbClr val="545454"/>
                </a:solidFill>
                <a:effectLst/>
                <a:latin typeface="Gilroy" panose="00000400000000000000" charset="0"/>
              </a:rPr>
              <a:t>1</a:t>
            </a:r>
            <a:r>
              <a:rPr lang="en-US" sz="1200" b="1" i="1" dirty="0">
                <a:solidFill>
                  <a:srgbClr val="545454"/>
                </a:solidFill>
                <a:effectLst/>
                <a:latin typeface="Gilroy" panose="00000400000000000000" charset="0"/>
              </a:rPr>
              <a:t>.</a:t>
            </a:r>
            <a:r>
              <a:rPr lang="en-US" sz="1200" b="0" i="0" dirty="0">
                <a:solidFill>
                  <a:srgbClr val="545454"/>
                </a:solidFill>
                <a:effectLst/>
                <a:latin typeface="Gilroy" panose="00000400000000000000" charset="0"/>
              </a:rPr>
              <a:t> A broadband connection to the internet.</a:t>
            </a:r>
            <a:endParaRPr lang="en-IN" altLang="en-US" sz="1200" b="1" dirty="0">
              <a:solidFill>
                <a:schemeClr val="tx1">
                  <a:lumMod val="65000"/>
                  <a:lumOff val="35000"/>
                </a:schemeClr>
              </a:solidFill>
              <a:latin typeface="Gilroy" panose="00000400000000000000" charset="0"/>
            </a:endParaRPr>
          </a:p>
          <a:p>
            <a:pPr>
              <a:lnSpc>
                <a:spcPct val="150000"/>
              </a:lnSpc>
            </a:pPr>
            <a:r>
              <a:rPr lang="en-US" sz="1200" b="0" i="0" dirty="0">
                <a:solidFill>
                  <a:srgbClr val="545454"/>
                </a:solidFill>
                <a:effectLst/>
              </a:rPr>
              <a:t>2</a:t>
            </a:r>
            <a:r>
              <a:rPr lang="en-US" sz="1200" b="1" i="0" dirty="0">
                <a:solidFill>
                  <a:srgbClr val="545454"/>
                </a:solidFill>
                <a:effectLst/>
              </a:rPr>
              <a:t>.</a:t>
            </a:r>
            <a:r>
              <a:rPr lang="en-US" sz="1200" b="0" i="0" dirty="0">
                <a:solidFill>
                  <a:srgbClr val="545454"/>
                </a:solidFill>
                <a:effectLst/>
              </a:rPr>
              <a:t> A built-in web/USB camera.</a:t>
            </a:r>
            <a:endParaRPr lang="en-US" sz="1200" b="0" i="0" dirty="0">
              <a:solidFill>
                <a:srgbClr val="545454"/>
              </a:solidFill>
              <a:effectLst/>
            </a:endParaRPr>
          </a:p>
          <a:p>
            <a:pPr>
              <a:lnSpc>
                <a:spcPct val="150000"/>
              </a:lnSpc>
            </a:pPr>
            <a:r>
              <a:rPr lang="en-US" altLang="en-US" sz="1200" dirty="0">
                <a:solidFill>
                  <a:srgbClr val="545454"/>
                </a:solidFill>
              </a:rPr>
              <a:t>3</a:t>
            </a:r>
            <a:r>
              <a:rPr lang="en-US" altLang="en-US" sz="1200" b="1" dirty="0">
                <a:solidFill>
                  <a:srgbClr val="545454"/>
                </a:solidFill>
              </a:rPr>
              <a:t>.</a:t>
            </a:r>
            <a:r>
              <a:rPr lang="en-US" altLang="en-US" sz="1200" dirty="0">
                <a:solidFill>
                  <a:srgbClr val="545454"/>
                </a:solidFill>
              </a:rPr>
              <a:t> </a:t>
            </a:r>
            <a:r>
              <a:rPr lang="en-IN" sz="1200" b="0" i="0" dirty="0">
                <a:solidFill>
                  <a:srgbClr val="545454"/>
                </a:solidFill>
                <a:effectLst/>
              </a:rPr>
              <a:t>2.2 GHz Intel 2nd-generation or better processor to support HD video.</a:t>
            </a:r>
            <a:endParaRPr lang="en-IN" altLang="en-US" sz="1200" b="1" dirty="0">
              <a:solidFill>
                <a:schemeClr val="tx1">
                  <a:lumMod val="65000"/>
                  <a:lumOff val="35000"/>
                </a:schemeClr>
              </a:solidFill>
            </a:endParaRPr>
          </a:p>
        </p:txBody>
      </p:sp>
      <p:sp>
        <p:nvSpPr>
          <p:cNvPr id="16" name="文本框 20"/>
          <p:cNvSpPr txBox="1"/>
          <p:nvPr/>
        </p:nvSpPr>
        <p:spPr>
          <a:xfrm>
            <a:off x="5204417" y="3027178"/>
            <a:ext cx="3265326" cy="922020"/>
          </a:xfrm>
          <a:prstGeom prst="rect">
            <a:avLst/>
          </a:prstGeom>
          <a:noFill/>
        </p:spPr>
        <p:txBody>
          <a:bodyPr wrap="square">
            <a:spAutoFit/>
          </a:bodyPr>
          <a:lstStyle/>
          <a:p>
            <a:pPr>
              <a:lnSpc>
                <a:spcPct val="150000"/>
              </a:lnSpc>
            </a:pPr>
            <a:r>
              <a:rPr lang="en-US" sz="1200" b="0" i="0" dirty="0">
                <a:solidFill>
                  <a:srgbClr val="545454"/>
                </a:solidFill>
                <a:effectLst/>
                <a:latin typeface="Gilroy" panose="00000400000000000000" charset="0"/>
              </a:rPr>
              <a:t>1</a:t>
            </a:r>
            <a:r>
              <a:rPr lang="en-US" sz="1200" b="1" i="1" dirty="0">
                <a:solidFill>
                  <a:srgbClr val="545454"/>
                </a:solidFill>
                <a:effectLst/>
                <a:latin typeface="Gilroy" panose="00000400000000000000" charset="0"/>
              </a:rPr>
              <a:t>.</a:t>
            </a:r>
            <a:r>
              <a:rPr lang="en-US" sz="1200" b="0" i="0" dirty="0">
                <a:solidFill>
                  <a:srgbClr val="545454"/>
                </a:solidFill>
                <a:effectLst/>
                <a:latin typeface="Gilroy" panose="00000400000000000000" charset="0"/>
              </a:rPr>
              <a:t> A operating system supporting version Python 2.7.x or more.</a:t>
            </a:r>
            <a:endParaRPr lang="en-IN" altLang="en-US" sz="1200" b="1" dirty="0">
              <a:solidFill>
                <a:schemeClr val="tx1">
                  <a:lumMod val="65000"/>
                  <a:lumOff val="35000"/>
                </a:schemeClr>
              </a:solidFill>
              <a:latin typeface="Gilroy" panose="00000400000000000000" charset="0"/>
            </a:endParaRPr>
          </a:p>
          <a:p>
            <a:pPr>
              <a:lnSpc>
                <a:spcPct val="150000"/>
              </a:lnSpc>
            </a:pPr>
            <a:r>
              <a:rPr lang="en-US" sz="1200" b="0" i="0" dirty="0">
                <a:solidFill>
                  <a:srgbClr val="545454"/>
                </a:solidFill>
                <a:effectLst/>
              </a:rPr>
              <a:t>2</a:t>
            </a:r>
            <a:r>
              <a:rPr lang="en-US" sz="1200" b="1" i="0" dirty="0">
                <a:solidFill>
                  <a:srgbClr val="545454"/>
                </a:solidFill>
                <a:effectLst/>
              </a:rPr>
              <a:t>.</a:t>
            </a:r>
            <a:r>
              <a:rPr lang="en-US" sz="1200" b="0" i="0" dirty="0">
                <a:solidFill>
                  <a:srgbClr val="545454"/>
                </a:solidFill>
                <a:effectLst/>
              </a:rPr>
              <a:t> Library NumPy and OpenCV.</a:t>
            </a:r>
            <a:endParaRPr lang="en-IN" altLang="en-US" sz="1200" b="1" dirty="0">
              <a:solidFill>
                <a:schemeClr val="tx1">
                  <a:lumMod val="65000"/>
                  <a:lumOff val="35000"/>
                </a:schemeClr>
              </a:solidFill>
            </a:endParaRPr>
          </a:p>
        </p:txBody>
      </p:sp>
      <p:sp>
        <p:nvSpPr>
          <p:cNvPr id="14" name="文本框 24"/>
          <p:cNvSpPr txBox="1"/>
          <p:nvPr/>
        </p:nvSpPr>
        <p:spPr>
          <a:xfrm>
            <a:off x="5204417" y="2477320"/>
            <a:ext cx="3316605" cy="460375"/>
          </a:xfrm>
          <a:prstGeom prst="rect">
            <a:avLst/>
          </a:prstGeom>
          <a:noFill/>
        </p:spPr>
        <p:txBody>
          <a:bodyPr wrap="square">
            <a:spAutoFit/>
          </a:bodyPr>
          <a:lstStyle/>
          <a:p>
            <a:pPr>
              <a:lnSpc>
                <a:spcPct val="150000"/>
              </a:lnSpc>
            </a:pPr>
            <a:r>
              <a:rPr lang="en-IN" altLang="en-US" sz="1600" b="1" dirty="0">
                <a:solidFill>
                  <a:schemeClr val="tx1">
                    <a:lumMod val="65000"/>
                    <a:lumOff val="35000"/>
                  </a:schemeClr>
                </a:solidFill>
              </a:rPr>
              <a:t>Software Requirement</a:t>
            </a:r>
            <a:endParaRPr lang="en-IN" altLang="en-US" sz="1600" b="1" dirty="0">
              <a:solidFill>
                <a:schemeClr val="tx1">
                  <a:lumMod val="65000"/>
                  <a:lumOff val="3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
            <a:ext cx="9144000" cy="5143500"/>
          </a:xfrm>
          <a:prstGeom prst="rect">
            <a:avLst/>
          </a:prstGeom>
          <a:solidFill>
            <a:srgbClr val="F0EAFF"/>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任意多边形: 形状 276"/>
          <p:cNvSpPr/>
          <p:nvPr/>
        </p:nvSpPr>
        <p:spPr bwMode="auto">
          <a:xfrm rot="2995833">
            <a:off x="7334282" y="-100338"/>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4" name="任意多边形: 形状 276"/>
          <p:cNvSpPr/>
          <p:nvPr/>
        </p:nvSpPr>
        <p:spPr bwMode="auto">
          <a:xfrm rot="13799162">
            <a:off x="-978695" y="373801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5" name="文本框 17"/>
          <p:cNvSpPr txBox="1"/>
          <p:nvPr/>
        </p:nvSpPr>
        <p:spPr>
          <a:xfrm>
            <a:off x="2425692" y="301442"/>
            <a:ext cx="4234196" cy="523220"/>
          </a:xfrm>
          <a:prstGeom prst="rect">
            <a:avLst/>
          </a:prstGeom>
          <a:noFill/>
        </p:spPr>
        <p:txBody>
          <a:bodyPr wrap="square">
            <a:spAutoFit/>
          </a:bodyPr>
          <a:lstStyle/>
          <a:p>
            <a:r>
              <a:rPr lang="en-IN" altLang="en-US" sz="2800" b="1" dirty="0">
                <a:solidFill>
                  <a:srgbClr val="2A3127"/>
                </a:solidFill>
              </a:rPr>
              <a:t>Flowchart of the project</a:t>
            </a:r>
            <a:endParaRPr lang="en-IN" altLang="en-US" sz="2800" b="1" dirty="0">
              <a:solidFill>
                <a:srgbClr val="2A3127"/>
              </a:solidFill>
            </a:endParaRPr>
          </a:p>
        </p:txBody>
      </p:sp>
      <p:sp>
        <p:nvSpPr>
          <p:cNvPr id="15" name="TextBox 14"/>
          <p:cNvSpPr txBox="1"/>
          <p:nvPr/>
        </p:nvSpPr>
        <p:spPr>
          <a:xfrm>
            <a:off x="2011826" y="1544068"/>
            <a:ext cx="708948" cy="6451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sz="1200" b="1" dirty="0">
                <a:latin typeface="Candara" panose="020E0502030303020204" pitchFamily="34" charset="0"/>
              </a:rPr>
              <a:t>input image/ video</a:t>
            </a:r>
            <a:endParaRPr lang="en-IN" sz="1200" b="1" dirty="0">
              <a:latin typeface="Candara" panose="020E0502030303020204" pitchFamily="34" charset="0"/>
            </a:endParaRPr>
          </a:p>
        </p:txBody>
      </p:sp>
      <p:sp>
        <p:nvSpPr>
          <p:cNvPr id="17" name="Flowchart: Alternate Process 16"/>
          <p:cNvSpPr/>
          <p:nvPr/>
        </p:nvSpPr>
        <p:spPr>
          <a:xfrm>
            <a:off x="3177540" y="2030730"/>
            <a:ext cx="1102995" cy="461645"/>
          </a:xfrm>
          <a:prstGeom prst="flowChartAlternateProcess">
            <a:avLst/>
          </a:prstGeom>
          <a:solidFill>
            <a:schemeClr val="accent6">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b="1" dirty="0">
                <a:latin typeface="Candara" panose="020E0502030303020204" pitchFamily="34" charset="0"/>
              </a:rPr>
              <a:t>feature extraction</a:t>
            </a:r>
            <a:endParaRPr lang="en-IN" sz="1200" b="1" dirty="0">
              <a:latin typeface="Candara" panose="020E0502030303020204" pitchFamily="34" charset="0"/>
            </a:endParaRPr>
          </a:p>
        </p:txBody>
      </p:sp>
      <p:sp>
        <p:nvSpPr>
          <p:cNvPr id="18" name="Flowchart: Alternate Process 17"/>
          <p:cNvSpPr/>
          <p:nvPr/>
        </p:nvSpPr>
        <p:spPr>
          <a:xfrm>
            <a:off x="3261360" y="1140460"/>
            <a:ext cx="934720" cy="461645"/>
          </a:xfrm>
          <a:prstGeom prst="flowChartAlternateProcess">
            <a:avLst/>
          </a:prstGeom>
          <a:solidFill>
            <a:schemeClr val="accent6">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b="1" dirty="0">
                <a:latin typeface="Candara" panose="020E0502030303020204" pitchFamily="34" charset="0"/>
              </a:rPr>
              <a:t>face detection</a:t>
            </a:r>
            <a:endParaRPr lang="en-IN" sz="1200" b="1" dirty="0">
              <a:latin typeface="Candara" panose="020E0502030303020204" pitchFamily="34" charset="0"/>
            </a:endParaRPr>
          </a:p>
        </p:txBody>
      </p:sp>
      <p:cxnSp>
        <p:nvCxnSpPr>
          <p:cNvPr id="22" name="Straight Arrow Connector 21"/>
          <p:cNvCxnSpPr>
            <a:stCxn id="15" idx="3"/>
          </p:cNvCxnSpPr>
          <p:nvPr/>
        </p:nvCxnSpPr>
        <p:spPr>
          <a:xfrm>
            <a:off x="2720139" y="1866976"/>
            <a:ext cx="457200" cy="34734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5" idx="3"/>
            <a:endCxn id="18" idx="1"/>
          </p:cNvCxnSpPr>
          <p:nvPr/>
        </p:nvCxnSpPr>
        <p:spPr>
          <a:xfrm flipV="1">
            <a:off x="2720139" y="1371676"/>
            <a:ext cx="541020" cy="495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Flowchart: Process 34"/>
          <p:cNvSpPr/>
          <p:nvPr/>
        </p:nvSpPr>
        <p:spPr>
          <a:xfrm>
            <a:off x="4889500" y="1544320"/>
            <a:ext cx="1038225" cy="461645"/>
          </a:xfrm>
          <a:prstGeom prst="flowChartProcess">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200" b="1" dirty="0">
                <a:latin typeface="Candara" panose="020E0502030303020204" pitchFamily="34" charset="0"/>
              </a:rPr>
              <a:t>Face Recgonition</a:t>
            </a:r>
            <a:endParaRPr lang="en-IN" sz="1200" b="1" dirty="0">
              <a:latin typeface="Candara" panose="020E0502030303020204" pitchFamily="34" charset="0"/>
            </a:endParaRPr>
          </a:p>
        </p:txBody>
      </p:sp>
      <p:sp>
        <p:nvSpPr>
          <p:cNvPr id="56" name="Flowchart: Process 55"/>
          <p:cNvSpPr/>
          <p:nvPr/>
        </p:nvSpPr>
        <p:spPr>
          <a:xfrm>
            <a:off x="6681470" y="1544320"/>
            <a:ext cx="1111885" cy="46164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Candara" panose="020E0502030303020204" pitchFamily="34" charset="0"/>
              </a:rPr>
              <a:t>Identification/ Verification</a:t>
            </a:r>
            <a:endParaRPr lang="en-IN" sz="1200" dirty="0">
              <a:latin typeface="Candara" panose="020E0502030303020204" pitchFamily="34" charset="0"/>
            </a:endParaRPr>
          </a:p>
        </p:txBody>
      </p:sp>
      <p:cxnSp>
        <p:nvCxnSpPr>
          <p:cNvPr id="67" name="Straight Arrow Connector 66"/>
          <p:cNvCxnSpPr>
            <a:endCxn id="56" idx="1"/>
          </p:cNvCxnSpPr>
          <p:nvPr/>
        </p:nvCxnSpPr>
        <p:spPr>
          <a:xfrm>
            <a:off x="5933300" y="1769450"/>
            <a:ext cx="748100" cy="5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Elbow Connector 9"/>
          <p:cNvCxnSpPr>
            <a:stCxn id="18" idx="3"/>
            <a:endCxn id="35" idx="1"/>
          </p:cNvCxnSpPr>
          <p:nvPr/>
        </p:nvCxnSpPr>
        <p:spPr>
          <a:xfrm>
            <a:off x="4196080" y="1371600"/>
            <a:ext cx="693420" cy="403860"/>
          </a:xfrm>
          <a:prstGeom prst="bent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Elbow Connector 10"/>
          <p:cNvCxnSpPr/>
          <p:nvPr/>
        </p:nvCxnSpPr>
        <p:spPr>
          <a:xfrm flipV="1">
            <a:off x="4280535" y="1772285"/>
            <a:ext cx="266065" cy="441960"/>
          </a:xfrm>
          <a:prstGeom prst="bentConnector2">
            <a:avLst/>
          </a:prstGeom>
        </p:spPr>
        <p:style>
          <a:lnRef idx="1">
            <a:schemeClr val="dk1"/>
          </a:lnRef>
          <a:fillRef idx="0">
            <a:schemeClr val="dk1"/>
          </a:fillRef>
          <a:effectRef idx="0">
            <a:schemeClr val="dk1"/>
          </a:effectRef>
          <a:fontRef idx="minor">
            <a:schemeClr val="tx1"/>
          </a:fontRef>
        </p:style>
      </p:cxnSp>
      <p:pic>
        <p:nvPicPr>
          <p:cNvPr id="12" name="Picture Placeholder 11" descr="data-modelling-tools (1)"/>
          <p:cNvPicPr>
            <a:picLocks noGrp="1" noChangeAspect="1"/>
          </p:cNvPicPr>
          <p:nvPr>
            <p:ph type="pic" sz="quarter" idx="10"/>
          </p:nvPr>
        </p:nvPicPr>
        <p:blipFill>
          <a:blip r:embed="rId1"/>
          <a:stretch>
            <a:fillRect/>
          </a:stretch>
        </p:blipFill>
        <p:spPr>
          <a:xfrm>
            <a:off x="1421130" y="3256280"/>
            <a:ext cx="2450465" cy="1325245"/>
          </a:xfrm>
          <a:prstGeom prst="rect">
            <a:avLst/>
          </a:prstGeom>
        </p:spPr>
      </p:pic>
      <p:sp>
        <p:nvSpPr>
          <p:cNvPr id="13" name="文本框 17"/>
          <p:cNvSpPr txBox="1"/>
          <p:nvPr/>
        </p:nvSpPr>
        <p:spPr>
          <a:xfrm>
            <a:off x="3074456" y="2656327"/>
            <a:ext cx="3197772" cy="521970"/>
          </a:xfrm>
          <a:prstGeom prst="rect">
            <a:avLst/>
          </a:prstGeom>
          <a:noFill/>
        </p:spPr>
        <p:txBody>
          <a:bodyPr wrap="square">
            <a:spAutoFit/>
          </a:bodyPr>
          <a:lstStyle/>
          <a:p>
            <a:pPr algn="ctr"/>
            <a:r>
              <a:rPr lang="en-US" sz="2800" b="1" dirty="0">
                <a:solidFill>
                  <a:srgbClr val="2A3127"/>
                </a:solidFill>
              </a:rPr>
              <a:t>Tools</a:t>
            </a:r>
            <a:endParaRPr lang="en-US" sz="2800" b="1" dirty="0">
              <a:solidFill>
                <a:srgbClr val="2A3127"/>
              </a:solidFill>
            </a:endParaRPr>
          </a:p>
        </p:txBody>
      </p:sp>
      <p:pic>
        <p:nvPicPr>
          <p:cNvPr id="14" name="Picture 13" descr="Group 2"/>
          <p:cNvPicPr>
            <a:picLocks noChangeAspect="1"/>
          </p:cNvPicPr>
          <p:nvPr/>
        </p:nvPicPr>
        <p:blipFill>
          <a:blip r:embed="rId2"/>
          <a:stretch>
            <a:fillRect/>
          </a:stretch>
        </p:blipFill>
        <p:spPr>
          <a:xfrm>
            <a:off x="6548755" y="3256280"/>
            <a:ext cx="1057275" cy="1303655"/>
          </a:xfrm>
          <a:prstGeom prst="rect">
            <a:avLst/>
          </a:prstGeom>
        </p:spPr>
      </p:pic>
      <p:pic>
        <p:nvPicPr>
          <p:cNvPr id="16" name="Picture 15"/>
          <p:cNvPicPr>
            <a:picLocks noChangeAspect="1"/>
          </p:cNvPicPr>
          <p:nvPr/>
        </p:nvPicPr>
        <p:blipFill>
          <a:blip r:embed="rId3"/>
          <a:stretch>
            <a:fillRect/>
          </a:stretch>
        </p:blipFill>
        <p:spPr>
          <a:xfrm>
            <a:off x="4323715" y="3256280"/>
            <a:ext cx="1524635" cy="15195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F0EAFF"/>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任意多边形: 形状 276"/>
          <p:cNvSpPr/>
          <p:nvPr/>
        </p:nvSpPr>
        <p:spPr bwMode="auto">
          <a:xfrm rot="2995833">
            <a:off x="7334282" y="-100338"/>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4" name="任意多边形: 形状 276"/>
          <p:cNvSpPr/>
          <p:nvPr/>
        </p:nvSpPr>
        <p:spPr bwMode="auto">
          <a:xfrm rot="13799162">
            <a:off x="-978695" y="373801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6" name="椭圆 19"/>
          <p:cNvSpPr/>
          <p:nvPr/>
        </p:nvSpPr>
        <p:spPr>
          <a:xfrm>
            <a:off x="708978" y="1513336"/>
            <a:ext cx="294750" cy="2905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0"/>
          <p:cNvSpPr txBox="1"/>
          <p:nvPr/>
        </p:nvSpPr>
        <p:spPr>
          <a:xfrm>
            <a:off x="1128499" y="1480222"/>
            <a:ext cx="1408326" cy="338554"/>
          </a:xfrm>
          <a:prstGeom prst="rect">
            <a:avLst/>
          </a:prstGeom>
          <a:noFill/>
        </p:spPr>
        <p:txBody>
          <a:bodyPr wrap="square">
            <a:spAutoFit/>
          </a:bodyPr>
          <a:lstStyle/>
          <a:p>
            <a:pPr algn="ctr"/>
            <a:r>
              <a:rPr lang="en-IN" altLang="en-US" sz="1600" b="1" dirty="0">
                <a:solidFill>
                  <a:schemeClr val="tx1">
                    <a:lumMod val="65000"/>
                    <a:lumOff val="35000"/>
                  </a:schemeClr>
                </a:solidFill>
              </a:rPr>
              <a:t>Advantages</a:t>
            </a:r>
            <a:endParaRPr lang="en-IN" altLang="en-US" sz="1600" b="1" dirty="0">
              <a:solidFill>
                <a:schemeClr val="tx1">
                  <a:lumMod val="65000"/>
                  <a:lumOff val="35000"/>
                </a:schemeClr>
              </a:solidFill>
            </a:endParaRPr>
          </a:p>
        </p:txBody>
      </p:sp>
      <p:pic>
        <p:nvPicPr>
          <p:cNvPr id="8" name="图片 1" descr="32313534313136373b32313534313136363bd7dcbde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83091" y="1582310"/>
            <a:ext cx="154694" cy="163718"/>
          </a:xfrm>
          <a:prstGeom prst="rect">
            <a:avLst/>
          </a:prstGeom>
        </p:spPr>
      </p:pic>
      <p:sp>
        <p:nvSpPr>
          <p:cNvPr id="9" name="椭圆 19"/>
          <p:cNvSpPr/>
          <p:nvPr/>
        </p:nvSpPr>
        <p:spPr>
          <a:xfrm>
            <a:off x="4505643" y="1535031"/>
            <a:ext cx="310604" cy="2905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20"/>
          <p:cNvSpPr txBox="1"/>
          <p:nvPr/>
        </p:nvSpPr>
        <p:spPr>
          <a:xfrm>
            <a:off x="4946119" y="1508902"/>
            <a:ext cx="1675028" cy="338554"/>
          </a:xfrm>
          <a:prstGeom prst="rect">
            <a:avLst/>
          </a:prstGeom>
          <a:noFill/>
        </p:spPr>
        <p:txBody>
          <a:bodyPr wrap="square">
            <a:spAutoFit/>
          </a:bodyPr>
          <a:lstStyle/>
          <a:p>
            <a:pPr algn="ctr"/>
            <a:r>
              <a:rPr lang="en-IN" altLang="en-US" sz="1600" b="1" dirty="0">
                <a:solidFill>
                  <a:schemeClr val="tx1">
                    <a:lumMod val="65000"/>
                    <a:lumOff val="35000"/>
                  </a:schemeClr>
                </a:solidFill>
              </a:rPr>
              <a:t>Disadvantages</a:t>
            </a:r>
            <a:endParaRPr lang="en-IN" altLang="en-US" sz="1600" b="1" dirty="0">
              <a:solidFill>
                <a:schemeClr val="tx1">
                  <a:lumMod val="65000"/>
                  <a:lumOff val="35000"/>
                </a:schemeClr>
              </a:solidFill>
            </a:endParaRPr>
          </a:p>
        </p:txBody>
      </p:sp>
      <p:pic>
        <p:nvPicPr>
          <p:cNvPr id="11" name="图片 1" descr="32313534313136373b32313534313136363bd7dcbde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9755" y="1604005"/>
            <a:ext cx="163015" cy="163718"/>
          </a:xfrm>
          <a:prstGeom prst="rect">
            <a:avLst/>
          </a:prstGeom>
        </p:spPr>
      </p:pic>
      <p:sp>
        <p:nvSpPr>
          <p:cNvPr id="5" name="文本框 17"/>
          <p:cNvSpPr txBox="1"/>
          <p:nvPr/>
        </p:nvSpPr>
        <p:spPr>
          <a:xfrm>
            <a:off x="1960241" y="522795"/>
            <a:ext cx="5223518" cy="523220"/>
          </a:xfrm>
          <a:prstGeom prst="rect">
            <a:avLst/>
          </a:prstGeom>
          <a:noFill/>
        </p:spPr>
        <p:txBody>
          <a:bodyPr wrap="square">
            <a:spAutoFit/>
          </a:bodyPr>
          <a:lstStyle/>
          <a:p>
            <a:r>
              <a:rPr lang="en-IN" altLang="en-US" sz="2800" b="1" dirty="0">
                <a:solidFill>
                  <a:srgbClr val="2A3127"/>
                </a:solidFill>
              </a:rPr>
              <a:t>Advantages &amp; Disadvantages</a:t>
            </a:r>
            <a:endParaRPr lang="en-IN" altLang="en-US" sz="2800" b="1" dirty="0">
              <a:solidFill>
                <a:srgbClr val="2A3127"/>
              </a:solidFill>
            </a:endParaRPr>
          </a:p>
        </p:txBody>
      </p:sp>
      <p:sp>
        <p:nvSpPr>
          <p:cNvPr id="14" name="TextBox 13"/>
          <p:cNvSpPr txBox="1"/>
          <p:nvPr/>
        </p:nvSpPr>
        <p:spPr>
          <a:xfrm>
            <a:off x="921419" y="1916208"/>
            <a:ext cx="3657566" cy="1938020"/>
          </a:xfrm>
          <a:prstGeom prst="rect">
            <a:avLst/>
          </a:prstGeom>
          <a:noFill/>
        </p:spPr>
        <p:txBody>
          <a:bodyPr wrap="square" rtlCol="0">
            <a:spAutoFit/>
          </a:bodyPr>
          <a:lstStyle/>
          <a:p>
            <a:pPr indent="0" algn="l">
              <a:buFont typeface="Arial" panose="020B0604020202020204" pitchFamily="34" charset="0"/>
              <a:buNone/>
            </a:pP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HIGH ACCURACY</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NON-INVASIVE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USER-FRIENDLY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CONTACTLESS AUTHENTICATION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SPEED AND EFFICIENCY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SCALABILITY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MULTIMODAL INTEGRATION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REDUCED FRAUD </a:t>
            </a:r>
            <a:endParaRPr lang="en-US" sz="1200" dirty="0">
              <a:latin typeface="Candara" panose="020E0502030303020204" pitchFamily="34" charset="0"/>
            </a:endParaRPr>
          </a:p>
          <a:p>
            <a:pPr algn="l">
              <a:buFont typeface="Arial" panose="020B0604020202020204" pitchFamily="34" charset="0"/>
              <a:buChar char="•"/>
            </a:pPr>
            <a:r>
              <a:rPr lang="en-US" sz="1200" dirty="0">
                <a:latin typeface="Candara" panose="020E0502030303020204" pitchFamily="34" charset="0"/>
              </a:rPr>
              <a:t>IMPROVED ACCESSIBILITY</a:t>
            </a:r>
            <a:endParaRPr lang="en-US" sz="1200" dirty="0">
              <a:latin typeface="Candara" panose="020E0502030303020204" pitchFamily="34" charset="0"/>
            </a:endParaRPr>
          </a:p>
        </p:txBody>
      </p:sp>
      <p:sp>
        <p:nvSpPr>
          <p:cNvPr id="16" name="TextBox 15"/>
          <p:cNvSpPr txBox="1"/>
          <p:nvPr/>
        </p:nvSpPr>
        <p:spPr>
          <a:xfrm>
            <a:off x="4774336" y="1923193"/>
            <a:ext cx="3319373" cy="1938020"/>
          </a:xfrm>
          <a:prstGeom prst="rect">
            <a:avLst/>
          </a:prstGeom>
          <a:noFill/>
        </p:spPr>
        <p:txBody>
          <a:bodyPr wrap="square" rtlCol="0">
            <a:spAutoFit/>
          </a:bodyPr>
          <a:lstStyle/>
          <a:p>
            <a:pPr algn="l">
              <a:buFont typeface="Arial" panose="020B0604020202020204" pitchFamily="34" charset="0"/>
              <a:buChar char="•"/>
            </a:pPr>
            <a:r>
              <a:rPr lang="en-US" sz="1200" b="0" i="0" dirty="0">
                <a:effectLst/>
                <a:latin typeface="Candara" panose="020E0502030303020204" pitchFamily="34" charset="0"/>
              </a:rPr>
              <a:t>PRIVACY CONCERNS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POTENTIAL FOR BIASED RESULTS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VULNERABILITY TO SPOOFING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LIMITED PERFORMANCE IN LOW-LIGHT CONDITIONS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DEPENDENCE ON HIGH-QUALITY DATA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ETHICAL AND LEGAL ISSUES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RELIANCE ON CONSENT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COST OF IMPLEMENTATION </a:t>
            </a:r>
            <a:endParaRPr lang="en-US" sz="1200" b="0" i="0" dirty="0">
              <a:effectLst/>
              <a:latin typeface="Candara" panose="020E0502030303020204" pitchFamily="34" charset="0"/>
            </a:endParaRPr>
          </a:p>
          <a:p>
            <a:pPr algn="l">
              <a:buFont typeface="Arial" panose="020B0604020202020204" pitchFamily="34" charset="0"/>
              <a:buChar char="•"/>
            </a:pPr>
            <a:r>
              <a:rPr lang="en-US" sz="1200" b="0" i="0" dirty="0">
                <a:effectLst/>
                <a:latin typeface="Candara" panose="020E0502030303020204" pitchFamily="34" charset="0"/>
              </a:rPr>
              <a:t>LACK OF STANDARDS</a:t>
            </a:r>
            <a:endParaRPr lang="en-US" sz="1200" b="0" i="0" dirty="0">
              <a:effectLst/>
              <a:latin typeface="Candara" panose="020E0502030303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bg1"/>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Rectangle 1"/>
          <p:cNvSpPr/>
          <p:nvPr/>
        </p:nvSpPr>
        <p:spPr>
          <a:xfrm>
            <a:off x="0" y="98"/>
            <a:ext cx="9144000" cy="5143500"/>
          </a:xfrm>
          <a:prstGeom prst="rect">
            <a:avLst/>
          </a:prstGeom>
          <a:solidFill>
            <a:srgbClr val="F0EAFF"/>
          </a:solidFill>
          <a:ln>
            <a:solidFill>
              <a:srgbClr val="F0EA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3" name="任意多边形: 形状 276"/>
          <p:cNvSpPr/>
          <p:nvPr/>
        </p:nvSpPr>
        <p:spPr bwMode="auto">
          <a:xfrm rot="2995833">
            <a:off x="7334282" y="-100338"/>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4" name="任意多边形: 形状 276"/>
          <p:cNvSpPr/>
          <p:nvPr/>
        </p:nvSpPr>
        <p:spPr bwMode="auto">
          <a:xfrm rot="13799162">
            <a:off x="-978695" y="373801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
        <p:nvSpPr>
          <p:cNvPr id="5" name="文本框 17"/>
          <p:cNvSpPr txBox="1"/>
          <p:nvPr/>
        </p:nvSpPr>
        <p:spPr>
          <a:xfrm>
            <a:off x="2889036" y="348737"/>
            <a:ext cx="3197772" cy="521970"/>
          </a:xfrm>
          <a:prstGeom prst="rect">
            <a:avLst/>
          </a:prstGeom>
          <a:noFill/>
        </p:spPr>
        <p:txBody>
          <a:bodyPr wrap="square">
            <a:spAutoFit/>
          </a:bodyPr>
          <a:lstStyle/>
          <a:p>
            <a:pPr algn="ctr"/>
            <a:r>
              <a:rPr lang="en-US" altLang="en-IN" sz="2800" b="1" dirty="0">
                <a:solidFill>
                  <a:srgbClr val="2A3127"/>
                </a:solidFill>
              </a:rPr>
              <a:t>Outcome</a:t>
            </a:r>
            <a:endParaRPr lang="en-US" altLang="en-IN" sz="2800" b="1" dirty="0">
              <a:solidFill>
                <a:srgbClr val="2A3127"/>
              </a:solidFill>
            </a:endParaRPr>
          </a:p>
        </p:txBody>
      </p:sp>
      <p:sp>
        <p:nvSpPr>
          <p:cNvPr id="6" name="文本框 18"/>
          <p:cNvSpPr txBox="1"/>
          <p:nvPr/>
        </p:nvSpPr>
        <p:spPr>
          <a:xfrm>
            <a:off x="977900" y="934085"/>
            <a:ext cx="7188200" cy="3415030"/>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sz="1200" dirty="0">
                <a:solidFill>
                  <a:schemeClr val="tx1"/>
                </a:solidFill>
              </a:rPr>
              <a:t> Identification and Verification: Face recognition systems are primarily designed to identify and verify individuals based on their facial features. The outcome is successful identification or verification of a person's identity. </a:t>
            </a:r>
            <a:endParaRPr sz="1200" dirty="0">
              <a:solidFill>
                <a:schemeClr val="tx1"/>
              </a:solidFill>
            </a:endParaRPr>
          </a:p>
          <a:p>
            <a:pPr marL="171450" indent="-171450" algn="l">
              <a:lnSpc>
                <a:spcPct val="150000"/>
              </a:lnSpc>
              <a:buFont typeface="Arial" panose="020B0604020202020204" pitchFamily="34" charset="0"/>
              <a:buChar char="•"/>
            </a:pPr>
            <a:r>
              <a:rPr sz="1200" dirty="0">
                <a:solidFill>
                  <a:schemeClr val="tx1"/>
                </a:solidFill>
              </a:rPr>
              <a:t>Security Enhancement: Many face recognition systems are used for security purposes, such as access control to secure areas or unlocking devices (e.g., smartphones). The outcome is improved security by preventing unauthorized access.</a:t>
            </a:r>
            <a:endParaRPr sz="1200" dirty="0">
              <a:solidFill>
                <a:schemeClr val="tx1"/>
              </a:solidFill>
            </a:endParaRPr>
          </a:p>
          <a:p>
            <a:pPr marL="171450" indent="-171450" algn="l">
              <a:lnSpc>
                <a:spcPct val="150000"/>
              </a:lnSpc>
              <a:buFont typeface="Arial" panose="020B0604020202020204" pitchFamily="34" charset="0"/>
              <a:buChar char="•"/>
            </a:pPr>
            <a:r>
              <a:rPr sz="1200" dirty="0">
                <a:solidFill>
                  <a:schemeClr val="tx1"/>
                </a:solidFill>
              </a:rPr>
              <a:t> Attendance Tracking: In educational institutions or workplaces, face recognition systems can be used to automate attendance tracking. The outcome is efficient and accurate attendance management.</a:t>
            </a:r>
            <a:endParaRPr sz="1200" dirty="0">
              <a:solidFill>
                <a:schemeClr val="tx1"/>
              </a:solidFill>
            </a:endParaRPr>
          </a:p>
          <a:p>
            <a:pPr marL="171450" indent="-171450" algn="l">
              <a:lnSpc>
                <a:spcPct val="150000"/>
              </a:lnSpc>
              <a:buFont typeface="Arial" panose="020B0604020202020204" pitchFamily="34" charset="0"/>
              <a:buChar char="•"/>
            </a:pPr>
            <a:r>
              <a:rPr sz="1200" dirty="0">
                <a:solidFill>
                  <a:schemeClr val="tx1"/>
                </a:solidFill>
              </a:rPr>
              <a:t> Customer Experience: In customer-facing applications, such as retail or hospitality, face recognition can be used to enhance the customer experience by personalizing interactions. The outcome is improved customer satisfaction.</a:t>
            </a:r>
            <a:endParaRPr sz="120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AFF"/>
        </a:solidFill>
        <a:effectLst/>
      </p:bgPr>
    </p:bg>
    <p:spTree>
      <p:nvGrpSpPr>
        <p:cNvPr id="1" name=""/>
        <p:cNvGrpSpPr/>
        <p:nvPr/>
      </p:nvGrpSpPr>
      <p:grpSpPr>
        <a:xfrm>
          <a:off x="0" y="0"/>
          <a:ext cx="0" cy="0"/>
          <a:chOff x="0" y="0"/>
          <a:chExt cx="0" cy="0"/>
        </a:xfrm>
      </p:grpSpPr>
      <p:sp>
        <p:nvSpPr>
          <p:cNvPr id="277" name="任意多边形: 形状 276"/>
          <p:cNvSpPr/>
          <p:nvPr/>
        </p:nvSpPr>
        <p:spPr bwMode="auto">
          <a:xfrm rot="2995833">
            <a:off x="7359401" y="-11752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pic>
        <p:nvPicPr>
          <p:cNvPr id="9" name="Picture Placeholder 8" descr="youtube-clip-art-youtube-thumbnail-removebg-preview"/>
          <p:cNvPicPr>
            <a:picLocks noGrp="1" noChangeAspect="1"/>
          </p:cNvPicPr>
          <p:nvPr>
            <p:ph type="pic" sz="quarter" idx="10"/>
          </p:nvPr>
        </p:nvPicPr>
        <p:blipFill>
          <a:blip r:embed="rId1"/>
          <a:stretch>
            <a:fillRect/>
          </a:stretch>
        </p:blipFill>
        <p:spPr>
          <a:xfrm>
            <a:off x="2614295" y="1161415"/>
            <a:ext cx="3578860" cy="2982595"/>
          </a:xfrm>
          <a:prstGeom prst="rect">
            <a:avLst/>
          </a:prstGeom>
        </p:spPr>
      </p:pic>
      <p:sp>
        <p:nvSpPr>
          <p:cNvPr id="4" name="任意多边形: 形状 276"/>
          <p:cNvSpPr/>
          <p:nvPr/>
        </p:nvSpPr>
        <p:spPr bwMode="auto">
          <a:xfrm rot="13799162">
            <a:off x="-978695" y="3738013"/>
            <a:ext cx="2786117" cy="1500326"/>
          </a:xfrm>
          <a:custGeom>
            <a:avLst/>
            <a:gdLst>
              <a:gd name="connsiteX0" fmla="*/ 1138836 w 2739457"/>
              <a:gd name="connsiteY0" fmla="*/ 0 h 1475200"/>
              <a:gd name="connsiteX1" fmla="*/ 2739457 w 2739457"/>
              <a:gd name="connsiteY1" fmla="*/ 1346390 h 1475200"/>
              <a:gd name="connsiteX2" fmla="*/ 2679963 w 2739457"/>
              <a:gd name="connsiteY2" fmla="*/ 1374317 h 1475200"/>
              <a:gd name="connsiteX3" fmla="*/ 2116390 w 2739457"/>
              <a:gd name="connsiteY3" fmla="*/ 1314510 h 1475200"/>
              <a:gd name="connsiteX4" fmla="*/ 1308379 w 2739457"/>
              <a:gd name="connsiteY4" fmla="*/ 946722 h 1475200"/>
              <a:gd name="connsiteX5" fmla="*/ 1027473 w 2739457"/>
              <a:gd name="connsiteY5" fmla="*/ 1125734 h 1475200"/>
              <a:gd name="connsiteX6" fmla="*/ 902747 w 2739457"/>
              <a:gd name="connsiteY6" fmla="*/ 1270029 h 1475200"/>
              <a:gd name="connsiteX7" fmla="*/ 708607 w 2739457"/>
              <a:gd name="connsiteY7" fmla="*/ 1405644 h 1475200"/>
              <a:gd name="connsiteX8" fmla="*/ 87983 w 2739457"/>
              <a:gd name="connsiteY8" fmla="*/ 1409235 h 1475200"/>
              <a:gd name="connsiteX9" fmla="*/ 0 w 2739457"/>
              <a:gd name="connsiteY9" fmla="*/ 1353876 h 14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9457" h="1475200">
                <a:moveTo>
                  <a:pt x="1138836" y="0"/>
                </a:moveTo>
                <a:lnTo>
                  <a:pt x="2739457" y="1346390"/>
                </a:lnTo>
                <a:lnTo>
                  <a:pt x="2679963" y="1374317"/>
                </a:lnTo>
                <a:cubicBezTo>
                  <a:pt x="2482977" y="1449312"/>
                  <a:pt x="2274738" y="1455550"/>
                  <a:pt x="2116390" y="1314510"/>
                </a:cubicBezTo>
                <a:cubicBezTo>
                  <a:pt x="1875613" y="1088846"/>
                  <a:pt x="1619653" y="951061"/>
                  <a:pt x="1308379" y="946722"/>
                </a:cubicBezTo>
                <a:cubicBezTo>
                  <a:pt x="1177145" y="945637"/>
                  <a:pt x="1103394" y="1031346"/>
                  <a:pt x="1027473" y="1125734"/>
                </a:cubicBezTo>
                <a:cubicBezTo>
                  <a:pt x="986259" y="1177810"/>
                  <a:pt x="953722" y="1226631"/>
                  <a:pt x="902747" y="1270029"/>
                </a:cubicBezTo>
                <a:cubicBezTo>
                  <a:pt x="842010" y="1321020"/>
                  <a:pt x="779105" y="1369841"/>
                  <a:pt x="708607" y="1405644"/>
                </a:cubicBezTo>
                <a:cubicBezTo>
                  <a:pt x="530330" y="1495150"/>
                  <a:pt x="277911" y="1500320"/>
                  <a:pt x="87983" y="1409235"/>
                </a:cubicBezTo>
                <a:lnTo>
                  <a:pt x="0" y="1353876"/>
                </a:lnTo>
                <a:close/>
              </a:path>
            </a:pathLst>
          </a:custGeom>
          <a:solidFill>
            <a:srgbClr val="5341AD"/>
          </a:solidFill>
          <a:ln>
            <a:noFill/>
          </a:ln>
        </p:spPr>
        <p:txBody>
          <a:bodyPr vert="horz" wrap="square" lIns="91440" tIns="45720" rIns="91440" bIns="45720" numCol="1" anchor="t" anchorCtr="0" compatLnSpc="1">
            <a:noAutofit/>
          </a:bodyPr>
          <a:lstStyle/>
          <a:p>
            <a:pPr lvl="0"/>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7"/>
          <p:cNvSpPr txBox="1"/>
          <p:nvPr/>
        </p:nvSpPr>
        <p:spPr>
          <a:xfrm>
            <a:off x="1960241" y="1902015"/>
            <a:ext cx="5223518" cy="523220"/>
          </a:xfrm>
          <a:prstGeom prst="rect">
            <a:avLst/>
          </a:prstGeom>
          <a:noFill/>
        </p:spPr>
        <p:txBody>
          <a:bodyPr wrap="square">
            <a:spAutoFit/>
          </a:bodyPr>
          <a:lstStyle/>
          <a:p>
            <a:pPr algn="ctr"/>
            <a:r>
              <a:rPr lang="en-IN" altLang="en-US" sz="2800" b="1" dirty="0">
                <a:solidFill>
                  <a:srgbClr val="2A3127"/>
                </a:solidFill>
              </a:rPr>
              <a:t>Research Papers</a:t>
            </a:r>
            <a:endParaRPr lang="en-IN" altLang="en-US" sz="2800" b="1" dirty="0">
              <a:solidFill>
                <a:srgbClr val="2A3127"/>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KSO_WPP_MARK_KEY" val="f5935304-ff4d-4bd6-a4e2-e2a29c674a8b"/>
  <p:tag name="COMMONDATA" val="eyJoZGlkIjoiMGU2ZjNlMTA1ZDAzOTM1NTk4ZDgzNjMxOTgwNTE2YWQifQ=="/>
</p:tagLst>
</file>

<file path=ppt/theme/theme1.xml><?xml version="1.0" encoding="utf-8"?>
<a:theme xmlns:a="http://schemas.openxmlformats.org/drawingml/2006/main" name="Office 主题​​">
  <a:themeElements>
    <a:clrScheme name="自定义 1301">
      <a:dk1>
        <a:sysClr val="windowText" lastClr="000000"/>
      </a:dk1>
      <a:lt1>
        <a:sysClr val="window" lastClr="FFFFFF"/>
      </a:lt1>
      <a:dk2>
        <a:srgbClr val="44546A"/>
      </a:dk2>
      <a:lt2>
        <a:srgbClr val="E7E6E6"/>
      </a:lt2>
      <a:accent1>
        <a:srgbClr val="F08F65"/>
      </a:accent1>
      <a:accent2>
        <a:srgbClr val="303030"/>
      </a:accent2>
      <a:accent3>
        <a:srgbClr val="A5A5A5"/>
      </a:accent3>
      <a:accent4>
        <a:srgbClr val="FFC000"/>
      </a:accent4>
      <a:accent5>
        <a:srgbClr val="5B9BD5"/>
      </a:accent5>
      <a:accent6>
        <a:srgbClr val="70AD47"/>
      </a:accent6>
      <a:hlink>
        <a:srgbClr val="0563C1"/>
      </a:hlink>
      <a:folHlink>
        <a:srgbClr val="954F72"/>
      </a:folHlink>
    </a:clrScheme>
    <a:fontScheme name="海外模板推荐Gilroy1">
      <a:majorFont>
        <a:latin typeface="Gilroy"/>
        <a:ea typeface="Gilroy"/>
        <a:cs typeface=""/>
      </a:majorFont>
      <a:minorFont>
        <a:latin typeface="Gilroy"/>
        <a:ea typeface="Gilroy"/>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Gilroy"/>
        <a:ea typeface=""/>
        <a:cs typeface=""/>
        <a:font script="Jpan" typeface="游ゴシック Light"/>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Template>
  <TotalTime>0</TotalTime>
  <Words>2198</Words>
  <Application>WPS Presentation</Application>
  <PresentationFormat>On-screen Show (16:9)</PresentationFormat>
  <Paragraphs>76</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Gilroy</vt:lpstr>
      <vt:lpstr>Cambria Math</vt:lpstr>
      <vt:lpstr>Arial MT</vt:lpstr>
      <vt:lpstr>Candara</vt:lpstr>
      <vt:lpstr>Cambria</vt:lpstr>
      <vt:lpstr>Times New Roman</vt:lpstr>
      <vt:lpstr>Microsoft YaHei</vt:lpstr>
      <vt:lpstr>Arial Unicode MS</vt:lpstr>
      <vt:lpstr>Palatino Linotype</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M12663</dc:creator>
  <cp:lastModifiedBy>Temp orary</cp:lastModifiedBy>
  <cp:revision>21</cp:revision>
  <dcterms:created xsi:type="dcterms:W3CDTF">2023-04-12T08:34:00Z</dcterms:created>
  <dcterms:modified xsi:type="dcterms:W3CDTF">2024-06-18T19:05:49Z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91DBCC7B6D9045F0A85E180B2F5DE680</vt:lpwstr>
  </property>
  <property fmtid="{D5CDD505-2E9C-101B-9397-08002B2CF9AE}" pid="3" name="KSOProductBuildVer">
    <vt:lpwstr>1033-12.2.0.13472</vt:lpwstr>
  </property>
</Properties>
</file>