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media/image2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350" r:id="rId3"/>
    <p:sldId id="353" r:id="rId5"/>
    <p:sldId id="354" r:id="rId6"/>
    <p:sldId id="352" r:id="rId7"/>
    <p:sldId id="344" r:id="rId8"/>
    <p:sldId id="349" r:id="rId9"/>
    <p:sldId id="351" r:id="rId10"/>
  </p:sldIdLst>
  <p:sldSz cx="9144000" cy="5143500" type="screen16x9"/>
  <p:notesSz cx="6858000" cy="9144000"/>
  <p:embeddedFontLst>
    <p:embeddedFont>
      <p:font typeface="Gilroy" panose="00000400000000000000" charset="0"/>
      <p:regular r:id="rId15"/>
    </p:embeddedFont>
    <p:embeddedFont>
      <p:font typeface="Cambria Math" panose="02040503050406030204"/>
      <p:regular r:id="rId16"/>
    </p:embeddedFont>
    <p:embeddedFont>
      <p:font typeface="Candara" panose="020E0502030303020204" pitchFamily="3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71" userDrawn="1">
          <p15:clr>
            <a:srgbClr val="A4A3A4"/>
          </p15:clr>
        </p15:guide>
        <p15:guide id="2" pos="5618" userDrawn="1">
          <p15:clr>
            <a:srgbClr val="A4A3A4"/>
          </p15:clr>
        </p15:guide>
        <p15:guide id="3" orient="horz" pos="2338" userDrawn="1">
          <p15:clr>
            <a:srgbClr val="A4A3A4"/>
          </p15:clr>
        </p15:guide>
        <p15:guide id="4" orient="horz" pos="1539" userDrawn="1">
          <p15:clr>
            <a:srgbClr val="A4A3A4"/>
          </p15:clr>
        </p15:guide>
        <p15:guide id="5" orient="horz" pos="2834" userDrawn="1">
          <p15:clr>
            <a:srgbClr val="A4A3A4"/>
          </p15:clr>
        </p15:guide>
        <p15:guide id="6" pos="3522" userDrawn="1">
          <p15:clr>
            <a:srgbClr val="A4A3A4"/>
          </p15:clr>
        </p15:guide>
        <p15:guide id="7" pos="28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BBC"/>
    <a:srgbClr val="BBADED"/>
    <a:srgbClr val="F5F7F9"/>
    <a:srgbClr val="F0EAFF"/>
    <a:srgbClr val="5341AD"/>
    <a:srgbClr val="FF0864"/>
    <a:srgbClr val="F50864"/>
    <a:srgbClr val="2A3127"/>
    <a:srgbClr val="7F4117"/>
    <a:srgbClr val="F08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230" y="366"/>
      </p:cViewPr>
      <p:guideLst>
        <p:guide pos="171"/>
        <p:guide pos="5618"/>
        <p:guide orient="horz" pos="2338"/>
        <p:guide orient="horz" pos="1539"/>
        <p:guide orient="horz" pos="2834"/>
        <p:guide pos="3522"/>
        <p:guide pos="28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144DF-7963-4A78-892F-4B82D586262A}" type="datetimeFigureOut">
              <a:rPr lang="zh-CN" altLang="en-US" smtClean="0">
                <a:latin typeface="Gilroy" panose="00000400000000000000" charset="0"/>
                <a:ea typeface="Gilroy" panose="00000400000000000000" charset="0"/>
              </a:rPr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EF2D1-97E4-435F-AADC-63DEC924110F}" type="slidenum">
              <a:rPr lang="zh-CN" altLang="en-US" smtClean="0">
                <a:latin typeface="Gilroy" panose="00000400000000000000" charset="0"/>
                <a:ea typeface="Gilroy" panose="00000400000000000000" charset="0"/>
              </a:rPr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 bwMode="auto">
          <a:xfrm rot="2995833">
            <a:off x="7895138" y="-82928"/>
            <a:ext cx="1911708" cy="102945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2" name="任意多边形: 形状 1"/>
          <p:cNvSpPr/>
          <p:nvPr userDrawn="1"/>
        </p:nvSpPr>
        <p:spPr bwMode="auto">
          <a:xfrm rot="12930793">
            <a:off x="-398801" y="4540823"/>
            <a:ext cx="1634543" cy="822781"/>
          </a:xfrm>
          <a:custGeom>
            <a:avLst/>
            <a:gdLst>
              <a:gd name="connsiteX0" fmla="*/ 2016633 w 2016633"/>
              <a:gd name="connsiteY0" fmla="*/ 1013037 h 1045921"/>
              <a:gd name="connsiteX1" fmla="*/ 2004442 w 2016633"/>
              <a:gd name="connsiteY1" fmla="*/ 1018733 h 1045921"/>
              <a:gd name="connsiteX2" fmla="*/ 1904511 w 2016633"/>
              <a:gd name="connsiteY2" fmla="*/ 1042686 h 1045921"/>
              <a:gd name="connsiteX3" fmla="*/ 1708451 w 2016633"/>
              <a:gd name="connsiteY3" fmla="*/ 1012445 h 1045921"/>
              <a:gd name="connsiteX4" fmla="*/ 1327181 w 2016633"/>
              <a:gd name="connsiteY4" fmla="*/ 806184 h 1045921"/>
              <a:gd name="connsiteX5" fmla="*/ 976134 w 2016633"/>
              <a:gd name="connsiteY5" fmla="*/ 728642 h 1045921"/>
              <a:gd name="connsiteX6" fmla="*/ 546042 w 2016633"/>
              <a:gd name="connsiteY6" fmla="*/ 941107 h 1045921"/>
              <a:gd name="connsiteX7" fmla="*/ 26749 w 2016633"/>
              <a:gd name="connsiteY7" fmla="*/ 937972 h 1045921"/>
              <a:gd name="connsiteX8" fmla="*/ 0 w 2016633"/>
              <a:gd name="connsiteY8" fmla="*/ 923229 h 1045921"/>
              <a:gd name="connsiteX9" fmla="*/ 1293688 w 2016633"/>
              <a:gd name="connsiteY9" fmla="*/ 0 h 1045921"/>
              <a:gd name="connsiteX0-1" fmla="*/ 2016633 w 2016633"/>
              <a:gd name="connsiteY0-2" fmla="*/ 1013037 h 1050846"/>
              <a:gd name="connsiteX1-3" fmla="*/ 2004442 w 2016633"/>
              <a:gd name="connsiteY1-4" fmla="*/ 1018733 h 1050846"/>
              <a:gd name="connsiteX2-5" fmla="*/ 1904511 w 2016633"/>
              <a:gd name="connsiteY2-6" fmla="*/ 1042686 h 1050846"/>
              <a:gd name="connsiteX3-7" fmla="*/ 1708451 w 2016633"/>
              <a:gd name="connsiteY3-8" fmla="*/ 1012445 h 1050846"/>
              <a:gd name="connsiteX4-9" fmla="*/ 976134 w 2016633"/>
              <a:gd name="connsiteY4-10" fmla="*/ 728642 h 1050846"/>
              <a:gd name="connsiteX5-11" fmla="*/ 546042 w 2016633"/>
              <a:gd name="connsiteY5-12" fmla="*/ 941107 h 1050846"/>
              <a:gd name="connsiteX6-13" fmla="*/ 26749 w 2016633"/>
              <a:gd name="connsiteY6-14" fmla="*/ 937972 h 1050846"/>
              <a:gd name="connsiteX7-15" fmla="*/ 0 w 2016633"/>
              <a:gd name="connsiteY7-16" fmla="*/ 923229 h 1050846"/>
              <a:gd name="connsiteX8-17" fmla="*/ 1293688 w 2016633"/>
              <a:gd name="connsiteY8-18" fmla="*/ 0 h 1050846"/>
              <a:gd name="connsiteX9-19" fmla="*/ 2016633 w 2016633"/>
              <a:gd name="connsiteY9-20" fmla="*/ 1013037 h 1050846"/>
              <a:gd name="connsiteX0-21" fmla="*/ 2016633 w 2016633"/>
              <a:gd name="connsiteY0-22" fmla="*/ 1013037 h 1052240"/>
              <a:gd name="connsiteX1-23" fmla="*/ 2004442 w 2016633"/>
              <a:gd name="connsiteY1-24" fmla="*/ 1018733 h 1052240"/>
              <a:gd name="connsiteX2-25" fmla="*/ 1904511 w 2016633"/>
              <a:gd name="connsiteY2-26" fmla="*/ 1042686 h 1052240"/>
              <a:gd name="connsiteX3-27" fmla="*/ 1460802 w 2016633"/>
              <a:gd name="connsiteY3-28" fmla="*/ 852817 h 1052240"/>
              <a:gd name="connsiteX4-29" fmla="*/ 976134 w 2016633"/>
              <a:gd name="connsiteY4-30" fmla="*/ 728642 h 1052240"/>
              <a:gd name="connsiteX5-31" fmla="*/ 546042 w 2016633"/>
              <a:gd name="connsiteY5-32" fmla="*/ 941107 h 1052240"/>
              <a:gd name="connsiteX6-33" fmla="*/ 26749 w 2016633"/>
              <a:gd name="connsiteY6-34" fmla="*/ 937972 h 1052240"/>
              <a:gd name="connsiteX7-35" fmla="*/ 0 w 2016633"/>
              <a:gd name="connsiteY7-36" fmla="*/ 923229 h 1052240"/>
              <a:gd name="connsiteX8-37" fmla="*/ 1293688 w 2016633"/>
              <a:gd name="connsiteY8-38" fmla="*/ 0 h 1052240"/>
              <a:gd name="connsiteX9-39" fmla="*/ 2016633 w 2016633"/>
              <a:gd name="connsiteY9-40" fmla="*/ 1013037 h 1052240"/>
              <a:gd name="connsiteX0-41" fmla="*/ 2016633 w 2016633"/>
              <a:gd name="connsiteY0-42" fmla="*/ 1013037 h 1042686"/>
              <a:gd name="connsiteX1-43" fmla="*/ 1904511 w 2016633"/>
              <a:gd name="connsiteY1-44" fmla="*/ 1042686 h 1042686"/>
              <a:gd name="connsiteX2-45" fmla="*/ 1460802 w 2016633"/>
              <a:gd name="connsiteY2-46" fmla="*/ 852817 h 1042686"/>
              <a:gd name="connsiteX3-47" fmla="*/ 976134 w 2016633"/>
              <a:gd name="connsiteY3-48" fmla="*/ 728642 h 1042686"/>
              <a:gd name="connsiteX4-49" fmla="*/ 546042 w 2016633"/>
              <a:gd name="connsiteY4-50" fmla="*/ 941107 h 1042686"/>
              <a:gd name="connsiteX5-51" fmla="*/ 26749 w 2016633"/>
              <a:gd name="connsiteY5-52" fmla="*/ 937972 h 1042686"/>
              <a:gd name="connsiteX6-53" fmla="*/ 0 w 2016633"/>
              <a:gd name="connsiteY6-54" fmla="*/ 923229 h 1042686"/>
              <a:gd name="connsiteX7-55" fmla="*/ 1293688 w 2016633"/>
              <a:gd name="connsiteY7-56" fmla="*/ 0 h 1042686"/>
              <a:gd name="connsiteX8-57" fmla="*/ 2016633 w 2016633"/>
              <a:gd name="connsiteY8-58" fmla="*/ 1013037 h 1042686"/>
              <a:gd name="connsiteX0-59" fmla="*/ 2016633 w 2016633"/>
              <a:gd name="connsiteY0-60" fmla="*/ 1013037 h 1015114"/>
              <a:gd name="connsiteX1-61" fmla="*/ 1460802 w 2016633"/>
              <a:gd name="connsiteY1-62" fmla="*/ 852817 h 1015114"/>
              <a:gd name="connsiteX2-63" fmla="*/ 976134 w 2016633"/>
              <a:gd name="connsiteY2-64" fmla="*/ 728642 h 1015114"/>
              <a:gd name="connsiteX3-65" fmla="*/ 546042 w 2016633"/>
              <a:gd name="connsiteY3-66" fmla="*/ 941107 h 1015114"/>
              <a:gd name="connsiteX4-67" fmla="*/ 26749 w 2016633"/>
              <a:gd name="connsiteY4-68" fmla="*/ 937972 h 1015114"/>
              <a:gd name="connsiteX5-69" fmla="*/ 0 w 2016633"/>
              <a:gd name="connsiteY5-70" fmla="*/ 923229 h 1015114"/>
              <a:gd name="connsiteX6-71" fmla="*/ 1293688 w 2016633"/>
              <a:gd name="connsiteY6-72" fmla="*/ 0 h 1015114"/>
              <a:gd name="connsiteX7-73" fmla="*/ 2016633 w 2016633"/>
              <a:gd name="connsiteY7-74" fmla="*/ 1013037 h 1015114"/>
              <a:gd name="connsiteX0-75" fmla="*/ 2016633 w 2016633"/>
              <a:gd name="connsiteY0-76" fmla="*/ 1013037 h 1015114"/>
              <a:gd name="connsiteX1-77" fmla="*/ 1460803 w 2016633"/>
              <a:gd name="connsiteY1-78" fmla="*/ 852817 h 1015114"/>
              <a:gd name="connsiteX2-79" fmla="*/ 976134 w 2016633"/>
              <a:gd name="connsiteY2-80" fmla="*/ 728642 h 1015114"/>
              <a:gd name="connsiteX3-81" fmla="*/ 546042 w 2016633"/>
              <a:gd name="connsiteY3-82" fmla="*/ 941107 h 1015114"/>
              <a:gd name="connsiteX4-83" fmla="*/ 26749 w 2016633"/>
              <a:gd name="connsiteY4-84" fmla="*/ 937972 h 1015114"/>
              <a:gd name="connsiteX5-85" fmla="*/ 0 w 2016633"/>
              <a:gd name="connsiteY5-86" fmla="*/ 923229 h 1015114"/>
              <a:gd name="connsiteX6-87" fmla="*/ 1293688 w 2016633"/>
              <a:gd name="connsiteY6-88" fmla="*/ 0 h 1015114"/>
              <a:gd name="connsiteX7-89" fmla="*/ 2016633 w 2016633"/>
              <a:gd name="connsiteY7-90" fmla="*/ 1013037 h 1015114"/>
              <a:gd name="connsiteX0-91" fmla="*/ 2016633 w 2016633"/>
              <a:gd name="connsiteY0-92" fmla="*/ 1013037 h 1015114"/>
              <a:gd name="connsiteX1-93" fmla="*/ 1460816 w 2016633"/>
              <a:gd name="connsiteY1-94" fmla="*/ 824439 h 1015114"/>
              <a:gd name="connsiteX2-95" fmla="*/ 976134 w 2016633"/>
              <a:gd name="connsiteY2-96" fmla="*/ 728642 h 1015114"/>
              <a:gd name="connsiteX3-97" fmla="*/ 546042 w 2016633"/>
              <a:gd name="connsiteY3-98" fmla="*/ 941107 h 1015114"/>
              <a:gd name="connsiteX4-99" fmla="*/ 26749 w 2016633"/>
              <a:gd name="connsiteY4-100" fmla="*/ 937972 h 1015114"/>
              <a:gd name="connsiteX5-101" fmla="*/ 0 w 2016633"/>
              <a:gd name="connsiteY5-102" fmla="*/ 923229 h 1015114"/>
              <a:gd name="connsiteX6-103" fmla="*/ 1293688 w 2016633"/>
              <a:gd name="connsiteY6-104" fmla="*/ 0 h 1015114"/>
              <a:gd name="connsiteX7-105" fmla="*/ 2016633 w 2016633"/>
              <a:gd name="connsiteY7-106" fmla="*/ 1013037 h 1015114"/>
              <a:gd name="connsiteX0-107" fmla="*/ 2016633 w 2016633"/>
              <a:gd name="connsiteY0-108" fmla="*/ 1013037 h 1015114"/>
              <a:gd name="connsiteX1-109" fmla="*/ 1460816 w 2016633"/>
              <a:gd name="connsiteY1-110" fmla="*/ 824439 h 1015114"/>
              <a:gd name="connsiteX2-111" fmla="*/ 976134 w 2016633"/>
              <a:gd name="connsiteY2-112" fmla="*/ 728642 h 1015114"/>
              <a:gd name="connsiteX3-113" fmla="*/ 546042 w 2016633"/>
              <a:gd name="connsiteY3-114" fmla="*/ 941107 h 1015114"/>
              <a:gd name="connsiteX4-115" fmla="*/ 26749 w 2016633"/>
              <a:gd name="connsiteY4-116" fmla="*/ 937972 h 1015114"/>
              <a:gd name="connsiteX5-117" fmla="*/ 0 w 2016633"/>
              <a:gd name="connsiteY5-118" fmla="*/ 923229 h 1015114"/>
              <a:gd name="connsiteX6-119" fmla="*/ 1293688 w 2016633"/>
              <a:gd name="connsiteY6-120" fmla="*/ 0 h 1015114"/>
              <a:gd name="connsiteX7-121" fmla="*/ 2016633 w 2016633"/>
              <a:gd name="connsiteY7-122" fmla="*/ 1013037 h 1015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016633" h="1015114">
                <a:moveTo>
                  <a:pt x="2016633" y="1013037"/>
                </a:moveTo>
                <a:cubicBezTo>
                  <a:pt x="1831361" y="950171"/>
                  <a:pt x="1656212" y="814525"/>
                  <a:pt x="1460816" y="824439"/>
                </a:cubicBezTo>
                <a:cubicBezTo>
                  <a:pt x="1245858" y="835345"/>
                  <a:pt x="1128596" y="709197"/>
                  <a:pt x="976134" y="728642"/>
                </a:cubicBezTo>
                <a:cubicBezTo>
                  <a:pt x="823672" y="748087"/>
                  <a:pt x="695605" y="796103"/>
                  <a:pt x="546042" y="941107"/>
                </a:cubicBezTo>
                <a:cubicBezTo>
                  <a:pt x="409459" y="1056450"/>
                  <a:pt x="203252" y="1022465"/>
                  <a:pt x="26749" y="937972"/>
                </a:cubicBezTo>
                <a:lnTo>
                  <a:pt x="0" y="923229"/>
                </a:lnTo>
                <a:lnTo>
                  <a:pt x="1293688" y="0"/>
                </a:lnTo>
                <a:lnTo>
                  <a:pt x="2016633" y="10130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 bwMode="auto">
          <a:xfrm rot="2995833">
            <a:off x="7895138" y="-82928"/>
            <a:ext cx="1911708" cy="102945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2" name="任意多边形: 形状 1"/>
          <p:cNvSpPr/>
          <p:nvPr userDrawn="1"/>
        </p:nvSpPr>
        <p:spPr bwMode="auto">
          <a:xfrm rot="12930793">
            <a:off x="-398801" y="4540823"/>
            <a:ext cx="1634543" cy="822781"/>
          </a:xfrm>
          <a:custGeom>
            <a:avLst/>
            <a:gdLst>
              <a:gd name="connsiteX0" fmla="*/ 2016633 w 2016633"/>
              <a:gd name="connsiteY0" fmla="*/ 1013037 h 1045921"/>
              <a:gd name="connsiteX1" fmla="*/ 2004442 w 2016633"/>
              <a:gd name="connsiteY1" fmla="*/ 1018733 h 1045921"/>
              <a:gd name="connsiteX2" fmla="*/ 1904511 w 2016633"/>
              <a:gd name="connsiteY2" fmla="*/ 1042686 h 1045921"/>
              <a:gd name="connsiteX3" fmla="*/ 1708451 w 2016633"/>
              <a:gd name="connsiteY3" fmla="*/ 1012445 h 1045921"/>
              <a:gd name="connsiteX4" fmla="*/ 1327181 w 2016633"/>
              <a:gd name="connsiteY4" fmla="*/ 806184 h 1045921"/>
              <a:gd name="connsiteX5" fmla="*/ 976134 w 2016633"/>
              <a:gd name="connsiteY5" fmla="*/ 728642 h 1045921"/>
              <a:gd name="connsiteX6" fmla="*/ 546042 w 2016633"/>
              <a:gd name="connsiteY6" fmla="*/ 941107 h 1045921"/>
              <a:gd name="connsiteX7" fmla="*/ 26749 w 2016633"/>
              <a:gd name="connsiteY7" fmla="*/ 937972 h 1045921"/>
              <a:gd name="connsiteX8" fmla="*/ 0 w 2016633"/>
              <a:gd name="connsiteY8" fmla="*/ 923229 h 1045921"/>
              <a:gd name="connsiteX9" fmla="*/ 1293688 w 2016633"/>
              <a:gd name="connsiteY9" fmla="*/ 0 h 1045921"/>
              <a:gd name="connsiteX0-1" fmla="*/ 2016633 w 2016633"/>
              <a:gd name="connsiteY0-2" fmla="*/ 1013037 h 1050846"/>
              <a:gd name="connsiteX1-3" fmla="*/ 2004442 w 2016633"/>
              <a:gd name="connsiteY1-4" fmla="*/ 1018733 h 1050846"/>
              <a:gd name="connsiteX2-5" fmla="*/ 1904511 w 2016633"/>
              <a:gd name="connsiteY2-6" fmla="*/ 1042686 h 1050846"/>
              <a:gd name="connsiteX3-7" fmla="*/ 1708451 w 2016633"/>
              <a:gd name="connsiteY3-8" fmla="*/ 1012445 h 1050846"/>
              <a:gd name="connsiteX4-9" fmla="*/ 976134 w 2016633"/>
              <a:gd name="connsiteY4-10" fmla="*/ 728642 h 1050846"/>
              <a:gd name="connsiteX5-11" fmla="*/ 546042 w 2016633"/>
              <a:gd name="connsiteY5-12" fmla="*/ 941107 h 1050846"/>
              <a:gd name="connsiteX6-13" fmla="*/ 26749 w 2016633"/>
              <a:gd name="connsiteY6-14" fmla="*/ 937972 h 1050846"/>
              <a:gd name="connsiteX7-15" fmla="*/ 0 w 2016633"/>
              <a:gd name="connsiteY7-16" fmla="*/ 923229 h 1050846"/>
              <a:gd name="connsiteX8-17" fmla="*/ 1293688 w 2016633"/>
              <a:gd name="connsiteY8-18" fmla="*/ 0 h 1050846"/>
              <a:gd name="connsiteX9-19" fmla="*/ 2016633 w 2016633"/>
              <a:gd name="connsiteY9-20" fmla="*/ 1013037 h 1050846"/>
              <a:gd name="connsiteX0-21" fmla="*/ 2016633 w 2016633"/>
              <a:gd name="connsiteY0-22" fmla="*/ 1013037 h 1052240"/>
              <a:gd name="connsiteX1-23" fmla="*/ 2004442 w 2016633"/>
              <a:gd name="connsiteY1-24" fmla="*/ 1018733 h 1052240"/>
              <a:gd name="connsiteX2-25" fmla="*/ 1904511 w 2016633"/>
              <a:gd name="connsiteY2-26" fmla="*/ 1042686 h 1052240"/>
              <a:gd name="connsiteX3-27" fmla="*/ 1460802 w 2016633"/>
              <a:gd name="connsiteY3-28" fmla="*/ 852817 h 1052240"/>
              <a:gd name="connsiteX4-29" fmla="*/ 976134 w 2016633"/>
              <a:gd name="connsiteY4-30" fmla="*/ 728642 h 1052240"/>
              <a:gd name="connsiteX5-31" fmla="*/ 546042 w 2016633"/>
              <a:gd name="connsiteY5-32" fmla="*/ 941107 h 1052240"/>
              <a:gd name="connsiteX6-33" fmla="*/ 26749 w 2016633"/>
              <a:gd name="connsiteY6-34" fmla="*/ 937972 h 1052240"/>
              <a:gd name="connsiteX7-35" fmla="*/ 0 w 2016633"/>
              <a:gd name="connsiteY7-36" fmla="*/ 923229 h 1052240"/>
              <a:gd name="connsiteX8-37" fmla="*/ 1293688 w 2016633"/>
              <a:gd name="connsiteY8-38" fmla="*/ 0 h 1052240"/>
              <a:gd name="connsiteX9-39" fmla="*/ 2016633 w 2016633"/>
              <a:gd name="connsiteY9-40" fmla="*/ 1013037 h 1052240"/>
              <a:gd name="connsiteX0-41" fmla="*/ 2016633 w 2016633"/>
              <a:gd name="connsiteY0-42" fmla="*/ 1013037 h 1042686"/>
              <a:gd name="connsiteX1-43" fmla="*/ 1904511 w 2016633"/>
              <a:gd name="connsiteY1-44" fmla="*/ 1042686 h 1042686"/>
              <a:gd name="connsiteX2-45" fmla="*/ 1460802 w 2016633"/>
              <a:gd name="connsiteY2-46" fmla="*/ 852817 h 1042686"/>
              <a:gd name="connsiteX3-47" fmla="*/ 976134 w 2016633"/>
              <a:gd name="connsiteY3-48" fmla="*/ 728642 h 1042686"/>
              <a:gd name="connsiteX4-49" fmla="*/ 546042 w 2016633"/>
              <a:gd name="connsiteY4-50" fmla="*/ 941107 h 1042686"/>
              <a:gd name="connsiteX5-51" fmla="*/ 26749 w 2016633"/>
              <a:gd name="connsiteY5-52" fmla="*/ 937972 h 1042686"/>
              <a:gd name="connsiteX6-53" fmla="*/ 0 w 2016633"/>
              <a:gd name="connsiteY6-54" fmla="*/ 923229 h 1042686"/>
              <a:gd name="connsiteX7-55" fmla="*/ 1293688 w 2016633"/>
              <a:gd name="connsiteY7-56" fmla="*/ 0 h 1042686"/>
              <a:gd name="connsiteX8-57" fmla="*/ 2016633 w 2016633"/>
              <a:gd name="connsiteY8-58" fmla="*/ 1013037 h 1042686"/>
              <a:gd name="connsiteX0-59" fmla="*/ 2016633 w 2016633"/>
              <a:gd name="connsiteY0-60" fmla="*/ 1013037 h 1015114"/>
              <a:gd name="connsiteX1-61" fmla="*/ 1460802 w 2016633"/>
              <a:gd name="connsiteY1-62" fmla="*/ 852817 h 1015114"/>
              <a:gd name="connsiteX2-63" fmla="*/ 976134 w 2016633"/>
              <a:gd name="connsiteY2-64" fmla="*/ 728642 h 1015114"/>
              <a:gd name="connsiteX3-65" fmla="*/ 546042 w 2016633"/>
              <a:gd name="connsiteY3-66" fmla="*/ 941107 h 1015114"/>
              <a:gd name="connsiteX4-67" fmla="*/ 26749 w 2016633"/>
              <a:gd name="connsiteY4-68" fmla="*/ 937972 h 1015114"/>
              <a:gd name="connsiteX5-69" fmla="*/ 0 w 2016633"/>
              <a:gd name="connsiteY5-70" fmla="*/ 923229 h 1015114"/>
              <a:gd name="connsiteX6-71" fmla="*/ 1293688 w 2016633"/>
              <a:gd name="connsiteY6-72" fmla="*/ 0 h 1015114"/>
              <a:gd name="connsiteX7-73" fmla="*/ 2016633 w 2016633"/>
              <a:gd name="connsiteY7-74" fmla="*/ 1013037 h 1015114"/>
              <a:gd name="connsiteX0-75" fmla="*/ 2016633 w 2016633"/>
              <a:gd name="connsiteY0-76" fmla="*/ 1013037 h 1015114"/>
              <a:gd name="connsiteX1-77" fmla="*/ 1460803 w 2016633"/>
              <a:gd name="connsiteY1-78" fmla="*/ 852817 h 1015114"/>
              <a:gd name="connsiteX2-79" fmla="*/ 976134 w 2016633"/>
              <a:gd name="connsiteY2-80" fmla="*/ 728642 h 1015114"/>
              <a:gd name="connsiteX3-81" fmla="*/ 546042 w 2016633"/>
              <a:gd name="connsiteY3-82" fmla="*/ 941107 h 1015114"/>
              <a:gd name="connsiteX4-83" fmla="*/ 26749 w 2016633"/>
              <a:gd name="connsiteY4-84" fmla="*/ 937972 h 1015114"/>
              <a:gd name="connsiteX5-85" fmla="*/ 0 w 2016633"/>
              <a:gd name="connsiteY5-86" fmla="*/ 923229 h 1015114"/>
              <a:gd name="connsiteX6-87" fmla="*/ 1293688 w 2016633"/>
              <a:gd name="connsiteY6-88" fmla="*/ 0 h 1015114"/>
              <a:gd name="connsiteX7-89" fmla="*/ 2016633 w 2016633"/>
              <a:gd name="connsiteY7-90" fmla="*/ 1013037 h 1015114"/>
              <a:gd name="connsiteX0-91" fmla="*/ 2016633 w 2016633"/>
              <a:gd name="connsiteY0-92" fmla="*/ 1013037 h 1015114"/>
              <a:gd name="connsiteX1-93" fmla="*/ 1460816 w 2016633"/>
              <a:gd name="connsiteY1-94" fmla="*/ 824439 h 1015114"/>
              <a:gd name="connsiteX2-95" fmla="*/ 976134 w 2016633"/>
              <a:gd name="connsiteY2-96" fmla="*/ 728642 h 1015114"/>
              <a:gd name="connsiteX3-97" fmla="*/ 546042 w 2016633"/>
              <a:gd name="connsiteY3-98" fmla="*/ 941107 h 1015114"/>
              <a:gd name="connsiteX4-99" fmla="*/ 26749 w 2016633"/>
              <a:gd name="connsiteY4-100" fmla="*/ 937972 h 1015114"/>
              <a:gd name="connsiteX5-101" fmla="*/ 0 w 2016633"/>
              <a:gd name="connsiteY5-102" fmla="*/ 923229 h 1015114"/>
              <a:gd name="connsiteX6-103" fmla="*/ 1293688 w 2016633"/>
              <a:gd name="connsiteY6-104" fmla="*/ 0 h 1015114"/>
              <a:gd name="connsiteX7-105" fmla="*/ 2016633 w 2016633"/>
              <a:gd name="connsiteY7-106" fmla="*/ 1013037 h 1015114"/>
              <a:gd name="connsiteX0-107" fmla="*/ 2016633 w 2016633"/>
              <a:gd name="connsiteY0-108" fmla="*/ 1013037 h 1015114"/>
              <a:gd name="connsiteX1-109" fmla="*/ 1460816 w 2016633"/>
              <a:gd name="connsiteY1-110" fmla="*/ 824439 h 1015114"/>
              <a:gd name="connsiteX2-111" fmla="*/ 976134 w 2016633"/>
              <a:gd name="connsiteY2-112" fmla="*/ 728642 h 1015114"/>
              <a:gd name="connsiteX3-113" fmla="*/ 546042 w 2016633"/>
              <a:gd name="connsiteY3-114" fmla="*/ 941107 h 1015114"/>
              <a:gd name="connsiteX4-115" fmla="*/ 26749 w 2016633"/>
              <a:gd name="connsiteY4-116" fmla="*/ 937972 h 1015114"/>
              <a:gd name="connsiteX5-117" fmla="*/ 0 w 2016633"/>
              <a:gd name="connsiteY5-118" fmla="*/ 923229 h 1015114"/>
              <a:gd name="connsiteX6-119" fmla="*/ 1293688 w 2016633"/>
              <a:gd name="connsiteY6-120" fmla="*/ 0 h 1015114"/>
              <a:gd name="connsiteX7-121" fmla="*/ 2016633 w 2016633"/>
              <a:gd name="connsiteY7-122" fmla="*/ 1013037 h 1015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016633" h="1015114">
                <a:moveTo>
                  <a:pt x="2016633" y="1013037"/>
                </a:moveTo>
                <a:cubicBezTo>
                  <a:pt x="1831361" y="950171"/>
                  <a:pt x="1656212" y="814525"/>
                  <a:pt x="1460816" y="824439"/>
                </a:cubicBezTo>
                <a:cubicBezTo>
                  <a:pt x="1245858" y="835345"/>
                  <a:pt x="1128596" y="709197"/>
                  <a:pt x="976134" y="728642"/>
                </a:cubicBezTo>
                <a:cubicBezTo>
                  <a:pt x="823672" y="748087"/>
                  <a:pt x="695605" y="796103"/>
                  <a:pt x="546042" y="941107"/>
                </a:cubicBezTo>
                <a:cubicBezTo>
                  <a:pt x="409459" y="1056450"/>
                  <a:pt x="203252" y="1022465"/>
                  <a:pt x="26749" y="937972"/>
                </a:cubicBezTo>
                <a:lnTo>
                  <a:pt x="0" y="923229"/>
                </a:lnTo>
                <a:lnTo>
                  <a:pt x="1293688" y="0"/>
                </a:lnTo>
                <a:lnTo>
                  <a:pt x="2016633" y="10130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0"/>
          </p:nvPr>
        </p:nvSpPr>
        <p:spPr>
          <a:xfrm>
            <a:off x="239110" y="1244276"/>
            <a:ext cx="2935014" cy="1519945"/>
          </a:xfrm>
          <a:prstGeom prst="roundRect">
            <a:avLst>
              <a:gd name="adj" fmla="val 12518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1"/>
          </p:nvPr>
        </p:nvSpPr>
        <p:spPr>
          <a:xfrm>
            <a:off x="3287110" y="1244276"/>
            <a:ext cx="2935014" cy="1519945"/>
          </a:xfrm>
          <a:prstGeom prst="roundRect">
            <a:avLst>
              <a:gd name="adj" fmla="val 12518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 bwMode="auto">
          <a:xfrm rot="2995833">
            <a:off x="7895138" y="-82928"/>
            <a:ext cx="1911708" cy="102945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2" name="任意多边形: 形状 1"/>
          <p:cNvSpPr/>
          <p:nvPr userDrawn="1"/>
        </p:nvSpPr>
        <p:spPr bwMode="auto">
          <a:xfrm rot="12930793">
            <a:off x="-398801" y="4540823"/>
            <a:ext cx="1634543" cy="822781"/>
          </a:xfrm>
          <a:custGeom>
            <a:avLst/>
            <a:gdLst>
              <a:gd name="connsiteX0" fmla="*/ 2016633 w 2016633"/>
              <a:gd name="connsiteY0" fmla="*/ 1013037 h 1045921"/>
              <a:gd name="connsiteX1" fmla="*/ 2004442 w 2016633"/>
              <a:gd name="connsiteY1" fmla="*/ 1018733 h 1045921"/>
              <a:gd name="connsiteX2" fmla="*/ 1904511 w 2016633"/>
              <a:gd name="connsiteY2" fmla="*/ 1042686 h 1045921"/>
              <a:gd name="connsiteX3" fmla="*/ 1708451 w 2016633"/>
              <a:gd name="connsiteY3" fmla="*/ 1012445 h 1045921"/>
              <a:gd name="connsiteX4" fmla="*/ 1327181 w 2016633"/>
              <a:gd name="connsiteY4" fmla="*/ 806184 h 1045921"/>
              <a:gd name="connsiteX5" fmla="*/ 976134 w 2016633"/>
              <a:gd name="connsiteY5" fmla="*/ 728642 h 1045921"/>
              <a:gd name="connsiteX6" fmla="*/ 546042 w 2016633"/>
              <a:gd name="connsiteY6" fmla="*/ 941107 h 1045921"/>
              <a:gd name="connsiteX7" fmla="*/ 26749 w 2016633"/>
              <a:gd name="connsiteY7" fmla="*/ 937972 h 1045921"/>
              <a:gd name="connsiteX8" fmla="*/ 0 w 2016633"/>
              <a:gd name="connsiteY8" fmla="*/ 923229 h 1045921"/>
              <a:gd name="connsiteX9" fmla="*/ 1293688 w 2016633"/>
              <a:gd name="connsiteY9" fmla="*/ 0 h 1045921"/>
              <a:gd name="connsiteX0-1" fmla="*/ 2016633 w 2016633"/>
              <a:gd name="connsiteY0-2" fmla="*/ 1013037 h 1050846"/>
              <a:gd name="connsiteX1-3" fmla="*/ 2004442 w 2016633"/>
              <a:gd name="connsiteY1-4" fmla="*/ 1018733 h 1050846"/>
              <a:gd name="connsiteX2-5" fmla="*/ 1904511 w 2016633"/>
              <a:gd name="connsiteY2-6" fmla="*/ 1042686 h 1050846"/>
              <a:gd name="connsiteX3-7" fmla="*/ 1708451 w 2016633"/>
              <a:gd name="connsiteY3-8" fmla="*/ 1012445 h 1050846"/>
              <a:gd name="connsiteX4-9" fmla="*/ 976134 w 2016633"/>
              <a:gd name="connsiteY4-10" fmla="*/ 728642 h 1050846"/>
              <a:gd name="connsiteX5-11" fmla="*/ 546042 w 2016633"/>
              <a:gd name="connsiteY5-12" fmla="*/ 941107 h 1050846"/>
              <a:gd name="connsiteX6-13" fmla="*/ 26749 w 2016633"/>
              <a:gd name="connsiteY6-14" fmla="*/ 937972 h 1050846"/>
              <a:gd name="connsiteX7-15" fmla="*/ 0 w 2016633"/>
              <a:gd name="connsiteY7-16" fmla="*/ 923229 h 1050846"/>
              <a:gd name="connsiteX8-17" fmla="*/ 1293688 w 2016633"/>
              <a:gd name="connsiteY8-18" fmla="*/ 0 h 1050846"/>
              <a:gd name="connsiteX9-19" fmla="*/ 2016633 w 2016633"/>
              <a:gd name="connsiteY9-20" fmla="*/ 1013037 h 1050846"/>
              <a:gd name="connsiteX0-21" fmla="*/ 2016633 w 2016633"/>
              <a:gd name="connsiteY0-22" fmla="*/ 1013037 h 1052240"/>
              <a:gd name="connsiteX1-23" fmla="*/ 2004442 w 2016633"/>
              <a:gd name="connsiteY1-24" fmla="*/ 1018733 h 1052240"/>
              <a:gd name="connsiteX2-25" fmla="*/ 1904511 w 2016633"/>
              <a:gd name="connsiteY2-26" fmla="*/ 1042686 h 1052240"/>
              <a:gd name="connsiteX3-27" fmla="*/ 1460802 w 2016633"/>
              <a:gd name="connsiteY3-28" fmla="*/ 852817 h 1052240"/>
              <a:gd name="connsiteX4-29" fmla="*/ 976134 w 2016633"/>
              <a:gd name="connsiteY4-30" fmla="*/ 728642 h 1052240"/>
              <a:gd name="connsiteX5-31" fmla="*/ 546042 w 2016633"/>
              <a:gd name="connsiteY5-32" fmla="*/ 941107 h 1052240"/>
              <a:gd name="connsiteX6-33" fmla="*/ 26749 w 2016633"/>
              <a:gd name="connsiteY6-34" fmla="*/ 937972 h 1052240"/>
              <a:gd name="connsiteX7-35" fmla="*/ 0 w 2016633"/>
              <a:gd name="connsiteY7-36" fmla="*/ 923229 h 1052240"/>
              <a:gd name="connsiteX8-37" fmla="*/ 1293688 w 2016633"/>
              <a:gd name="connsiteY8-38" fmla="*/ 0 h 1052240"/>
              <a:gd name="connsiteX9-39" fmla="*/ 2016633 w 2016633"/>
              <a:gd name="connsiteY9-40" fmla="*/ 1013037 h 1052240"/>
              <a:gd name="connsiteX0-41" fmla="*/ 2016633 w 2016633"/>
              <a:gd name="connsiteY0-42" fmla="*/ 1013037 h 1042686"/>
              <a:gd name="connsiteX1-43" fmla="*/ 1904511 w 2016633"/>
              <a:gd name="connsiteY1-44" fmla="*/ 1042686 h 1042686"/>
              <a:gd name="connsiteX2-45" fmla="*/ 1460802 w 2016633"/>
              <a:gd name="connsiteY2-46" fmla="*/ 852817 h 1042686"/>
              <a:gd name="connsiteX3-47" fmla="*/ 976134 w 2016633"/>
              <a:gd name="connsiteY3-48" fmla="*/ 728642 h 1042686"/>
              <a:gd name="connsiteX4-49" fmla="*/ 546042 w 2016633"/>
              <a:gd name="connsiteY4-50" fmla="*/ 941107 h 1042686"/>
              <a:gd name="connsiteX5-51" fmla="*/ 26749 w 2016633"/>
              <a:gd name="connsiteY5-52" fmla="*/ 937972 h 1042686"/>
              <a:gd name="connsiteX6-53" fmla="*/ 0 w 2016633"/>
              <a:gd name="connsiteY6-54" fmla="*/ 923229 h 1042686"/>
              <a:gd name="connsiteX7-55" fmla="*/ 1293688 w 2016633"/>
              <a:gd name="connsiteY7-56" fmla="*/ 0 h 1042686"/>
              <a:gd name="connsiteX8-57" fmla="*/ 2016633 w 2016633"/>
              <a:gd name="connsiteY8-58" fmla="*/ 1013037 h 1042686"/>
              <a:gd name="connsiteX0-59" fmla="*/ 2016633 w 2016633"/>
              <a:gd name="connsiteY0-60" fmla="*/ 1013037 h 1015114"/>
              <a:gd name="connsiteX1-61" fmla="*/ 1460802 w 2016633"/>
              <a:gd name="connsiteY1-62" fmla="*/ 852817 h 1015114"/>
              <a:gd name="connsiteX2-63" fmla="*/ 976134 w 2016633"/>
              <a:gd name="connsiteY2-64" fmla="*/ 728642 h 1015114"/>
              <a:gd name="connsiteX3-65" fmla="*/ 546042 w 2016633"/>
              <a:gd name="connsiteY3-66" fmla="*/ 941107 h 1015114"/>
              <a:gd name="connsiteX4-67" fmla="*/ 26749 w 2016633"/>
              <a:gd name="connsiteY4-68" fmla="*/ 937972 h 1015114"/>
              <a:gd name="connsiteX5-69" fmla="*/ 0 w 2016633"/>
              <a:gd name="connsiteY5-70" fmla="*/ 923229 h 1015114"/>
              <a:gd name="connsiteX6-71" fmla="*/ 1293688 w 2016633"/>
              <a:gd name="connsiteY6-72" fmla="*/ 0 h 1015114"/>
              <a:gd name="connsiteX7-73" fmla="*/ 2016633 w 2016633"/>
              <a:gd name="connsiteY7-74" fmla="*/ 1013037 h 1015114"/>
              <a:gd name="connsiteX0-75" fmla="*/ 2016633 w 2016633"/>
              <a:gd name="connsiteY0-76" fmla="*/ 1013037 h 1015114"/>
              <a:gd name="connsiteX1-77" fmla="*/ 1460803 w 2016633"/>
              <a:gd name="connsiteY1-78" fmla="*/ 852817 h 1015114"/>
              <a:gd name="connsiteX2-79" fmla="*/ 976134 w 2016633"/>
              <a:gd name="connsiteY2-80" fmla="*/ 728642 h 1015114"/>
              <a:gd name="connsiteX3-81" fmla="*/ 546042 w 2016633"/>
              <a:gd name="connsiteY3-82" fmla="*/ 941107 h 1015114"/>
              <a:gd name="connsiteX4-83" fmla="*/ 26749 w 2016633"/>
              <a:gd name="connsiteY4-84" fmla="*/ 937972 h 1015114"/>
              <a:gd name="connsiteX5-85" fmla="*/ 0 w 2016633"/>
              <a:gd name="connsiteY5-86" fmla="*/ 923229 h 1015114"/>
              <a:gd name="connsiteX6-87" fmla="*/ 1293688 w 2016633"/>
              <a:gd name="connsiteY6-88" fmla="*/ 0 h 1015114"/>
              <a:gd name="connsiteX7-89" fmla="*/ 2016633 w 2016633"/>
              <a:gd name="connsiteY7-90" fmla="*/ 1013037 h 1015114"/>
              <a:gd name="connsiteX0-91" fmla="*/ 2016633 w 2016633"/>
              <a:gd name="connsiteY0-92" fmla="*/ 1013037 h 1015114"/>
              <a:gd name="connsiteX1-93" fmla="*/ 1460816 w 2016633"/>
              <a:gd name="connsiteY1-94" fmla="*/ 824439 h 1015114"/>
              <a:gd name="connsiteX2-95" fmla="*/ 976134 w 2016633"/>
              <a:gd name="connsiteY2-96" fmla="*/ 728642 h 1015114"/>
              <a:gd name="connsiteX3-97" fmla="*/ 546042 w 2016633"/>
              <a:gd name="connsiteY3-98" fmla="*/ 941107 h 1015114"/>
              <a:gd name="connsiteX4-99" fmla="*/ 26749 w 2016633"/>
              <a:gd name="connsiteY4-100" fmla="*/ 937972 h 1015114"/>
              <a:gd name="connsiteX5-101" fmla="*/ 0 w 2016633"/>
              <a:gd name="connsiteY5-102" fmla="*/ 923229 h 1015114"/>
              <a:gd name="connsiteX6-103" fmla="*/ 1293688 w 2016633"/>
              <a:gd name="connsiteY6-104" fmla="*/ 0 h 1015114"/>
              <a:gd name="connsiteX7-105" fmla="*/ 2016633 w 2016633"/>
              <a:gd name="connsiteY7-106" fmla="*/ 1013037 h 1015114"/>
              <a:gd name="connsiteX0-107" fmla="*/ 2016633 w 2016633"/>
              <a:gd name="connsiteY0-108" fmla="*/ 1013037 h 1015114"/>
              <a:gd name="connsiteX1-109" fmla="*/ 1460816 w 2016633"/>
              <a:gd name="connsiteY1-110" fmla="*/ 824439 h 1015114"/>
              <a:gd name="connsiteX2-111" fmla="*/ 976134 w 2016633"/>
              <a:gd name="connsiteY2-112" fmla="*/ 728642 h 1015114"/>
              <a:gd name="connsiteX3-113" fmla="*/ 546042 w 2016633"/>
              <a:gd name="connsiteY3-114" fmla="*/ 941107 h 1015114"/>
              <a:gd name="connsiteX4-115" fmla="*/ 26749 w 2016633"/>
              <a:gd name="connsiteY4-116" fmla="*/ 937972 h 1015114"/>
              <a:gd name="connsiteX5-117" fmla="*/ 0 w 2016633"/>
              <a:gd name="connsiteY5-118" fmla="*/ 923229 h 1015114"/>
              <a:gd name="connsiteX6-119" fmla="*/ 1293688 w 2016633"/>
              <a:gd name="connsiteY6-120" fmla="*/ 0 h 1015114"/>
              <a:gd name="connsiteX7-121" fmla="*/ 2016633 w 2016633"/>
              <a:gd name="connsiteY7-122" fmla="*/ 1013037 h 1015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016633" h="1015114">
                <a:moveTo>
                  <a:pt x="2016633" y="1013037"/>
                </a:moveTo>
                <a:cubicBezTo>
                  <a:pt x="1831361" y="950171"/>
                  <a:pt x="1656212" y="814525"/>
                  <a:pt x="1460816" y="824439"/>
                </a:cubicBezTo>
                <a:cubicBezTo>
                  <a:pt x="1245858" y="835345"/>
                  <a:pt x="1128596" y="709197"/>
                  <a:pt x="976134" y="728642"/>
                </a:cubicBezTo>
                <a:cubicBezTo>
                  <a:pt x="823672" y="748087"/>
                  <a:pt x="695605" y="796103"/>
                  <a:pt x="546042" y="941107"/>
                </a:cubicBezTo>
                <a:cubicBezTo>
                  <a:pt x="409459" y="1056450"/>
                  <a:pt x="203252" y="1022465"/>
                  <a:pt x="26749" y="937972"/>
                </a:cubicBezTo>
                <a:lnTo>
                  <a:pt x="0" y="923229"/>
                </a:lnTo>
                <a:lnTo>
                  <a:pt x="1293688" y="0"/>
                </a:lnTo>
                <a:lnTo>
                  <a:pt x="2016633" y="10130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0"/>
          </p:nvPr>
        </p:nvSpPr>
        <p:spPr>
          <a:xfrm>
            <a:off x="239110" y="1070345"/>
            <a:ext cx="8676290" cy="1935125"/>
          </a:xfrm>
          <a:prstGeom prst="roundRect">
            <a:avLst>
              <a:gd name="adj" fmla="val 12518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35" b="0" i="0">
                <a:solidFill>
                  <a:srgbClr val="00AF50"/>
                </a:solidFill>
                <a:latin typeface="Cambria Math" panose="02040503050406030204"/>
                <a:cs typeface="Cambria Math" panose="02040503050406030204"/>
              </a:defRPr>
            </a:lvl1pPr>
          </a:lstStyle>
          <a:p>
            <a:pPr marL="6350">
              <a:spcBef>
                <a:spcPts val="25"/>
              </a:spcBef>
            </a:pPr>
            <a:r>
              <a:rPr lang="en-US" spc="-2"/>
              <a:t>@International</a:t>
            </a:r>
            <a:r>
              <a:rPr lang="en-US"/>
              <a:t> </a:t>
            </a:r>
            <a:r>
              <a:rPr lang="en-US" spc="-2"/>
              <a:t>Research</a:t>
            </a:r>
            <a:r>
              <a:rPr lang="en-US"/>
              <a:t> </a:t>
            </a:r>
            <a:r>
              <a:rPr lang="en-US" spc="-2"/>
              <a:t>Journal</a:t>
            </a:r>
            <a:r>
              <a:rPr lang="en-US" spc="2"/>
              <a:t> </a:t>
            </a:r>
            <a:r>
              <a:rPr lang="en-US"/>
              <a:t>of </a:t>
            </a:r>
            <a:r>
              <a:rPr lang="en-US" spc="-2"/>
              <a:t>Modernization</a:t>
            </a:r>
            <a:r>
              <a:rPr lang="en-US"/>
              <a:t> in</a:t>
            </a:r>
            <a:r>
              <a:rPr lang="en-US" spc="5"/>
              <a:t> </a:t>
            </a:r>
            <a:r>
              <a:rPr lang="en-US" spc="-2"/>
              <a:t>Engineering,</a:t>
            </a:r>
            <a:r>
              <a:rPr lang="en-US"/>
              <a:t> </a:t>
            </a:r>
            <a:r>
              <a:rPr lang="en-US" spc="-2"/>
              <a:t>Technology</a:t>
            </a:r>
            <a:r>
              <a:rPr lang="en-US" spc="5"/>
              <a:t> </a:t>
            </a:r>
            <a:r>
              <a:rPr lang="en-US" spc="-2"/>
              <a:t>and</a:t>
            </a:r>
            <a:r>
              <a:rPr lang="en-US"/>
              <a:t> </a:t>
            </a:r>
            <a:r>
              <a:rPr lang="en-US" spc="-2"/>
              <a:t>Science</a:t>
            </a:r>
            <a:endParaRPr lang="en-US" spc="-2"/>
          </a:p>
          <a:p>
            <a:pPr marL="602615">
              <a:spcBef>
                <a:spcPts val="15"/>
              </a:spcBef>
            </a:pPr>
            <a:r>
              <a:rPr lang="en-US" sz="480" spc="-2">
                <a:solidFill>
                  <a:srgbClr val="44536A"/>
                </a:solidFill>
                <a:latin typeface="Arial MT"/>
                <a:cs typeface="Arial MT"/>
              </a:rPr>
              <a:t>[</a:t>
            </a:r>
            <a:fld id="{81D60167-4931-47E6-BA6A-407CBD079E47}" type="slidenum">
              <a:rPr lang="en-US" sz="480" spc="-2" smtClean="0">
                <a:solidFill>
                  <a:srgbClr val="44536A"/>
                </a:solidFill>
                <a:latin typeface="Arial MT"/>
                <a:cs typeface="Arial MT"/>
              </a:rPr>
            </a:fld>
            <a:r>
              <a:rPr lang="en-US" sz="480" spc="-2">
                <a:solidFill>
                  <a:srgbClr val="44536A"/>
                </a:solidFill>
                <a:latin typeface="Arial MT"/>
                <a:cs typeface="Arial MT"/>
              </a:rPr>
              <a:t>]</a:t>
            </a:r>
            <a:endParaRPr lang="en-US" sz="48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Gilroy" panose="00000400000000000000" charset="0"/>
              </a:defRPr>
            </a:lvl1pPr>
          </a:lstStyle>
          <a:p>
            <a:fld id="{25708358-8642-4150-B080-D65DC1775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Gilroy" panose="00000400000000000000" charset="0"/>
              </a:defRPr>
            </a:lvl1pPr>
          </a:lstStyle>
          <a:p>
            <a:fld id="{BA316FB5-DFFE-4CC4-AF62-3E9601A42C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Gilroy" panose="00000400000000000000" charset="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Gilroy" panose="00000400000000000000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Gilroy" panose="00000400000000000000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Gilroy" panose="00000400000000000000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Gilroy" panose="00000400000000000000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Gilroy" panose="00000400000000000000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F0E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 1"/>
          <p:cNvSpPr/>
          <p:nvPr/>
        </p:nvSpPr>
        <p:spPr>
          <a:xfrm>
            <a:off x="0" y="98"/>
            <a:ext cx="9144000" cy="5143500"/>
          </a:xfrm>
          <a:prstGeom prst="rect">
            <a:avLst/>
          </a:prstGeom>
        </p:spPr>
        <p:style>
          <a:lnRef idx="3">
            <a:schemeClr val="accent5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任意多边形: 形状 276"/>
          <p:cNvSpPr/>
          <p:nvPr/>
        </p:nvSpPr>
        <p:spPr bwMode="auto">
          <a:xfrm rot="2995833">
            <a:off x="7334282" y="-100338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图片 1" descr="32313534313136373b32313534313136363bd7dcbde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83091" y="1582310"/>
            <a:ext cx="154694" cy="163718"/>
          </a:xfrm>
          <a:prstGeom prst="rect">
            <a:avLst/>
          </a:prstGeom>
        </p:spPr>
      </p:pic>
      <p:sp>
        <p:nvSpPr>
          <p:cNvPr id="24" name="文本框 4"/>
          <p:cNvSpPr txBox="1"/>
          <p:nvPr/>
        </p:nvSpPr>
        <p:spPr>
          <a:xfrm>
            <a:off x="2254223" y="2784384"/>
            <a:ext cx="4678097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sz="3600" b="1" dirty="0">
                <a:solidFill>
                  <a:srgbClr val="2A3127"/>
                </a:solidFill>
                <a:latin typeface="Times New Roman" panose="02020603050405020304" charset="0"/>
                <a:cs typeface="Times New Roman" panose="02020603050405020304" charset="0"/>
              </a:rPr>
              <a:t>Mood-Matrix</a:t>
            </a:r>
            <a:endParaRPr lang="en-US" sz="3600" b="1" dirty="0">
              <a:solidFill>
                <a:srgbClr val="2A3127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Picture 24" descr="99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530" y="443865"/>
            <a:ext cx="2229485" cy="2229485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5767342" y="368236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Made by :</a:t>
            </a:r>
            <a:endParaRPr lang="en-I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596265" y="3711575"/>
            <a:ext cx="1412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Guided by</a:t>
            </a:r>
            <a:r>
              <a:rPr lang="en-US" altLang="en-IN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I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Text Box 5"/>
          <p:cNvSpPr txBox="1"/>
          <p:nvPr/>
        </p:nvSpPr>
        <p:spPr>
          <a:xfrm>
            <a:off x="742315" y="4093845"/>
            <a:ext cx="307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Dr. </a:t>
            </a:r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Siddhartha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Choubey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Dr. Abha Choubey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Text Box 5"/>
          <p:cNvSpPr txBox="1"/>
          <p:nvPr/>
        </p:nvSpPr>
        <p:spPr>
          <a:xfrm>
            <a:off x="5847715" y="4037965"/>
            <a:ext cx="3072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Abhinav Tripathi (14)</a:t>
            </a:r>
            <a:endParaRPr lang="en-IN" alt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</a:rPr>
              <a:t>Abhishek Kumar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</a:rPr>
              <a:t>Mishra 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</a:rPr>
              <a:t>16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Anurag </a:t>
            </a:r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</a:rPr>
              <a:t>V K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ulkarni (41)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F0E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Rectangle 1"/>
          <p:cNvSpPr/>
          <p:nvPr/>
        </p:nvSpPr>
        <p:spPr>
          <a:xfrm>
            <a:off x="0" y="98"/>
            <a:ext cx="9144000" cy="5143500"/>
          </a:xfrm>
          <a:prstGeom prst="rect">
            <a:avLst/>
          </a:prstGeom>
        </p:spPr>
        <p:style>
          <a:lnRef idx="3">
            <a:schemeClr val="accent5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/>
          </a:p>
        </p:txBody>
      </p:sp>
      <p:pic>
        <p:nvPicPr>
          <p:cNvPr id="9" name="图片 1" descr="32313534313136373b32313534313136363bd7dcbde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83091" y="1582310"/>
            <a:ext cx="154694" cy="163718"/>
          </a:xfrm>
          <a:prstGeom prst="rect">
            <a:avLst/>
          </a:prstGeom>
        </p:spPr>
      </p:pic>
      <p:sp>
        <p:nvSpPr>
          <p:cNvPr id="6" name="文本框 17"/>
          <p:cNvSpPr txBox="1"/>
          <p:nvPr/>
        </p:nvSpPr>
        <p:spPr>
          <a:xfrm>
            <a:off x="2951901" y="266187"/>
            <a:ext cx="3197772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IN" altLang="en-US" sz="2800" b="1" dirty="0">
                <a:solidFill>
                  <a:srgbClr val="2A3127"/>
                </a:solidFill>
                <a:latin typeface="Times New Roman" panose="02020603050405020304" charset="0"/>
                <a:cs typeface="Times New Roman" panose="02020603050405020304" charset="0"/>
              </a:rPr>
              <a:t>About our project</a:t>
            </a:r>
            <a:endParaRPr lang="en-IN" altLang="en-US" sz="2800" b="1" dirty="0">
              <a:solidFill>
                <a:srgbClr val="2A3127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1223645" y="974725"/>
            <a:ext cx="6530975" cy="1291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 objective of the program is to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detect and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analye </a:t>
            </a:r>
            <a:r>
              <a:rPr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 of interest(face)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,and textual emotions, using mostly deep learning based approaches.</a:t>
            </a:r>
            <a:r>
              <a:rPr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It 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erform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real-time analysis.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You can try to use training samples of any other object of your choice to be detected by training the classifier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13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椭圆 19"/>
          <p:cNvSpPr/>
          <p:nvPr/>
        </p:nvSpPr>
        <p:spPr>
          <a:xfrm>
            <a:off x="833697" y="2618454"/>
            <a:ext cx="402772" cy="402772"/>
          </a:xfrm>
          <a:prstGeom prst="ellipse">
            <a:avLst/>
          </a:prstGeom>
        </p:spPr>
        <p:style>
          <a:lnRef idx="2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20"/>
          <p:cNvSpPr txBox="1"/>
          <p:nvPr/>
        </p:nvSpPr>
        <p:spPr>
          <a:xfrm>
            <a:off x="1393043" y="2538926"/>
            <a:ext cx="3061970" cy="4197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I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Hardware Requirement:</a:t>
            </a:r>
            <a:endParaRPr lang="en-I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椭圆 23"/>
          <p:cNvSpPr/>
          <p:nvPr/>
        </p:nvSpPr>
        <p:spPr>
          <a:xfrm>
            <a:off x="4760537" y="2618998"/>
            <a:ext cx="402772" cy="402772"/>
          </a:xfrm>
          <a:prstGeom prst="ellipse">
            <a:avLst/>
          </a:prstGeom>
        </p:spPr>
        <p:style>
          <a:lnRef idx="2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" descr="32313534313136373b32313534313136363bd7dcbde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49100" y="2733857"/>
            <a:ext cx="171967" cy="171967"/>
          </a:xfrm>
          <a:prstGeom prst="rect">
            <a:avLst/>
          </a:prstGeom>
        </p:spPr>
      </p:pic>
      <p:pic>
        <p:nvPicPr>
          <p:cNvPr id="14" name="图片 2" descr="32313534313136373b32313534313134383bb7a2cfd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5940" y="2734401"/>
            <a:ext cx="171967" cy="171967"/>
          </a:xfrm>
          <a:prstGeom prst="rect">
            <a:avLst/>
          </a:prstGeom>
        </p:spPr>
      </p:pic>
      <p:sp>
        <p:nvSpPr>
          <p:cNvPr id="15" name="文本框 20"/>
          <p:cNvSpPr txBox="1"/>
          <p:nvPr/>
        </p:nvSpPr>
        <p:spPr>
          <a:xfrm>
            <a:off x="1421130" y="3031490"/>
            <a:ext cx="3339465" cy="1198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545454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 broadband connection for internet.</a:t>
            </a:r>
            <a:endParaRPr lang="en-I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545454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 built-in web/USB camera.</a:t>
            </a:r>
            <a:endParaRPr lang="en-US" sz="1200" b="0" i="0" dirty="0">
              <a:solidFill>
                <a:srgbClr val="545454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545454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2.2 GHz Intel 2nd-generation or better processor to support HD video.</a:t>
            </a:r>
            <a:endParaRPr lang="en-I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20"/>
          <p:cNvSpPr txBox="1"/>
          <p:nvPr/>
        </p:nvSpPr>
        <p:spPr>
          <a:xfrm>
            <a:off x="5204417" y="3027178"/>
            <a:ext cx="3265326" cy="1198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545454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 operating system supporting version Python 3.8.x or more.</a:t>
            </a:r>
            <a:endParaRPr lang="en-I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545454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Libraries - Keras, TensorFlow, Dlib, Pandas, NumPy and OpenCV.</a:t>
            </a:r>
            <a:endParaRPr lang="en-I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24"/>
          <p:cNvSpPr txBox="1"/>
          <p:nvPr/>
        </p:nvSpPr>
        <p:spPr>
          <a:xfrm>
            <a:off x="5225372" y="2533200"/>
            <a:ext cx="331660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I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Software Requirement</a:t>
            </a:r>
            <a:endParaRPr lang="en-I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任意多边形: 形状 276"/>
          <p:cNvSpPr/>
          <p:nvPr/>
        </p:nvSpPr>
        <p:spPr bwMode="auto">
          <a:xfrm rot="13799162">
            <a:off x="-959645" y="3725313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Autofit/>
          </a:bodyPr>
          <a:p>
            <a:pPr lvl="0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F0E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Rectangle 1"/>
          <p:cNvSpPr/>
          <p:nvPr/>
        </p:nvSpPr>
        <p:spPr>
          <a:xfrm>
            <a:off x="0" y="98"/>
            <a:ext cx="9144000" cy="5143500"/>
          </a:xfrm>
          <a:prstGeom prst="rect">
            <a:avLst/>
          </a:prstGeom>
        </p:spPr>
        <p:style>
          <a:lnRef idx="3">
            <a:schemeClr val="accent5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/>
          </a:p>
        </p:txBody>
      </p:sp>
      <p:sp>
        <p:nvSpPr>
          <p:cNvPr id="3" name="任意多边形: 形状 276"/>
          <p:cNvSpPr/>
          <p:nvPr/>
        </p:nvSpPr>
        <p:spPr bwMode="auto">
          <a:xfrm rot="2995833">
            <a:off x="7334282" y="-100338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pic>
        <p:nvPicPr>
          <p:cNvPr id="9" name="图片 1" descr="32313534313136373b32313534313136363bd7dcbde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83091" y="1582310"/>
            <a:ext cx="154694" cy="163718"/>
          </a:xfrm>
          <a:prstGeom prst="rect">
            <a:avLst/>
          </a:prstGeom>
        </p:spPr>
      </p:pic>
      <p:sp>
        <p:nvSpPr>
          <p:cNvPr id="5" name="文本框 17"/>
          <p:cNvSpPr txBox="1"/>
          <p:nvPr/>
        </p:nvSpPr>
        <p:spPr>
          <a:xfrm>
            <a:off x="2425692" y="301442"/>
            <a:ext cx="4234196" cy="5232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IN" altLang="en-US" sz="2800" b="1" dirty="0">
                <a:solidFill>
                  <a:srgbClr val="2A3127"/>
                </a:solidFill>
                <a:latin typeface="Times New Roman" panose="02020603050405020304" charset="0"/>
                <a:cs typeface="Times New Roman" panose="02020603050405020304" charset="0"/>
              </a:rPr>
              <a:t>Flowchart of the project</a:t>
            </a:r>
            <a:endParaRPr lang="en-IN" altLang="en-US" sz="2800" b="1" dirty="0">
              <a:solidFill>
                <a:srgbClr val="2A3127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70" y="1614170"/>
            <a:ext cx="1165225" cy="46037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1200" b="1" dirty="0">
                <a:latin typeface="Candara" panose="020E0502030303020204" pitchFamily="34" charset="0"/>
              </a:rPr>
              <a:t>Input Data/</a:t>
            </a:r>
            <a:endParaRPr lang="en-US" sz="1200" b="1" dirty="0">
              <a:latin typeface="Candara" panose="020E0502030303020204" pitchFamily="34" charset="0"/>
            </a:endParaRPr>
          </a:p>
          <a:p>
            <a:r>
              <a:rPr lang="en-US" sz="1200" b="1" dirty="0">
                <a:latin typeface="Candara" panose="020E0502030303020204" pitchFamily="34" charset="0"/>
              </a:rPr>
              <a:t>Preprocessing</a:t>
            </a:r>
            <a:endParaRPr lang="en-US" sz="1200" b="1" dirty="0">
              <a:latin typeface="Candara" panose="020E0502030303020204" pitchFamily="34" charset="0"/>
            </a:endParaRPr>
          </a:p>
        </p:txBody>
      </p:sp>
      <p:cxnSp>
        <p:nvCxnSpPr>
          <p:cNvPr id="22" name="Straight Arrow Connector 21"/>
          <p:cNvCxnSpPr>
            <a:stCxn id="15" idx="3"/>
          </p:cNvCxnSpPr>
          <p:nvPr/>
        </p:nvCxnSpPr>
        <p:spPr>
          <a:xfrm>
            <a:off x="1585394" y="1844751"/>
            <a:ext cx="440690" cy="3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293794" y="1847926"/>
            <a:ext cx="283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3529330" y="1234440"/>
            <a:ext cx="1501140" cy="461645"/>
          </a:xfrm>
          <a:prstGeom prst="flowChartProcess">
            <a:avLst/>
          </a:prstGeom>
          <a:gradFill>
            <a:gsLst>
              <a:gs pos="0">
                <a:srgbClr val="2A3127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>
                <a:latin typeface="Candara" panose="020E0502030303020204" pitchFamily="34" charset="0"/>
              </a:rPr>
              <a:t>Face </a:t>
            </a:r>
            <a:r>
              <a:rPr lang="en-US" sz="1200" b="1" dirty="0">
                <a:latin typeface="Candara" panose="020E0502030303020204" pitchFamily="34" charset="0"/>
                <a:sym typeface="+mn-ea"/>
              </a:rPr>
              <a:t>Identification/ Verification</a:t>
            </a:r>
            <a:endParaRPr lang="en-IN" sz="1200" b="1" dirty="0">
              <a:latin typeface="Candara" panose="020E0502030303020204" pitchFamily="34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024755" y="1826895"/>
            <a:ext cx="266065" cy="4419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17"/>
          <p:cNvSpPr txBox="1"/>
          <p:nvPr/>
        </p:nvSpPr>
        <p:spPr>
          <a:xfrm>
            <a:off x="3067471" y="2816982"/>
            <a:ext cx="3197772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sz="2800" b="1" dirty="0">
                <a:solidFill>
                  <a:srgbClr val="2A3127"/>
                </a:solidFill>
                <a:latin typeface="Times New Roman" panose="02020603050405020304" charset="0"/>
                <a:cs typeface="Times New Roman" panose="02020603050405020304" charset="0"/>
              </a:rPr>
              <a:t>Tools</a:t>
            </a:r>
            <a:endParaRPr lang="en-US" sz="2800" b="1" dirty="0">
              <a:solidFill>
                <a:srgbClr val="2A3127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Group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457950" y="3622675"/>
            <a:ext cx="815975" cy="1007110"/>
          </a:xfrm>
          <a:prstGeom prst="rect">
            <a:avLst/>
          </a:prstGeom>
        </p:spPr>
      </p:pic>
      <p:sp>
        <p:nvSpPr>
          <p:cNvPr id="27" name="Flowchart: Process 26"/>
          <p:cNvSpPr/>
          <p:nvPr/>
        </p:nvSpPr>
        <p:spPr>
          <a:xfrm>
            <a:off x="7457440" y="1598930"/>
            <a:ext cx="1111885" cy="461645"/>
          </a:xfrm>
          <a:prstGeom prst="flowChartProcess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IN" sz="1200" b="1" dirty="0">
                <a:latin typeface="Candara" panose="020E0502030303020204" pitchFamily="34" charset="0"/>
              </a:rPr>
              <a:t>Output</a:t>
            </a:r>
            <a:endParaRPr lang="en-US" altLang="en-IN" sz="1200" b="1" dirty="0">
              <a:latin typeface="Candara" panose="020E0502030303020204" pitchFamily="34" charset="0"/>
            </a:endParaRPr>
          </a:p>
        </p:txBody>
      </p:sp>
      <p:cxnSp>
        <p:nvCxnSpPr>
          <p:cNvPr id="28" name="Straight Arrow Connector 27"/>
          <p:cNvCxnSpPr>
            <a:endCxn id="27" idx="1"/>
          </p:cNvCxnSpPr>
          <p:nvPr/>
        </p:nvCxnSpPr>
        <p:spPr>
          <a:xfrm>
            <a:off x="7078840" y="1829775"/>
            <a:ext cx="378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 descr="C:\Users\Anurag\Downloads\techno-removebg-preview.pngtechno-removebg-preview"/>
          <p:cNvPicPr>
            <a:picLocks noChangeAspect="1"/>
          </p:cNvPicPr>
          <p:nvPr/>
        </p:nvPicPr>
        <p:blipFill>
          <a:blip r:embed="rId4"/>
          <a:srcRect l="31" r="31"/>
          <a:stretch>
            <a:fillRect/>
          </a:stretch>
        </p:blipFill>
        <p:spPr>
          <a:xfrm>
            <a:off x="1828165" y="3622675"/>
            <a:ext cx="4324985" cy="1017905"/>
          </a:xfrm>
          <a:prstGeom prst="rect">
            <a:avLst/>
          </a:prstGeom>
        </p:spPr>
      </p:pic>
      <p:sp>
        <p:nvSpPr>
          <p:cNvPr id="30" name="Flowchart: Alternate Process 29"/>
          <p:cNvSpPr/>
          <p:nvPr/>
        </p:nvSpPr>
        <p:spPr>
          <a:xfrm>
            <a:off x="2026285" y="1612900"/>
            <a:ext cx="1102995" cy="461645"/>
          </a:xfrm>
          <a:prstGeom prst="flowChartAlternateProcess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>
                <a:latin typeface="Candara" panose="020E0502030303020204" pitchFamily="34" charset="0"/>
              </a:rPr>
              <a:t>Feature Extraction</a:t>
            </a:r>
            <a:endParaRPr lang="en-IN" sz="1200" b="1" dirty="0">
              <a:latin typeface="Candara" panose="020E0502030303020204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0800000" flipV="1">
            <a:off x="3128645" y="1489075"/>
            <a:ext cx="400685" cy="294640"/>
          </a:xfrm>
          <a:prstGeom prst="bentConnector3">
            <a:avLst>
              <a:gd name="adj1" fmla="val 4992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3562985" y="1981835"/>
            <a:ext cx="1458595" cy="461645"/>
          </a:xfrm>
          <a:prstGeom prst="flowChartProcess">
            <a:avLst/>
          </a:prstGeom>
          <a:gradFill>
            <a:gsLst>
              <a:gs pos="0">
                <a:srgbClr val="2A3127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>
                <a:latin typeface="Candara" panose="020E0502030303020204" pitchFamily="34" charset="0"/>
              </a:rPr>
              <a:t>Emotion Recognition</a:t>
            </a:r>
            <a:endParaRPr lang="en-US" sz="1200" b="1" dirty="0">
              <a:latin typeface="Candara" panose="020E0502030303020204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rot="10800000">
            <a:off x="3122295" y="1895475"/>
            <a:ext cx="435610" cy="316230"/>
          </a:xfrm>
          <a:prstGeom prst="bentConnector3">
            <a:avLst>
              <a:gd name="adj1" fmla="val 498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>
            <a:off x="5035550" y="1384300"/>
            <a:ext cx="515620" cy="454660"/>
          </a:xfrm>
          <a:prstGeom prst="bentConnector3">
            <a:avLst>
              <a:gd name="adj1" fmla="val 4987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Flowchart: Alternate Process 38"/>
          <p:cNvSpPr/>
          <p:nvPr/>
        </p:nvSpPr>
        <p:spPr>
          <a:xfrm>
            <a:off x="5591810" y="1612900"/>
            <a:ext cx="1495425" cy="461645"/>
          </a:xfrm>
          <a:prstGeom prst="flowChartAlternate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>
                <a:latin typeface="Candara" panose="020E0502030303020204" pitchFamily="34" charset="0"/>
              </a:rPr>
              <a:t>Model Training &amp;</a:t>
            </a:r>
            <a:endParaRPr lang="en-US" sz="1200" b="1" dirty="0">
              <a:latin typeface="Candara" panose="020E0502030303020204" pitchFamily="34" charset="0"/>
            </a:endParaRPr>
          </a:p>
          <a:p>
            <a:pPr algn="ctr"/>
            <a:r>
              <a:rPr lang="en-US" sz="1200" b="1" dirty="0">
                <a:latin typeface="Candara" panose="020E0502030303020204" pitchFamily="34" charset="0"/>
              </a:rPr>
              <a:t>Prediction</a:t>
            </a:r>
            <a:endParaRPr lang="en-US" sz="1200" b="1" dirty="0">
              <a:latin typeface="Candara" panose="020E0502030303020204" pitchFamily="34" charset="0"/>
            </a:endParaRPr>
          </a:p>
        </p:txBody>
      </p:sp>
      <p:sp>
        <p:nvSpPr>
          <p:cNvPr id="6" name="任意多边形: 形状 276"/>
          <p:cNvSpPr/>
          <p:nvPr/>
        </p:nvSpPr>
        <p:spPr bwMode="auto">
          <a:xfrm rot="13799162">
            <a:off x="-978695" y="3738013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Autofit/>
          </a:bodyPr>
          <a:p>
            <a:pPr lvl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F0E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 1"/>
          <p:cNvSpPr/>
          <p:nvPr/>
        </p:nvSpPr>
        <p:spPr>
          <a:xfrm>
            <a:off x="0" y="98"/>
            <a:ext cx="9144000" cy="5143500"/>
          </a:xfrm>
          <a:prstGeom prst="rect">
            <a:avLst/>
          </a:prstGeom>
        </p:spPr>
        <p:style>
          <a:lnRef idx="3">
            <a:schemeClr val="accent5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任意多边形: 形状 276"/>
          <p:cNvSpPr/>
          <p:nvPr/>
        </p:nvSpPr>
        <p:spPr bwMode="auto">
          <a:xfrm rot="2995833">
            <a:off x="7334282" y="-100338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椭圆 19"/>
          <p:cNvSpPr/>
          <p:nvPr/>
        </p:nvSpPr>
        <p:spPr>
          <a:xfrm>
            <a:off x="708978" y="1513336"/>
            <a:ext cx="294750" cy="290513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20"/>
          <p:cNvSpPr txBox="1"/>
          <p:nvPr/>
        </p:nvSpPr>
        <p:spPr>
          <a:xfrm>
            <a:off x="880849" y="1499272"/>
            <a:ext cx="1408326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I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Advantages</a:t>
            </a:r>
            <a:r>
              <a:rPr lang="en-US" alt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IN" sz="16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图片 1" descr="32313534313136373b32313534313136363bd7dcbde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83091" y="1582310"/>
            <a:ext cx="154694" cy="163718"/>
          </a:xfrm>
          <a:prstGeom prst="rect">
            <a:avLst/>
          </a:prstGeom>
        </p:spPr>
      </p:pic>
      <p:sp>
        <p:nvSpPr>
          <p:cNvPr id="10" name="椭圆 19"/>
          <p:cNvSpPr/>
          <p:nvPr/>
        </p:nvSpPr>
        <p:spPr>
          <a:xfrm>
            <a:off x="4505643" y="1535031"/>
            <a:ext cx="310604" cy="290513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20"/>
          <p:cNvSpPr txBox="1"/>
          <p:nvPr/>
        </p:nvSpPr>
        <p:spPr>
          <a:xfrm>
            <a:off x="4716249" y="1502552"/>
            <a:ext cx="1675028" cy="33855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I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Disadvantages</a:t>
            </a:r>
            <a:endParaRPr lang="en-I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" descr="32313534313136373b32313534313136363bd7dcbde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9755" y="1604005"/>
            <a:ext cx="163015" cy="163718"/>
          </a:xfrm>
          <a:prstGeom prst="rect">
            <a:avLst/>
          </a:prstGeom>
        </p:spPr>
      </p:pic>
      <p:sp>
        <p:nvSpPr>
          <p:cNvPr id="14" name="文本框 17"/>
          <p:cNvSpPr txBox="1"/>
          <p:nvPr/>
        </p:nvSpPr>
        <p:spPr>
          <a:xfrm>
            <a:off x="2838450" y="522605"/>
            <a:ext cx="3467100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altLang="en-IN" sz="2800" b="1" dirty="0">
                <a:solidFill>
                  <a:srgbClr val="2A3127"/>
                </a:solidFill>
                <a:latin typeface="Times New Roman" panose="02020603050405020304" charset="0"/>
                <a:cs typeface="Times New Roman" panose="02020603050405020304" charset="0"/>
              </a:rPr>
              <a:t>Merits</a:t>
            </a:r>
            <a:r>
              <a:rPr lang="en-IN" altLang="en-US" sz="2800" b="1" dirty="0">
                <a:solidFill>
                  <a:srgbClr val="2A3127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IN" sz="2800" b="1" dirty="0">
                <a:solidFill>
                  <a:srgbClr val="2A3127"/>
                </a:solidFill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en-IN" altLang="en-US" sz="2800" b="1" dirty="0">
                <a:solidFill>
                  <a:srgbClr val="2A3127"/>
                </a:solidFill>
                <a:latin typeface="Times New Roman" panose="02020603050405020304" charset="0"/>
                <a:cs typeface="Times New Roman" panose="02020603050405020304" charset="0"/>
              </a:rPr>
              <a:t> D</a:t>
            </a:r>
            <a:r>
              <a:rPr lang="en-US" altLang="en-IN" sz="2800" b="1" dirty="0">
                <a:solidFill>
                  <a:srgbClr val="2A3127"/>
                </a:solidFill>
                <a:latin typeface="Times New Roman" panose="02020603050405020304" charset="0"/>
                <a:cs typeface="Times New Roman" panose="02020603050405020304" charset="0"/>
              </a:rPr>
              <a:t>emerits</a:t>
            </a:r>
            <a:endParaRPr lang="en-IN" altLang="en-US" sz="2800" b="1" dirty="0">
              <a:solidFill>
                <a:srgbClr val="2A3127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937895" y="1958340"/>
            <a:ext cx="35680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buFont typeface="Arial" panose="020B0604020202020204" pitchFamily="34" charset="0"/>
              <a:buChar char="●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HIGH ACCURACY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●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NON-INVASIVE 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●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USER-FRIENDLY 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●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CONTACTLESS AUTHENTICATION 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●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SPEED AND EFFICIENCY 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●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SCALABILITY 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●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MULTIMODAL INTEGRATION 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●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REDUCED FRAUD 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●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IMPROVED ACCESSIBILITY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0676" y="1930178"/>
            <a:ext cx="331937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buFont typeface="Arial" panose="020B0604020202020204" pitchFamily="34" charset="0"/>
              <a:buChar char="●"/>
            </a:pPr>
            <a:r>
              <a:rPr lang="en-US" sz="1200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PRIVACY CONCERNS </a:t>
            </a:r>
            <a:endParaRPr lang="en-US" sz="12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●"/>
            </a:pPr>
            <a:r>
              <a:rPr lang="en-US" sz="1200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POTENTIAL FOR BIASED RESULTS </a:t>
            </a:r>
            <a:endParaRPr lang="en-US" sz="12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●"/>
            </a:pPr>
            <a:r>
              <a:rPr lang="en-US" sz="1200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VULNERABILITY TO SPOOFING </a:t>
            </a:r>
            <a:endParaRPr lang="en-US" sz="12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●"/>
            </a:pPr>
            <a:r>
              <a:rPr lang="en-US" sz="1200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LIMITED PERFORMANCE IN LOW-LIGHT CONDITIONS </a:t>
            </a:r>
            <a:endParaRPr lang="en-US" sz="12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●"/>
            </a:pPr>
            <a:r>
              <a:rPr lang="en-US" sz="1200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DEPENDENCE ON HIGH-QUALITY DATA </a:t>
            </a:r>
            <a:endParaRPr lang="en-US" sz="12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●"/>
            </a:pPr>
            <a:r>
              <a:rPr lang="en-US" sz="1200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ETHICAL AND LEGAL ISSUES </a:t>
            </a:r>
            <a:endParaRPr lang="en-US" sz="12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●"/>
            </a:pPr>
            <a:r>
              <a:rPr lang="en-US" sz="1200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RELIANCE ON CONSENT </a:t>
            </a:r>
            <a:endParaRPr lang="en-US" sz="12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●"/>
            </a:pPr>
            <a:r>
              <a:rPr lang="en-US" sz="1200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COST OF IMPLEMENTATION </a:t>
            </a:r>
            <a:endParaRPr lang="en-US" sz="12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●"/>
            </a:pPr>
            <a:r>
              <a:rPr lang="en-US" sz="1200" b="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LACK OF STANDARDS</a:t>
            </a:r>
            <a:endParaRPr lang="en-US" sz="1200" b="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任意多边形: 形状 276"/>
          <p:cNvSpPr/>
          <p:nvPr/>
        </p:nvSpPr>
        <p:spPr bwMode="auto">
          <a:xfrm rot="13799162">
            <a:off x="-978695" y="3738013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Autofit/>
          </a:bodyPr>
          <a:p>
            <a:pPr lvl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F0E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 1"/>
          <p:cNvSpPr/>
          <p:nvPr/>
        </p:nvSpPr>
        <p:spPr>
          <a:xfrm>
            <a:off x="0" y="98"/>
            <a:ext cx="9144000" cy="5143500"/>
          </a:xfrm>
          <a:prstGeom prst="rect">
            <a:avLst/>
          </a:prstGeom>
        </p:spPr>
        <p:style>
          <a:lnRef idx="3">
            <a:schemeClr val="accent5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任意多边形: 形状 276"/>
          <p:cNvSpPr/>
          <p:nvPr/>
        </p:nvSpPr>
        <p:spPr bwMode="auto">
          <a:xfrm rot="13799162">
            <a:off x="-978695" y="3738013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17"/>
          <p:cNvSpPr txBox="1"/>
          <p:nvPr/>
        </p:nvSpPr>
        <p:spPr>
          <a:xfrm>
            <a:off x="2336800" y="348615"/>
            <a:ext cx="450151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IN" sz="2800" b="1" dirty="0">
                <a:solidFill>
                  <a:srgbClr val="2A3127"/>
                </a:solidFill>
                <a:latin typeface="Times New Roman" panose="02020603050405020304" charset="0"/>
                <a:cs typeface="Times New Roman" panose="02020603050405020304" charset="0"/>
              </a:rPr>
              <a:t>Outcome and Conclusion</a:t>
            </a:r>
            <a:endParaRPr lang="en-US" altLang="en-IN" sz="2800" b="1" dirty="0">
              <a:solidFill>
                <a:srgbClr val="2A3127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18"/>
          <p:cNvSpPr txBox="1"/>
          <p:nvPr/>
        </p:nvSpPr>
        <p:spPr>
          <a:xfrm>
            <a:off x="977900" y="1054735"/>
            <a:ext cx="7188200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Identification and Verification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Face recognition systems are primarily designed to identify and verify individuals based on their facial features. The outcome is successful identification or verification of a person's identity. 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Security Enhancement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Many face recognition systems are used for security purposes, such as access control to secure areas or unlocking devices (e.g.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martphones).Minimal latency in processing, making it suitable for applications like surveillance and customer interaction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Multimodal Approach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Combining facial emotion and age recognition significantly improves contextual understanding in applications such as marketing and healthcare. Explore integration with other modalities (e.g., voice, text) for comprehensive emotion recognition.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Healthcare</a:t>
            </a: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Monitoring emotional well-being and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potential threats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or emergencies.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Using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motion recognition enhances contextual understanding, allowing for more nuanced interpretations of human behavior.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任意多边形: 形状 276"/>
          <p:cNvSpPr/>
          <p:nvPr/>
        </p:nvSpPr>
        <p:spPr bwMode="auto">
          <a:xfrm rot="2995833">
            <a:off x="7334282" y="-100338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F0E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Rectangle 1"/>
          <p:cNvSpPr/>
          <p:nvPr/>
        </p:nvSpPr>
        <p:spPr>
          <a:xfrm>
            <a:off x="0" y="98"/>
            <a:ext cx="9144000" cy="5143500"/>
          </a:xfrm>
          <a:prstGeom prst="rect">
            <a:avLst/>
          </a:prstGeom>
        </p:spPr>
        <p:style>
          <a:lnRef idx="3">
            <a:schemeClr val="accent5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/>
          </a:p>
        </p:txBody>
      </p:sp>
      <p:sp>
        <p:nvSpPr>
          <p:cNvPr id="4" name="任意多边形: 形状 276"/>
          <p:cNvSpPr/>
          <p:nvPr/>
        </p:nvSpPr>
        <p:spPr bwMode="auto">
          <a:xfrm rot="13799162">
            <a:off x="-978695" y="3738013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277" name="任意多边形: 形状 276"/>
          <p:cNvSpPr/>
          <p:nvPr/>
        </p:nvSpPr>
        <p:spPr bwMode="auto">
          <a:xfrm rot="2995833">
            <a:off x="7340351" y="-73073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Autofit/>
          </a:bodyPr>
          <a:p>
            <a:pPr lvl="0"/>
            <a:r>
              <a:rPr lang="en-US" altLang="zh-CN"/>
              <a:t>z</a:t>
            </a:r>
            <a:endParaRPr lang="en-US" altLang="zh-CN"/>
          </a:p>
        </p:txBody>
      </p:sp>
      <p:pic>
        <p:nvPicPr>
          <p:cNvPr id="9" name="Picture Placeholder 8" descr="C:\Users\Anurag\Downloads\question-answer-text-bubble-conference-260nw-1846667440-removebg-preview (2).pngquestion-answer-text-bubble-conference-260nw-1846667440-removebg-preview (2)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l="4708" r="4708"/>
          <a:stretch>
            <a:fillRect/>
          </a:stretch>
        </p:blipFill>
        <p:spPr>
          <a:xfrm>
            <a:off x="2498725" y="878205"/>
            <a:ext cx="3959225" cy="3300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F0E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Rectangle 1"/>
          <p:cNvSpPr/>
          <p:nvPr/>
        </p:nvSpPr>
        <p:spPr>
          <a:xfrm>
            <a:off x="0" y="98"/>
            <a:ext cx="9144000" cy="5143500"/>
          </a:xfrm>
          <a:prstGeom prst="rect">
            <a:avLst/>
          </a:prstGeom>
        </p:spPr>
        <p:style>
          <a:lnRef idx="3">
            <a:schemeClr val="accent5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/>
          </a:p>
        </p:txBody>
      </p:sp>
      <p:sp>
        <p:nvSpPr>
          <p:cNvPr id="4" name="任意多边形: 形状 276"/>
          <p:cNvSpPr/>
          <p:nvPr/>
        </p:nvSpPr>
        <p:spPr bwMode="auto">
          <a:xfrm rot="13799162">
            <a:off x="-978695" y="3738013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277" name="任意多边形: 形状 276"/>
          <p:cNvSpPr/>
          <p:nvPr/>
        </p:nvSpPr>
        <p:spPr bwMode="auto">
          <a:xfrm rot="2995833">
            <a:off x="7340351" y="-73073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Autofit/>
          </a:bodyPr>
          <a:p>
            <a:pPr lvl="0"/>
            <a:r>
              <a:rPr lang="en-US" altLang="zh-CN"/>
              <a:t>z</a:t>
            </a:r>
            <a:endParaRPr lang="en-US" altLang="zh-CN"/>
          </a:p>
        </p:txBody>
      </p:sp>
      <p:pic>
        <p:nvPicPr>
          <p:cNvPr id="12" name="Picture Placeholder 11" descr="youtube-clip-art-youtube-thumbnail-removebg-preview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2753995" y="1175385"/>
            <a:ext cx="3350260" cy="2792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ISLIDE.GUIDESSETTING" val="{&quot;Id&quot;:&quot;GuidesStyle_Narrow&quot;,&quot;Name&quot;:&quot;较窄&quot;,&quot;Kind&quot;:&quot;System&quot;,&quot;OldGuidesSetting&quot;:{&quot;HeaderHeight&quot;:10.0,&quot;FooterHeight&quot;:5.0,&quot;SideMargin&quot;:2.5,&quot;TopMargin&quot;:0.0,&quot;BottomMargin&quot;:0.0,&quot;IntervalMargin&quot;:1.0}}"/>
  <p:tag name="KSO_WPP_MARK_KEY" val="f5935304-ff4d-4bd6-a4e2-e2a29c674a8b"/>
  <p:tag name="COMMONDATA" val="eyJoZGlkIjoiMGU2ZjNlMTA1ZDAzOTM1NTk4ZDgzNjMxOTgwNTE2YWQifQ=="/>
</p:tagLst>
</file>

<file path=ppt/theme/theme1.xml><?xml version="1.0" encoding="utf-8"?>
<a:theme xmlns:a="http://schemas.openxmlformats.org/drawingml/2006/main" name="Office 主题​​">
  <a:themeElements>
    <a:clrScheme name="自定义 13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8F65"/>
      </a:accent1>
      <a:accent2>
        <a:srgbClr val="30303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海外模板推荐Gilroy1">
      <a:majorFont>
        <a:latin typeface="Gilroy"/>
        <a:ea typeface="Gilroy"/>
        <a:cs typeface=""/>
      </a:majorFont>
      <a:minorFont>
        <a:latin typeface="Gilroy"/>
        <a:ea typeface="Gilroy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Gilroy"/>
        <a:ea typeface=""/>
        <a:cs typeface=""/>
        <a:font script="Jpan" typeface="游ゴシック Light"/>
        <a:font script="Hang" typeface="맑은 고딕"/>
        <a:font script="Hans" typeface="Gilroy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游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</Template>
  <TotalTime>0</TotalTime>
  <Words>2324</Words>
  <Application>WPS Presentation</Application>
  <PresentationFormat>On-screen Show (16:9)</PresentationFormat>
  <Paragraphs>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Gilroy</vt:lpstr>
      <vt:lpstr>Cambria Math</vt:lpstr>
      <vt:lpstr>Arial MT</vt:lpstr>
      <vt:lpstr>Times New Roman</vt:lpstr>
      <vt:lpstr>Candara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M12663</dc:creator>
  <cp:lastModifiedBy>Anurag</cp:lastModifiedBy>
  <cp:revision>34</cp:revision>
  <dcterms:created xsi:type="dcterms:W3CDTF">2023-04-12T08:34:00Z</dcterms:created>
  <dcterms:modified xsi:type="dcterms:W3CDTF">2024-10-11T19:03:27Z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91DBCC7B6D9045F0A85E180B2F5DE680</vt:lpwstr>
  </property>
  <property fmtid="{D5CDD505-2E9C-101B-9397-08002B2CF9AE}" pid="3" name="KSOProductBuildVer">
    <vt:lpwstr>1033-12.2.0.13472</vt:lpwstr>
  </property>
</Properties>
</file>