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59" r:id="rId7"/>
    <p:sldId id="260" r:id="rId8"/>
    <p:sldId id="270" r:id="rId9"/>
    <p:sldId id="262" r:id="rId10"/>
    <p:sldId id="272" r:id="rId11"/>
    <p:sldId id="273" r:id="rId12"/>
    <p:sldId id="274" r:id="rId13"/>
    <p:sldId id="275" r:id="rId14"/>
    <p:sldId id="276" r:id="rId15"/>
    <p:sldId id="265" r:id="rId16"/>
    <p:sldId id="271" r:id="rId17"/>
    <p:sldId id="281" r:id="rId18"/>
    <p:sldId id="278" r:id="rId19"/>
    <p:sldId id="279" r:id="rId20"/>
    <p:sldId id="280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B56"/>
    <a:srgbClr val="553058"/>
    <a:srgbClr val="A02A7D"/>
    <a:srgbClr val="362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3465" y="4394200"/>
            <a:ext cx="66795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of knowledge  </a:t>
            </a:r>
            <a:endParaRPr lang="en-US" altLang="zh-CN" sz="6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5738495" y="5501005"/>
            <a:ext cx="5022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cs typeface="+mn-lt"/>
              </a:rPr>
              <a:t>By - Anurag V Kulkarni  &amp; Abhinav Tripathy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3462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OUTCOME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
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o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348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06519" y="4761954"/>
            <a:ext cx="367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25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1406" y="631960"/>
            <a:ext cx="3489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032" y="3034324"/>
            <a:ext cx="2166501" cy="1939935"/>
            <a:chOff x="998032" y="3034324"/>
            <a:chExt cx="2166501" cy="1939935"/>
          </a:xfrm>
        </p:grpSpPr>
        <p:sp>
          <p:nvSpPr>
            <p:cNvPr id="7" name="矩形 6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bg1"/>
                  </a:solidFill>
                  <a:sym typeface="+mn-ea"/>
                </a:rPr>
                <a:t>INTRODUCTION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
</a:t>
              </a:r>
              <a:endParaRPr lang="zh-CN" altLang="en-US" sz="2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37317" y="3043849"/>
            <a:ext cx="2166501" cy="1930410"/>
            <a:chOff x="998032" y="3043849"/>
            <a:chExt cx="2166501" cy="1930410"/>
          </a:xfrm>
        </p:grpSpPr>
        <p:sp>
          <p:nvSpPr>
            <p:cNvPr id="11" name="矩形 10"/>
            <p:cNvSpPr/>
            <p:nvPr/>
          </p:nvSpPr>
          <p:spPr>
            <a:xfrm>
              <a:off x="1755367" y="3043849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bg1"/>
                  </a:solidFill>
                  <a:sym typeface="+mn-ea"/>
                </a:rPr>
                <a:t>WORKING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
</a:t>
              </a:r>
              <a:endParaRPr lang="zh-CN" altLang="en-US" sz="2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76602" y="3034324"/>
            <a:ext cx="2166501" cy="1939935"/>
            <a:chOff x="998032" y="3034324"/>
            <a:chExt cx="2166501" cy="1939935"/>
          </a:xfrm>
        </p:grpSpPr>
        <p:sp>
          <p:nvSpPr>
            <p:cNvPr id="15" name="矩形 14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PROJECT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
</a:t>
              </a:r>
              <a:endParaRPr lang="zh-CN" altLang="en-US" sz="2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915886" y="3034324"/>
            <a:ext cx="2166501" cy="1939935"/>
            <a:chOff x="998032" y="3034324"/>
            <a:chExt cx="2166501" cy="1939935"/>
          </a:xfrm>
        </p:grpSpPr>
        <p:sp>
          <p:nvSpPr>
            <p:cNvPr id="19" name="矩形 18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OUTCOME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
</a:t>
              </a:r>
              <a:endParaRPr lang="zh-CN" altLang="en-US" sz="2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1392070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058650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712658" y="2674960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346675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
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-10160" y="-6985"/>
            <a:ext cx="12211050" cy="6861810"/>
          </a:xfrm>
          <a:prstGeom prst="rect">
            <a:avLst/>
          </a:prstGeom>
          <a:solidFill>
            <a:srgbClr val="362A78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INTRODUCTION</a:t>
            </a:r>
            <a:r>
              <a:rPr lang="zh-CN" altLang="en-US" sz="2800" b="1" dirty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
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8345" y="1183005"/>
            <a:ext cx="10547350" cy="4627880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69000">
                <a:srgbClr val="553058"/>
              </a:gs>
              <a:gs pos="100000">
                <a:srgbClr val="221B56"/>
              </a:gs>
            </a:gsLst>
            <a:lin ang="9600000" scaled="1"/>
          </a:gradFill>
          <a:ln>
            <a:noFill/>
          </a:ln>
          <a:effectLst>
            <a:outerShdw blurRad="368300" dist="508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ea typeface="Calibri" panose="020F0502020204030204" pitchFamily="34" charset="0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916305" y="1721485"/>
            <a:ext cx="103593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cs typeface="+mn-lt"/>
              </a:rPr>
              <a:t>About our project</a:t>
            </a:r>
            <a:r>
              <a:rPr lang="en-US" altLang="zh-CN" sz="2400" b="1" dirty="0">
                <a:solidFill>
                  <a:schemeClr val="bg1"/>
                </a:solidFill>
                <a:cs typeface="+mn-lt"/>
              </a:rPr>
              <a:t>,</a:t>
            </a:r>
            <a:endParaRPr lang="en-US" altLang="zh-CN" sz="2400" b="1" dirty="0">
              <a:solidFill>
                <a:schemeClr val="bg1"/>
              </a:solidFill>
              <a:cs typeface="+mn-lt"/>
            </a:endParaRPr>
          </a:p>
          <a:p>
            <a:endParaRPr lang="zh-CN" altLang="en-US" sz="2400" b="1" dirty="0">
              <a:solidFill>
                <a:schemeClr val="bg1"/>
              </a:solidFill>
              <a:cs typeface="+mn-lt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cs typeface="+mn-lt"/>
              </a:rPr>
              <a:t>This project </a:t>
            </a:r>
            <a:r>
              <a:rPr lang="en-US" altLang="zh-CN" sz="2400" b="1" dirty="0">
                <a:solidFill>
                  <a:schemeClr val="bg1"/>
                </a:solidFill>
                <a:cs typeface="+mn-lt"/>
              </a:rPr>
              <a:t>uses</a:t>
            </a:r>
            <a:r>
              <a:rPr lang="zh-CN" altLang="en-US" sz="2400" b="1" dirty="0">
                <a:solidFill>
                  <a:schemeClr val="bg1"/>
                </a:solidFill>
                <a:cs typeface="+mn-lt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cs typeface="+mn-lt"/>
              </a:rPr>
              <a:t>Figma,Python a</a:t>
            </a:r>
            <a:r>
              <a:rPr lang="zh-CN" altLang="en-US" sz="2400" b="1" dirty="0">
                <a:solidFill>
                  <a:schemeClr val="bg1"/>
                </a:solidFill>
                <a:cs typeface="+mn-lt"/>
              </a:rPr>
              <a:t>nd </a:t>
            </a:r>
            <a:r>
              <a:rPr lang="en-US" altLang="zh-CN" sz="2400" b="1" dirty="0">
                <a:solidFill>
                  <a:schemeClr val="bg1"/>
                </a:solidFill>
                <a:cs typeface="+mn-lt"/>
              </a:rPr>
              <a:t>Tkinter</a:t>
            </a:r>
            <a:r>
              <a:rPr lang="zh-CN" altLang="en-US" sz="2400" b="1" dirty="0">
                <a:solidFill>
                  <a:schemeClr val="bg1"/>
                </a:solidFill>
                <a:cs typeface="+mn-lt"/>
              </a:rPr>
              <a:t>. </a:t>
            </a:r>
            <a:endParaRPr lang="zh-CN" altLang="en-US" sz="2400" b="1" dirty="0">
              <a:solidFill>
                <a:schemeClr val="bg1"/>
              </a:solidFill>
              <a:cs typeface="+mn-lt"/>
            </a:endParaRPr>
          </a:p>
          <a:p>
            <a:endParaRPr lang="zh-CN" altLang="en-US" sz="2400" b="1" dirty="0">
              <a:solidFill>
                <a:schemeClr val="bg1"/>
              </a:solidFill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cs typeface="+mn-lt"/>
              </a:rPr>
              <a:t> Test of Knowledge(</a:t>
            </a:r>
            <a:r>
              <a:rPr sz="2400" dirty="0">
                <a:solidFill>
                  <a:schemeClr val="bg1"/>
                </a:solidFill>
                <a:cs typeface="+mn-lt"/>
              </a:rPr>
              <a:t>Quiz Game</a:t>
            </a:r>
            <a:r>
              <a:rPr lang="en-US" sz="2400" dirty="0">
                <a:solidFill>
                  <a:schemeClr val="bg1"/>
                </a:solidFill>
                <a:cs typeface="+mn-lt"/>
              </a:rPr>
              <a:t>) </a:t>
            </a:r>
            <a:r>
              <a:rPr sz="2400" dirty="0">
                <a:solidFill>
                  <a:schemeClr val="bg1"/>
                </a:solidFill>
                <a:cs typeface="+mn-lt"/>
              </a:rPr>
              <a:t>is a collection of number of different types of quizzes like technical, games, sports, etc. There will be limited number of questions and for each correct answer user will get a credit score. To develop a user friendly quiz application which will contain : Numbers of quiz , MCQ style Answers, Feedback after every round of Quiz session.This helps to improve the knowledge level of users</a:t>
            </a:r>
            <a:endParaRPr sz="2400" dirty="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WORKING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
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0" y="-3810"/>
            <a:ext cx="12211050" cy="6861810"/>
          </a:xfrm>
          <a:prstGeom prst="rect">
            <a:avLst/>
          </a:prstGeom>
          <a:solidFill>
            <a:srgbClr val="362A78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WORKING</a:t>
            </a:r>
            <a:r>
              <a:rPr lang="zh-CN" altLang="en-US" sz="2800" b="1" dirty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
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8345" y="1183005"/>
            <a:ext cx="10547350" cy="4627880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69000">
                <a:srgbClr val="553058"/>
              </a:gs>
              <a:gs pos="100000">
                <a:srgbClr val="221B56"/>
              </a:gs>
            </a:gsLst>
            <a:lin ang="9600000" scaled="1"/>
          </a:gradFill>
          <a:ln>
            <a:noFill/>
          </a:ln>
          <a:effectLst>
            <a:outerShdw blurRad="368300" dist="508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ea typeface="Calibri" panose="020F0502020204030204" pitchFamily="34" charset="0"/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916305" y="1696085"/>
            <a:ext cx="9699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powerful design tool used to create : websites, applications, logos, etc. 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916305" y="2574290"/>
            <a:ext cx="9698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interpreted, object-oriented, high-level programming language with dynamic semantics. Its high-level built in data structures, combined with dynamic typing and dynamic binding, make it very attractive for Rapid Application Development. 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5205" y="4191000"/>
            <a:ext cx="9699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standard GUI library for Python. Python when combined with Tkinter provides a fast and easy way to create GUI applications.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15" y="3429000"/>
            <a:ext cx="23876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
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12192000" cy="666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7790"/>
            <a:ext cx="12192000" cy="6159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Presentation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黑体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Anurag</cp:lastModifiedBy>
  <cp:revision>13</cp:revision>
  <dcterms:created xsi:type="dcterms:W3CDTF">2018-08-13T01:27:00Z</dcterms:created>
  <dcterms:modified xsi:type="dcterms:W3CDTF">2024-02-25T07:00:26Z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4E6476110BCE487FAAD18C51BD7501E7</vt:lpwstr>
  </property>
</Properties>
</file>