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3"/>
    <p:restoredTop sz="94603"/>
  </p:normalViewPr>
  <p:slideViewPr>
    <p:cSldViewPr>
      <p:cViewPr>
        <p:scale>
          <a:sx n="106" d="100"/>
          <a:sy n="106" d="100"/>
        </p:scale>
        <p:origin x="1920"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4T20:34:48.154"/>
    </inkml:context>
    <inkml:brush xml:id="br0">
      <inkml:brushProperty name="width" value="0.035" units="cm"/>
      <inkml:brushProperty name="height" value="0.035" units="cm"/>
    </inkml:brush>
  </inkml:definitions>
  <inkml:trace contextRef="#ctx0" brushRef="#br0">188 117 24575,'0'-9'0,"0"-1"0,0-1 0,0 0 0,0-1 0,0 1 0,0 1 0,0 0 0,0-1 0,0 1 0,2 3 0,2 3 0,0 4 0,0 1 0,0 4 0,-2 3 0,1 3 0,-2 1 0,-1-2 0,1-2 0,0-4 0,2-1 0,1 0 0,3 2 0,1 1 0,0 1 0,-2-2 0,-1-3 0,0-1 0,2-1 0,1 0 0,1 0 0,-2 0 0,-1 0 0,-2 0 0,1 0 0,0 0 0,1 1 0,1 1 0,0 1 0,0 0 0,-1-1 0,-1-1 0,1 0 0,-1 0 0,0 0 0,0 0 0,1-1 0,2 0 0,5 0 0,6 1 0,2 2 0,2-1 0,-4 0 0,-6-1 0,-1 1 0,-4-1 0,-1 0 0,1-1 0,1 0 0,2 2 0,1-1 0,0 1 0,0-1 0,0-1 0,0 0 0,0 0 0,-1 0 0,-2 0 0,-2 0 0,1 0 0,15 0 0,12 0 0,8 0 0,-3 0 0,-15 0 0,-8 0 0,-7 0 0,-3 0 0,-1 0 0,7 0 0,7 0 0,5 0 0,3 0 0,-8 0 0,-4 0 0,-5 0 0,-7 1 0,-1 0 0,0 0 0,1 0 0,3-1 0,5 0 0,5 0 0,4 0 0,-2 1 0,-3 1 0,-6-1 0,-4 0 0,-4-2 0,-3 0 0,-3 0 0,-7 4 0,-7 2 0,-6 0 0,-1 0 0,3-4 0,5-1 0,2 0 0,3 0 0,2 0 0,-1 0 0,3-2 0,-1-2 0,-1 0 0,-1-1 0,1 0 0,0 2 0,3 0 0,1 0 0,1 0 0,0 1 0,-1-2 0,0 2 0,0-1 0,0 2 0,2 0 0,-1-1 0,-2 1 0,-1 0 0,-5 0 0,-4 0 0,-3 1 0,-5 0 0,3 0 0,2 0 0,3 0 0,6 0 0,3 0 0,2 0 0,1 0 0,-2 0 0,-5 0 0,-7 0 0,-5 0 0,-2 0 0,4 0 0,6 0 0,4 0 0,6 0 0,0 0 0,-2 0 0,-8 0 0,-12 0 0,-7 0 0,-1 0 0,5 0 0,10 0 0,7 0 0,7 0 0,-5 0 0,-14 0 0,-13 0 0,-13 0 0,4 0 0,14 0 0,14 0 0,13 0 0,1 0 0,-1 1 0,0 2 0,-1 0 0,1-1 0,-1 1 0,0-1 0,1-1 0,0 1 0,3-2 0,4 0 0,6 0 0,6 0 0,3 0 0,2 0 0,0 0 0,-2 2 0,0 1 0,0 0 0,0 0 0,-1 0 0,-3-1 0,-1-1 0,-3 0 0,-1 0 0,0 0 0,1 1 0,-1 0 0,0-1 0,-1 0 0,0-1 0,-1 0 0,1 0 0,0 0 0,0 0 0,1 0 0,2 0 0,0 0 0,0 0 0,-1 0 0,0 0 0,-1 0 0,1 0 0,1 0 0,0 0 0,0 0 0,2 0 0,0 0 0,1 0 0,-1 0 0,3 0 0,4 0 0,4 0 0,1 0 0,0 0 0,-2 0 0,-1 0 0,2 0 0,1 0 0,1 0 0,1 0 0,-1 0 0,0 0 0,-3 0 0,-2 0 0,-3 0 0,-3 0 0,-1 0 0,-2 0 0,-3 0 0,-1 0 0,6 0 0,7-2 0,9 0 0,3-1 0,-2 2 0,-5 1 0,-6-2 0,-3 1 0,-3-1 0,4 1 0,4 1 0,4 0 0,3 0 0,-5 0 0,-6-1 0,-7-1 0,-1-1 0,6-4 0,6-2 0,3 0 0,-4 3 0,-10 5 0,-5 0 0,-6 1 0,-5 0 0,-3 0 0,-5 0 0,-1 0 0,0 0 0,3 0 0,2 0 0,2 0 0,2 0 0,1 0 0,1 0 0,1 0 0,0 0 0,0 0 0,-1 0 0,-1 0 0,-1 0 0,-2 0 0,-1 0 0,-1 0 0,-1 0 0,-1 0 0,-1-2 0,3-2 0,-1-1 0,0 1 0,1 3 0,0 1 0,1 0 0,1 0 0,0 0 0,1 0 0,-1 0 0,2 0 0,0-1 0,1 0 0,2-1 0,-4 1 0,-9 1 0,-12-1 0,-15 1 0,-6 0 0,3 0 0,10 0 0,12 2 0,6-1 0,3 1 0,2 0 0,2 0 0,4-1 0,0 1 0,-3-1 0,-10 2 0,-8 2 0,-5 0 0,8-1 0,12-3 0,7-1 0,4-1 0,-2 1 0,0 0 0,0 0 0,-1 0 0,1 0 0,0 0 0,0 0 0,2 0 0,0 0 0,0 0 0,-2 0 0,-1 0 0,-1 0 0,0 0 0,1 0 0,2 0 0,0 0 0,0 0 0,0 0 0,1 1 0,0 1 0,2 1 0,-1 5 0,-2 2 0,1 0 0,0 2 0,2-4 0,0 0 0,3-2 0,0-2 0,2-2 0,2-2 0,1 0 0,2 0 0,2 0 0,0 0 0,3 0 0,-1 0 0,0-2 0,0 1 0,0-2 0,0 0 0,0 0 0,0 0 0,0 1 0,-2 0 0,0 1 0,-1-1 0,-2 1 0,1-1 0,-1 1 0,2-1 0,-1 2 0,1 0 0,1-1 0,3-1 0,4 1 0,6-2 0,9 0 0,10-2 0,11-2 0,11 1 0,4-1 0,0-1 0,-9 3 0,-14 0 0,-11 1 0,-6 2 0,-3 0 0,0-2 0,-3 2 0,-4 0 0,-3 0 0,-3 2 0,0 0 0,0 0 0,3-1 0,2 0 0,1-1 0,-1 1 0,-4-1 0,-7 2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4T20:35:19.838"/>
    </inkml:context>
    <inkml:brush xml:id="br0">
      <inkml:brushProperty name="width" value="0.035" units="cm"/>
      <inkml:brushProperty name="height" value="0.035" units="cm"/>
    </inkml:brush>
  </inkml:definitions>
  <inkml:trace contextRef="#ctx0" brushRef="#br0">79 0 24575,'0'6'0,"0"1"0,0-2 0,0 0 0,0 0 0,0 1 0,0 0 0,0 1 0,0 2 0,0-2 0,0 0 0,0-1 0,3-2 0,2-2 0,3-1 0,2-1 0,-1 0 0,1 0 0,0 0 0,0 0 0,1 0 0,1 0 0,1 0 0,4 0 0,3 0 0,5 0 0,3 0 0,2 0 0,0 0 0,-1 0 0,-3 0 0,-4 0 0,-4 0 0,-3 0 0,-4 0 0,-1 0 0,-1 0 0,1 0 0,4 0 0,3 0 0,1 0 0,2 0 0,-1-2 0,-2-1 0,2-3 0,1 0 0,5 0 0,3 2 0,1 2 0,-1 1 0,2 1 0,2 0 0,4 0 0,-1 0 0,-6 0 0,-6 0 0,-9 0 0,-3 0 0,-3 0 0,-2 0 0,-1 0 0,0 0 0,-1 0 0,1 0 0,1 0 0,3 0 0,3 0 0,1 0 0,1 0 0,0 0 0,-2 0 0,-2 0 0,-3 0 0,-3 0 0,0 0 0,1 0 0,0 0 0,0 0 0,-2-1 0,0-1 0,-2-2 0,-1-2 0,0 0 0,0-1 0,-2 0 0,-1 1 0,-4 0 0,-4 2 0,-4 2 0,-5 0 0,-7 2 0,-3 0 0,-4 0 0,0 0 0,0 0 0,4 0 0,3 0 0,5 0 0,4 0 0,-2 0 0,2 0 0,0 0 0,-2 0 0,-3 0 0,-5 0 0,-3 2 0,0 2 0,2 0 0,4 0 0,5-1 0,4-1 0,2 0 0,-3 0 0,-3-2 0,-3 0 0,-3 0 0,2 0 0,1 0 0,3 0 0,3 0 0,1 0 0,1 0 0,-2 0 0,1 0 0,2 0 0,5 0 0,3 1 0,2 0 0,1 1 0,-4-1 0,-8-1 0,-16 0 0,-5 0 0,4 0 0,9 0 0,13 0 0,3 0 0,1 0 0,2 0 0,0 0 0,-1 0 0,0 0 0,-2 0 0,-2 0 0,-1 0 0,2 0 0,2 1 0,4 1 0,4 4 0,4 3 0,3 4 0,2 1 0,-1 0 0,-1-1 0,-3-4 0,-1 0 0,0-4 0,-1 0 0,0-2 0,-1-1 0,1 2 0,1-2 0,0 0 0,0-1 0,-1-1 0,1 0 0,0 0 0,1 0 0,-1 0 0,1 0 0,1 0 0,1 0 0,2 0 0,1 0 0,1 0 0,1 0 0,0 0 0,1 0 0,0 0 0,0 0 0,0 0 0,0 0 0,2 0 0,2 0 0,-1 0 0,0 0 0,-3 0 0,0 0 0,0 0 0,-1 0 0,1 0 0,0-2 0,3 0 0,0 0 0,1 1 0,-2 1 0,-2 0 0,-3-1 0,-2 0 0,-2-1 0,-2 1 0,2 1 0,4-2 0,9 0 0,6 0 0,4 1 0,-4 1 0,-5-2 0,-6 0 0,-3 0 0,0 1 0,9-1 0,18-1 0,5 1 0,-2-1 0,-11 3 0,-17 0 0,-4 0 0,1 0 0,6 0 0,8 0 0,6 0 0,-1 0 0,-5 0 0,-6 0 0,-6 0 0,-4 0 0,-2 0 0,-2 0 0,1 0 0,-2-1 0,-2-1 0,1 0 0,0-4 0,1 0 0,0-2 0,-1-1 0,2 0 0,0-1 0,-1 0 0,0 0 0,-2 0 0,-2 3 0,-1 2 0,-2 4 0,-7 3 0,-7 4 0,-6 2 0,-5 1 0,-1-2 0,2-1 0,1-2 0,-2-2 0,2-1 0,-2-1 0,3 0 0,5 0 0,5 0 0,0 0 0,-2 0 0,-6 0 0,-8 0 0,-5 0 0,0 0 0,3 0 0,4 0 0,0 0 0,-1 0 0,1 0 0,5 0 0,6 0 0,7 0 0,4 0 0,0 0 0,2 0 0,-6 0 0,-10 0 0,-9 0 0,-7 2 0,1 1 0,7 0 0,11 1 0,12-3 0,13 1 0,14-2 0,9 0 0,3 0 0,0 0 0,-10-2 0,-3 1 0,-3-1 0,-3 0 0,0 1 0,1-1 0,3-2 0,2 1 0,1 0 0,-3 0 0,-3 1 0,-2 0 0,-3 0 0,-2 0 0,-2 1 0,-1 0 0,0 1 0,0 0 0,2 0 0,11 0 0,9 0 0,6 0 0,-1 0 0,-9 0 0,-8 0 0,-6 1 0,-3 1 0,-4 1 0,-1 1 0,-1 2 0,1 1 0,-1-1 0,0 1 0,0-1 0,0-1 0,-2-1 0,-2 1 0,-2-3 0,-2 2 0,1-1 0,1 1 0,-1 1 0,1-2 0,-1 1 0,0 0 0,0-3 0,-1 1 0,1 0 0,-1 2 0,-1 2 0,0 0 0,0 0 0,0 0 0,0-1 0,1 0 0,0-2 0,3-2 0,-2 0 0,0-1 0,-2 0 0,-4 0 0,-3-2 0,-5-3 0,-6-2 0,-2-3 0,3 1 0,5 1 0,6 2 0,6 2 0,3 1 0,2 1 0,-1-2 0,0 0 0,-2 0 0,-5 2 0,-9 0 0,-13 2 0,-12 0 0,0 0 0,4-2 0,13-1 0,12 1 0,8-1 0,4 1 0,2-1 0,1 1 0,0 0 0,-1-1 0,0 2 0,-3-1 0,-6 2 0,-7-2 0,-7-1 0,-3 1 0,4-1 0,9 3 0,9 0 0,10 0 0,11 0 0,9 0 0,14-2 0,7-1 0,6 1 0,6-3 0,1-1 0,3 0 0,-8 0 0,-9 2 0,-6 0 0,-6 1 0,0 1 0,-3 1 0,-2 1 0,-3 0 0,0 0 0,-3 0 0,-2 0 0,-4 0 0,-5 0 0,-2 0 0,-1 0 0,6 0 0,9 0 0,9 0 0,6 0 0,-5 0 0,-7 0 0,-9 1 0,-7 1 0,-9 2 0,-7 1 0,-16 0 0,-12 1 0,-3 0 0,2-1 0,12-3 0,7-1 0,5-1 0,3 0 0,3 0 0,0 0 0,2 0 0,0 0 0,0 1 0,-1 0 0,0 2 0,1 0 0,-1 1 0,1 0 0,1 1 0,-1 0 0,2 0 0,0 1 0,1-1 0,0-2 0,-3-2 0,-4-1 0,-13 0 0,-20 0 0,-26 0 0,-20 0 0,-1 0 0,12 0 0,24 0 0,22 0 0,15 0 0,8-2 0,3-1 0,-1-1 0,3 0 0,-2 0 0,-5 1 0,-3 1 0,-3 1 0,0 1 0,3-2 0,4 0 0,10 0 0,11 1 0,12 1 0,6 0 0,2 0 0,3 0 0,-1 0 0,0-2 0,-6-1 0,-7-1 0,-4-2 0,-3 1 0,-1-2 0,1 0 0,0 2 0,0 0 0,0 0 0,0 1 0,4 1 0,5-1 0,5 2 0,10-1 0,2 1 0,2 2 0,0 0 0,-3 0 0,3 0 0,-1 0 0,-4 0 0,-8 0 0,-9 0 0,-10 0 0,-5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1E14A5F-CC33-3B46-8BF0-DFE3F1F5C1BB}" type="datetimeFigureOut">
              <a:rPr lang="en-US" smtClean="0"/>
              <a:t>6/5/25</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DF28699-0640-5E44-BA0F-2A5F817D5DBD}" type="slidenum">
              <a:rPr lang="en-US" smtClean="0"/>
              <a:t>‹#›</a:t>
            </a:fld>
            <a:endParaRPr lang="en-US"/>
          </a:p>
        </p:txBody>
      </p:sp>
    </p:spTree>
    <p:extLst>
      <p:ext uri="{BB962C8B-B14F-4D97-AF65-F5344CB8AC3E}">
        <p14:creationId xmlns:p14="http://schemas.microsoft.com/office/powerpoint/2010/main" val="359790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F28699-0640-5E44-BA0F-2A5F817D5DBD}" type="slidenum">
              <a:rPr lang="en-US" smtClean="0"/>
              <a:t>22</a:t>
            </a:fld>
            <a:endParaRPr lang="en-US"/>
          </a:p>
        </p:txBody>
      </p:sp>
    </p:spTree>
    <p:extLst>
      <p:ext uri="{BB962C8B-B14F-4D97-AF65-F5344CB8AC3E}">
        <p14:creationId xmlns:p14="http://schemas.microsoft.com/office/powerpoint/2010/main" val="72468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sz="2600" b="1" i="0">
                <a:solidFill>
                  <a:srgbClr val="196B24"/>
                </a:solidFill>
                <a:latin typeface="Cambria"/>
                <a:cs typeface="Cambria"/>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sz="1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96B24"/>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96B24"/>
                </a:solidFill>
                <a:latin typeface="Cambria"/>
                <a:cs typeface="Cambria"/>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96B24"/>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30374" y="883411"/>
            <a:ext cx="5022850" cy="421005"/>
          </a:xfrm>
          <a:prstGeom prst="rect">
            <a:avLst/>
          </a:prstGeom>
        </p:spPr>
        <p:txBody>
          <a:bodyPr wrap="square" lIns="0" tIns="0" rIns="0" bIns="0">
            <a:spAutoFit/>
          </a:bodyPr>
          <a:lstStyle>
            <a:lvl1pPr>
              <a:defRPr sz="2600" b="1" i="0">
                <a:solidFill>
                  <a:srgbClr val="196B24"/>
                </a:solidFill>
                <a:latin typeface="Cambria"/>
                <a:cs typeface="Cambria"/>
              </a:defRPr>
            </a:lvl1pPr>
          </a:lstStyle>
          <a:p>
            <a:endParaRPr/>
          </a:p>
        </p:txBody>
      </p:sp>
      <p:sp>
        <p:nvSpPr>
          <p:cNvPr id="3" name="Holder 3"/>
          <p:cNvSpPr>
            <a:spLocks noGrp="1"/>
          </p:cNvSpPr>
          <p:nvPr>
            <p:ph type="body" idx="1"/>
          </p:nvPr>
        </p:nvSpPr>
        <p:spPr>
          <a:xfrm>
            <a:off x="901700" y="3593083"/>
            <a:ext cx="5935980" cy="5358765"/>
          </a:xfrm>
          <a:prstGeom prst="rect">
            <a:avLst/>
          </a:prstGeom>
        </p:spPr>
        <p:txBody>
          <a:bodyPr wrap="square" lIns="0" tIns="0" rIns="0" bIns="0">
            <a:spAutoFit/>
          </a:bodyPr>
          <a:lstStyle>
            <a:lvl1pPr>
              <a:defRPr sz="14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6/5/25</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jp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customXml" Target="../ink/ink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9507"/>
            <a:ext cx="5967095" cy="668760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mbria"/>
                <a:cs typeface="Cambria"/>
              </a:rPr>
              <a:t>DECLARATION</a:t>
            </a:r>
            <a:endParaRPr sz="1800" dirty="0">
              <a:latin typeface="Cambria"/>
              <a:cs typeface="Cambria"/>
            </a:endParaRPr>
          </a:p>
          <a:p>
            <a:pPr marL="12700" marR="635635">
              <a:lnSpc>
                <a:spcPts val="1870"/>
              </a:lnSpc>
              <a:spcBef>
                <a:spcPts val="1455"/>
              </a:spcBef>
            </a:pPr>
            <a:r>
              <a:rPr sz="1600" dirty="0">
                <a:latin typeface="Cambria"/>
                <a:cs typeface="Cambria"/>
              </a:rPr>
              <a:t>I</a:t>
            </a:r>
            <a:r>
              <a:rPr sz="1600" spc="-30" dirty="0">
                <a:latin typeface="Cambria"/>
                <a:cs typeface="Cambria"/>
              </a:rPr>
              <a:t> </a:t>
            </a:r>
            <a:r>
              <a:rPr sz="1600" dirty="0">
                <a:latin typeface="Cambria"/>
                <a:cs typeface="Cambria"/>
              </a:rPr>
              <a:t>hereby</a:t>
            </a:r>
            <a:r>
              <a:rPr sz="1600" spc="-25" dirty="0">
                <a:latin typeface="Cambria"/>
                <a:cs typeface="Cambria"/>
              </a:rPr>
              <a:t> </a:t>
            </a:r>
            <a:r>
              <a:rPr sz="1600" dirty="0">
                <a:latin typeface="Cambria"/>
                <a:cs typeface="Cambria"/>
              </a:rPr>
              <a:t>declare</a:t>
            </a:r>
            <a:r>
              <a:rPr sz="1600" spc="-25" dirty="0">
                <a:latin typeface="Cambria"/>
                <a:cs typeface="Cambria"/>
              </a:rPr>
              <a:t> </a:t>
            </a:r>
            <a:r>
              <a:rPr sz="1600" dirty="0">
                <a:latin typeface="Cambria"/>
                <a:cs typeface="Cambria"/>
              </a:rPr>
              <a:t>that</a:t>
            </a:r>
            <a:r>
              <a:rPr sz="1600" spc="-25" dirty="0">
                <a:latin typeface="Cambria"/>
                <a:cs typeface="Cambria"/>
              </a:rPr>
              <a:t> </a:t>
            </a:r>
            <a:r>
              <a:rPr sz="1600" dirty="0">
                <a:latin typeface="Cambria"/>
                <a:cs typeface="Cambria"/>
              </a:rPr>
              <a:t>the</a:t>
            </a:r>
            <a:r>
              <a:rPr sz="1600" spc="-25" dirty="0">
                <a:latin typeface="Cambria"/>
                <a:cs typeface="Cambria"/>
              </a:rPr>
              <a:t> </a:t>
            </a:r>
            <a:r>
              <a:rPr sz="1600" dirty="0">
                <a:latin typeface="Cambria"/>
                <a:cs typeface="Cambria"/>
              </a:rPr>
              <a:t>project</a:t>
            </a:r>
            <a:r>
              <a:rPr sz="1600" spc="-30" dirty="0">
                <a:latin typeface="Cambria"/>
                <a:cs typeface="Cambria"/>
              </a:rPr>
              <a:t> </a:t>
            </a:r>
            <a:r>
              <a:rPr sz="1600" dirty="0">
                <a:latin typeface="Cambria"/>
                <a:cs typeface="Cambria"/>
              </a:rPr>
              <a:t>work</a:t>
            </a:r>
            <a:r>
              <a:rPr sz="1600" spc="-25" dirty="0">
                <a:latin typeface="Cambria"/>
                <a:cs typeface="Cambria"/>
              </a:rPr>
              <a:t> </a:t>
            </a:r>
            <a:r>
              <a:rPr sz="1600" dirty="0">
                <a:latin typeface="Cambria"/>
                <a:cs typeface="Cambria"/>
              </a:rPr>
              <a:t>entitled</a:t>
            </a:r>
            <a:r>
              <a:rPr sz="1600" spc="-25" dirty="0">
                <a:latin typeface="Cambria"/>
                <a:cs typeface="Cambria"/>
              </a:rPr>
              <a:t> </a:t>
            </a:r>
            <a:r>
              <a:rPr sz="1600" b="1" dirty="0">
                <a:latin typeface="Cambria"/>
                <a:cs typeface="Cambria"/>
              </a:rPr>
              <a:t>“</a:t>
            </a:r>
            <a:r>
              <a:rPr sz="1600" dirty="0">
                <a:latin typeface="Cambria"/>
                <a:cs typeface="Cambria"/>
              </a:rPr>
              <a:t>Online</a:t>
            </a:r>
            <a:r>
              <a:rPr sz="1600" spc="-25" dirty="0">
                <a:latin typeface="Cambria"/>
                <a:cs typeface="Cambria"/>
              </a:rPr>
              <a:t> </a:t>
            </a:r>
            <a:r>
              <a:rPr sz="1600" spc="-10" dirty="0">
                <a:latin typeface="Cambria"/>
                <a:cs typeface="Cambria"/>
              </a:rPr>
              <a:t>Voting </a:t>
            </a:r>
            <a:r>
              <a:rPr sz="1600" dirty="0">
                <a:latin typeface="Cambria"/>
                <a:cs typeface="Cambria"/>
              </a:rPr>
              <a:t>System</a:t>
            </a:r>
            <a:r>
              <a:rPr sz="1600" b="1" dirty="0">
                <a:latin typeface="Cambria"/>
                <a:cs typeface="Cambria"/>
              </a:rPr>
              <a:t>”</a:t>
            </a:r>
            <a:r>
              <a:rPr sz="1600" dirty="0">
                <a:latin typeface="Cambria"/>
                <a:cs typeface="Cambria"/>
              </a:rPr>
              <a:t>,</a:t>
            </a:r>
            <a:r>
              <a:rPr sz="1600" spc="-35" dirty="0">
                <a:latin typeface="Cambria"/>
                <a:cs typeface="Cambria"/>
              </a:rPr>
              <a:t> </a:t>
            </a:r>
            <a:r>
              <a:rPr sz="1600" dirty="0">
                <a:latin typeface="Cambria"/>
                <a:cs typeface="Cambria"/>
              </a:rPr>
              <a:t>submitted</a:t>
            </a:r>
            <a:r>
              <a:rPr sz="1600" spc="-30" dirty="0">
                <a:latin typeface="Cambria"/>
                <a:cs typeface="Cambria"/>
              </a:rPr>
              <a:t> </a:t>
            </a:r>
            <a:r>
              <a:rPr sz="1600" dirty="0">
                <a:latin typeface="Cambria"/>
                <a:cs typeface="Cambria"/>
              </a:rPr>
              <a:t>as</a:t>
            </a:r>
            <a:r>
              <a:rPr sz="1600" spc="-30" dirty="0">
                <a:latin typeface="Cambria"/>
                <a:cs typeface="Cambria"/>
              </a:rPr>
              <a:t> </a:t>
            </a:r>
            <a:r>
              <a:rPr sz="1600" dirty="0">
                <a:latin typeface="Cambria"/>
                <a:cs typeface="Cambria"/>
              </a:rPr>
              <a:t>part</a:t>
            </a:r>
            <a:r>
              <a:rPr sz="1600" spc="-30" dirty="0">
                <a:latin typeface="Cambria"/>
                <a:cs typeface="Cambria"/>
              </a:rPr>
              <a:t> </a:t>
            </a:r>
            <a:r>
              <a:rPr sz="1600" dirty="0">
                <a:latin typeface="Cambria"/>
                <a:cs typeface="Cambria"/>
              </a:rPr>
              <a:t>of</a:t>
            </a:r>
            <a:r>
              <a:rPr sz="1600" spc="-30" dirty="0">
                <a:latin typeface="Cambria"/>
                <a:cs typeface="Cambria"/>
              </a:rPr>
              <a:t> </a:t>
            </a:r>
            <a:r>
              <a:rPr sz="1600" dirty="0">
                <a:latin typeface="Cambria"/>
                <a:cs typeface="Cambria"/>
              </a:rPr>
              <a:t>the</a:t>
            </a:r>
            <a:r>
              <a:rPr sz="1600" spc="-30" dirty="0">
                <a:latin typeface="Cambria"/>
                <a:cs typeface="Cambria"/>
              </a:rPr>
              <a:t> </a:t>
            </a:r>
            <a:r>
              <a:rPr sz="1600" dirty="0">
                <a:latin typeface="Cambria"/>
                <a:cs typeface="Cambria"/>
              </a:rPr>
              <a:t>evaluation</a:t>
            </a:r>
            <a:r>
              <a:rPr sz="1600" spc="-30" dirty="0">
                <a:latin typeface="Cambria"/>
                <a:cs typeface="Cambria"/>
              </a:rPr>
              <a:t> </a:t>
            </a:r>
            <a:r>
              <a:rPr sz="1600" dirty="0">
                <a:latin typeface="Cambria"/>
                <a:cs typeface="Cambria"/>
              </a:rPr>
              <a:t>for</a:t>
            </a:r>
            <a:r>
              <a:rPr sz="1600" spc="-30" dirty="0">
                <a:latin typeface="Cambria"/>
                <a:cs typeface="Cambria"/>
              </a:rPr>
              <a:t> </a:t>
            </a:r>
            <a:r>
              <a:rPr sz="1600" spc="-25" dirty="0">
                <a:latin typeface="Cambria"/>
                <a:cs typeface="Cambria"/>
              </a:rPr>
              <a:t>the</a:t>
            </a:r>
            <a:endParaRPr sz="1600" dirty="0">
              <a:latin typeface="Cambria"/>
              <a:cs typeface="Cambria"/>
            </a:endParaRPr>
          </a:p>
          <a:p>
            <a:pPr marL="12700">
              <a:lnSpc>
                <a:spcPts val="1820"/>
              </a:lnSpc>
            </a:pPr>
            <a:r>
              <a:rPr sz="1600" dirty="0">
                <a:latin typeface="Cambria"/>
                <a:cs typeface="Cambria"/>
              </a:rPr>
              <a:t>subject</a:t>
            </a:r>
            <a:r>
              <a:rPr sz="1600" spc="-25" dirty="0">
                <a:latin typeface="Cambria"/>
                <a:cs typeface="Cambria"/>
              </a:rPr>
              <a:t> </a:t>
            </a:r>
            <a:r>
              <a:rPr sz="1600" dirty="0">
                <a:latin typeface="Cambria"/>
                <a:cs typeface="Cambria"/>
              </a:rPr>
              <a:t>Database</a:t>
            </a:r>
            <a:r>
              <a:rPr sz="1600" spc="-30" dirty="0">
                <a:latin typeface="Cambria"/>
                <a:cs typeface="Cambria"/>
              </a:rPr>
              <a:t> </a:t>
            </a:r>
            <a:r>
              <a:rPr sz="1600" dirty="0">
                <a:latin typeface="Cambria"/>
                <a:cs typeface="Cambria"/>
              </a:rPr>
              <a:t>Management</a:t>
            </a:r>
            <a:r>
              <a:rPr sz="1600" spc="-30" dirty="0">
                <a:latin typeface="Cambria"/>
                <a:cs typeface="Cambria"/>
              </a:rPr>
              <a:t> </a:t>
            </a:r>
            <a:r>
              <a:rPr sz="1600" dirty="0">
                <a:latin typeface="Cambria"/>
                <a:cs typeface="Cambria"/>
              </a:rPr>
              <a:t>System</a:t>
            </a:r>
            <a:r>
              <a:rPr sz="1600" spc="-35" dirty="0">
                <a:latin typeface="Cambria"/>
                <a:cs typeface="Cambria"/>
              </a:rPr>
              <a:t> </a:t>
            </a:r>
            <a:r>
              <a:rPr sz="1600" dirty="0">
                <a:latin typeface="Cambria"/>
                <a:cs typeface="Cambria"/>
              </a:rPr>
              <a:t>in</a:t>
            </a:r>
            <a:r>
              <a:rPr sz="1600" spc="-30" dirty="0">
                <a:latin typeface="Cambria"/>
                <a:cs typeface="Cambria"/>
              </a:rPr>
              <a:t> </a:t>
            </a:r>
            <a:r>
              <a:rPr sz="1600" dirty="0">
                <a:latin typeface="Cambria"/>
                <a:cs typeface="Cambria"/>
              </a:rPr>
              <a:t>the</a:t>
            </a:r>
            <a:r>
              <a:rPr sz="1600" spc="-35" dirty="0">
                <a:latin typeface="Cambria"/>
                <a:cs typeface="Cambria"/>
              </a:rPr>
              <a:t> </a:t>
            </a:r>
            <a:r>
              <a:rPr sz="1600" dirty="0">
                <a:latin typeface="Cambria"/>
                <a:cs typeface="Cambria"/>
              </a:rPr>
              <a:t>4th</a:t>
            </a:r>
            <a:r>
              <a:rPr sz="1600" spc="-30" dirty="0">
                <a:latin typeface="Cambria"/>
                <a:cs typeface="Cambria"/>
              </a:rPr>
              <a:t> </a:t>
            </a:r>
            <a:r>
              <a:rPr sz="1600" dirty="0">
                <a:latin typeface="Cambria"/>
                <a:cs typeface="Cambria"/>
              </a:rPr>
              <a:t>semester</a:t>
            </a:r>
            <a:r>
              <a:rPr sz="1600" spc="-30" dirty="0">
                <a:latin typeface="Cambria"/>
                <a:cs typeface="Cambria"/>
              </a:rPr>
              <a:t> </a:t>
            </a:r>
            <a:r>
              <a:rPr sz="1600" spc="-25" dirty="0">
                <a:latin typeface="Cambria"/>
                <a:cs typeface="Cambria"/>
              </a:rPr>
              <a:t>of</a:t>
            </a:r>
            <a:endParaRPr sz="1600" dirty="0">
              <a:latin typeface="Cambria"/>
              <a:cs typeface="Cambria"/>
            </a:endParaRPr>
          </a:p>
          <a:p>
            <a:pPr marL="12700" marR="5080">
              <a:lnSpc>
                <a:spcPts val="1870"/>
              </a:lnSpc>
              <a:spcBef>
                <a:spcPts val="80"/>
              </a:spcBef>
            </a:pPr>
            <a:r>
              <a:rPr sz="1600" dirty="0">
                <a:latin typeface="Cambria"/>
                <a:cs typeface="Cambria"/>
              </a:rPr>
              <a:t>the</a:t>
            </a:r>
            <a:r>
              <a:rPr sz="1600" spc="-30" dirty="0">
                <a:latin typeface="Cambria"/>
                <a:cs typeface="Cambria"/>
              </a:rPr>
              <a:t> </a:t>
            </a:r>
            <a:r>
              <a:rPr sz="1600" dirty="0">
                <a:latin typeface="Cambria"/>
                <a:cs typeface="Cambria"/>
              </a:rPr>
              <a:t>Bachelor</a:t>
            </a:r>
            <a:r>
              <a:rPr sz="1600" spc="-30" dirty="0">
                <a:latin typeface="Cambria"/>
                <a:cs typeface="Cambria"/>
              </a:rPr>
              <a:t> </a:t>
            </a:r>
            <a:r>
              <a:rPr sz="1600" dirty="0">
                <a:latin typeface="Cambria"/>
                <a:cs typeface="Cambria"/>
              </a:rPr>
              <a:t>of</a:t>
            </a:r>
            <a:r>
              <a:rPr sz="1600" spc="-30" dirty="0">
                <a:latin typeface="Cambria"/>
                <a:cs typeface="Cambria"/>
              </a:rPr>
              <a:t> </a:t>
            </a:r>
            <a:r>
              <a:rPr sz="1600" dirty="0">
                <a:latin typeface="Cambria"/>
                <a:cs typeface="Cambria"/>
              </a:rPr>
              <a:t>Technology</a:t>
            </a:r>
            <a:r>
              <a:rPr sz="1600" spc="-30" dirty="0">
                <a:latin typeface="Cambria"/>
                <a:cs typeface="Cambria"/>
              </a:rPr>
              <a:t> </a:t>
            </a:r>
            <a:r>
              <a:rPr sz="1600" dirty="0">
                <a:latin typeface="Cambria"/>
                <a:cs typeface="Cambria"/>
              </a:rPr>
              <a:t>in</a:t>
            </a:r>
            <a:r>
              <a:rPr sz="1600" spc="-30" dirty="0">
                <a:latin typeface="Cambria"/>
                <a:cs typeface="Cambria"/>
              </a:rPr>
              <a:t> </a:t>
            </a:r>
            <a:r>
              <a:rPr sz="1600" dirty="0">
                <a:latin typeface="Cambria"/>
                <a:cs typeface="Cambria"/>
              </a:rPr>
              <a:t>Computer</a:t>
            </a:r>
            <a:r>
              <a:rPr sz="1600" spc="-25" dirty="0">
                <a:latin typeface="Cambria"/>
                <a:cs typeface="Cambria"/>
              </a:rPr>
              <a:t> </a:t>
            </a:r>
            <a:r>
              <a:rPr sz="1600" dirty="0">
                <a:latin typeface="Cambria"/>
                <a:cs typeface="Cambria"/>
              </a:rPr>
              <a:t>Engineering,</a:t>
            </a:r>
            <a:r>
              <a:rPr sz="1600" spc="-30" dirty="0">
                <a:latin typeface="Cambria"/>
                <a:cs typeface="Cambria"/>
              </a:rPr>
              <a:t> </a:t>
            </a:r>
            <a:r>
              <a:rPr sz="1600" dirty="0">
                <a:latin typeface="Cambria"/>
                <a:cs typeface="Cambria"/>
              </a:rPr>
              <a:t>is</a:t>
            </a:r>
            <a:r>
              <a:rPr sz="1600" spc="-30" dirty="0">
                <a:latin typeface="Cambria"/>
                <a:cs typeface="Cambria"/>
              </a:rPr>
              <a:t> </a:t>
            </a:r>
            <a:r>
              <a:rPr sz="1600" dirty="0">
                <a:latin typeface="Cambria"/>
                <a:cs typeface="Cambria"/>
              </a:rPr>
              <a:t>an</a:t>
            </a:r>
            <a:r>
              <a:rPr sz="1600" spc="-30" dirty="0">
                <a:latin typeface="Cambria"/>
                <a:cs typeface="Cambria"/>
              </a:rPr>
              <a:t> </a:t>
            </a:r>
            <a:r>
              <a:rPr sz="1600" spc="-10" dirty="0">
                <a:latin typeface="Cambria"/>
                <a:cs typeface="Cambria"/>
              </a:rPr>
              <a:t>authentic </a:t>
            </a:r>
            <a:r>
              <a:rPr sz="1600" dirty="0">
                <a:latin typeface="Cambria"/>
                <a:cs typeface="Cambria"/>
              </a:rPr>
              <a:t>record</a:t>
            </a:r>
            <a:r>
              <a:rPr sz="1600" spc="-25" dirty="0">
                <a:latin typeface="Cambria"/>
                <a:cs typeface="Cambria"/>
              </a:rPr>
              <a:t> </a:t>
            </a:r>
            <a:r>
              <a:rPr sz="1600" dirty="0">
                <a:latin typeface="Cambria"/>
                <a:cs typeface="Cambria"/>
              </a:rPr>
              <a:t>of</a:t>
            </a:r>
            <a:r>
              <a:rPr sz="1600" spc="-25" dirty="0">
                <a:latin typeface="Cambria"/>
                <a:cs typeface="Cambria"/>
              </a:rPr>
              <a:t> </a:t>
            </a:r>
            <a:r>
              <a:rPr sz="1600" dirty="0">
                <a:latin typeface="Cambria"/>
                <a:cs typeface="Cambria"/>
              </a:rPr>
              <a:t>my</a:t>
            </a:r>
            <a:r>
              <a:rPr sz="1600" spc="-25" dirty="0">
                <a:latin typeface="Cambria"/>
                <a:cs typeface="Cambria"/>
              </a:rPr>
              <a:t> </a:t>
            </a:r>
            <a:r>
              <a:rPr sz="1600" dirty="0">
                <a:latin typeface="Cambria"/>
                <a:cs typeface="Cambria"/>
              </a:rPr>
              <a:t>own</a:t>
            </a:r>
            <a:r>
              <a:rPr sz="1600" spc="-20" dirty="0">
                <a:latin typeface="Cambria"/>
                <a:cs typeface="Cambria"/>
              </a:rPr>
              <a:t> </a:t>
            </a:r>
            <a:r>
              <a:rPr sz="1600" dirty="0">
                <a:latin typeface="Cambria"/>
                <a:cs typeface="Cambria"/>
              </a:rPr>
              <a:t>work,</a:t>
            </a:r>
            <a:r>
              <a:rPr sz="1600" spc="-25" dirty="0">
                <a:latin typeface="Cambria"/>
                <a:cs typeface="Cambria"/>
              </a:rPr>
              <a:t> </a:t>
            </a:r>
            <a:r>
              <a:rPr sz="1600" dirty="0">
                <a:latin typeface="Cambria"/>
                <a:cs typeface="Cambria"/>
              </a:rPr>
              <a:t>carried</a:t>
            </a:r>
            <a:r>
              <a:rPr sz="1600" spc="-25" dirty="0">
                <a:latin typeface="Cambria"/>
                <a:cs typeface="Cambria"/>
              </a:rPr>
              <a:t> </a:t>
            </a:r>
            <a:r>
              <a:rPr sz="1600" dirty="0">
                <a:latin typeface="Cambria"/>
                <a:cs typeface="Cambria"/>
              </a:rPr>
              <a:t>out</a:t>
            </a:r>
            <a:r>
              <a:rPr sz="1600" spc="-20" dirty="0">
                <a:latin typeface="Cambria"/>
                <a:cs typeface="Cambria"/>
              </a:rPr>
              <a:t> </a:t>
            </a:r>
            <a:r>
              <a:rPr sz="1600" dirty="0">
                <a:latin typeface="Cambria"/>
                <a:cs typeface="Cambria"/>
              </a:rPr>
              <a:t>under</a:t>
            </a:r>
            <a:r>
              <a:rPr sz="1600" spc="-25" dirty="0">
                <a:latin typeface="Cambria"/>
                <a:cs typeface="Cambria"/>
              </a:rPr>
              <a:t> </a:t>
            </a:r>
            <a:r>
              <a:rPr sz="1600" dirty="0">
                <a:latin typeface="Cambria"/>
                <a:cs typeface="Cambria"/>
              </a:rPr>
              <a:t>the</a:t>
            </a:r>
            <a:r>
              <a:rPr sz="1600" spc="-25" dirty="0">
                <a:latin typeface="Cambria"/>
                <a:cs typeface="Cambria"/>
              </a:rPr>
              <a:t> </a:t>
            </a:r>
            <a:r>
              <a:rPr sz="1600" spc="-10" dirty="0">
                <a:latin typeface="Cambria"/>
                <a:cs typeface="Cambria"/>
              </a:rPr>
              <a:t>supervision</a:t>
            </a:r>
            <a:endParaRPr sz="1600" dirty="0">
              <a:latin typeface="Cambria"/>
              <a:cs typeface="Cambria"/>
            </a:endParaRPr>
          </a:p>
          <a:p>
            <a:pPr marL="12700">
              <a:lnSpc>
                <a:spcPts val="1820"/>
              </a:lnSpc>
            </a:pPr>
            <a:r>
              <a:rPr sz="1600" dirty="0">
                <a:latin typeface="Cambria"/>
                <a:cs typeface="Cambria"/>
              </a:rPr>
              <a:t>of</a:t>
            </a:r>
            <a:r>
              <a:rPr sz="1600" spc="-35" dirty="0">
                <a:latin typeface="Cambria"/>
                <a:cs typeface="Cambria"/>
              </a:rPr>
              <a:t> </a:t>
            </a:r>
            <a:r>
              <a:rPr sz="1600" dirty="0">
                <a:latin typeface="Cambria"/>
                <a:cs typeface="Cambria"/>
              </a:rPr>
              <a:t>Prof.</a:t>
            </a:r>
            <a:r>
              <a:rPr sz="1600" spc="-30" dirty="0">
                <a:latin typeface="Cambria"/>
                <a:cs typeface="Cambria"/>
              </a:rPr>
              <a:t> </a:t>
            </a:r>
            <a:r>
              <a:rPr sz="1600" b="1" spc="-10" dirty="0">
                <a:latin typeface="Cambria"/>
                <a:cs typeface="Cambria"/>
              </a:rPr>
              <a:t>.</a:t>
            </a:r>
            <a:endParaRPr sz="1600" dirty="0">
              <a:latin typeface="Cambria"/>
              <a:cs typeface="Cambria"/>
            </a:endParaRPr>
          </a:p>
          <a:p>
            <a:pPr marL="12700" marR="86995">
              <a:lnSpc>
                <a:spcPts val="1870"/>
              </a:lnSpc>
              <a:spcBef>
                <a:spcPts val="1470"/>
              </a:spcBef>
            </a:pPr>
            <a:r>
              <a:rPr sz="1600" dirty="0">
                <a:latin typeface="Cambria"/>
                <a:cs typeface="Cambria"/>
              </a:rPr>
              <a:t>This</a:t>
            </a:r>
            <a:r>
              <a:rPr sz="1600" spc="-25" dirty="0">
                <a:latin typeface="Cambria"/>
                <a:cs typeface="Cambria"/>
              </a:rPr>
              <a:t> </a:t>
            </a:r>
            <a:r>
              <a:rPr sz="1600" dirty="0">
                <a:latin typeface="Cambria"/>
                <a:cs typeface="Cambria"/>
              </a:rPr>
              <a:t>project</a:t>
            </a:r>
            <a:r>
              <a:rPr sz="1600" spc="-25" dirty="0">
                <a:latin typeface="Cambria"/>
                <a:cs typeface="Cambria"/>
              </a:rPr>
              <a:t> </a:t>
            </a:r>
            <a:r>
              <a:rPr sz="1600" dirty="0">
                <a:latin typeface="Cambria"/>
                <a:cs typeface="Cambria"/>
              </a:rPr>
              <a:t>report</a:t>
            </a:r>
            <a:r>
              <a:rPr sz="1600" spc="-25" dirty="0">
                <a:latin typeface="Cambria"/>
                <a:cs typeface="Cambria"/>
              </a:rPr>
              <a:t> </a:t>
            </a:r>
            <a:r>
              <a:rPr sz="1600" dirty="0">
                <a:latin typeface="Cambria"/>
                <a:cs typeface="Cambria"/>
              </a:rPr>
              <a:t>has</a:t>
            </a:r>
            <a:r>
              <a:rPr sz="1600" spc="-25" dirty="0">
                <a:latin typeface="Cambria"/>
                <a:cs typeface="Cambria"/>
              </a:rPr>
              <a:t> </a:t>
            </a:r>
            <a:r>
              <a:rPr sz="1600" dirty="0">
                <a:latin typeface="Cambria"/>
                <a:cs typeface="Cambria"/>
              </a:rPr>
              <a:t>not</a:t>
            </a:r>
            <a:r>
              <a:rPr sz="1600" spc="-20" dirty="0">
                <a:latin typeface="Cambria"/>
                <a:cs typeface="Cambria"/>
              </a:rPr>
              <a:t> </a:t>
            </a:r>
            <a:r>
              <a:rPr sz="1600" dirty="0">
                <a:latin typeface="Cambria"/>
                <a:cs typeface="Cambria"/>
              </a:rPr>
              <a:t>been</a:t>
            </a:r>
            <a:r>
              <a:rPr sz="1600" spc="-25" dirty="0">
                <a:latin typeface="Cambria"/>
                <a:cs typeface="Cambria"/>
              </a:rPr>
              <a:t> </a:t>
            </a:r>
            <a:r>
              <a:rPr sz="1600" dirty="0">
                <a:latin typeface="Cambria"/>
                <a:cs typeface="Cambria"/>
              </a:rPr>
              <a:t>submitted,</a:t>
            </a:r>
            <a:r>
              <a:rPr sz="1600" spc="-25" dirty="0">
                <a:latin typeface="Cambria"/>
                <a:cs typeface="Cambria"/>
              </a:rPr>
              <a:t> </a:t>
            </a:r>
            <a:r>
              <a:rPr sz="1600" dirty="0">
                <a:latin typeface="Cambria"/>
                <a:cs typeface="Cambria"/>
              </a:rPr>
              <a:t>either</a:t>
            </a:r>
            <a:r>
              <a:rPr sz="1600" spc="-25" dirty="0">
                <a:latin typeface="Cambria"/>
                <a:cs typeface="Cambria"/>
              </a:rPr>
              <a:t> </a:t>
            </a:r>
            <a:r>
              <a:rPr sz="1600" dirty="0">
                <a:latin typeface="Cambria"/>
                <a:cs typeface="Cambria"/>
              </a:rPr>
              <a:t>wholly</a:t>
            </a:r>
            <a:r>
              <a:rPr sz="1600" spc="-25" dirty="0">
                <a:latin typeface="Cambria"/>
                <a:cs typeface="Cambria"/>
              </a:rPr>
              <a:t> </a:t>
            </a:r>
            <a:r>
              <a:rPr sz="1600" dirty="0">
                <a:latin typeface="Cambria"/>
                <a:cs typeface="Cambria"/>
              </a:rPr>
              <a:t>or</a:t>
            </a:r>
            <a:r>
              <a:rPr sz="1600" spc="-20" dirty="0">
                <a:latin typeface="Cambria"/>
                <a:cs typeface="Cambria"/>
              </a:rPr>
              <a:t> </a:t>
            </a:r>
            <a:r>
              <a:rPr sz="1600" dirty="0">
                <a:latin typeface="Cambria"/>
                <a:cs typeface="Cambria"/>
              </a:rPr>
              <a:t>in</a:t>
            </a:r>
            <a:r>
              <a:rPr sz="1600" spc="-25" dirty="0">
                <a:latin typeface="Cambria"/>
                <a:cs typeface="Cambria"/>
              </a:rPr>
              <a:t> </a:t>
            </a:r>
            <a:r>
              <a:rPr sz="1600" spc="-10" dirty="0">
                <a:latin typeface="Cambria"/>
                <a:cs typeface="Cambria"/>
              </a:rPr>
              <a:t>part, </a:t>
            </a:r>
            <a:r>
              <a:rPr sz="1600" dirty="0">
                <a:latin typeface="Cambria"/>
                <a:cs typeface="Cambria"/>
              </a:rPr>
              <a:t>for</a:t>
            </a:r>
            <a:r>
              <a:rPr sz="1600" spc="-20" dirty="0">
                <a:latin typeface="Cambria"/>
                <a:cs typeface="Cambria"/>
              </a:rPr>
              <a:t> </a:t>
            </a:r>
            <a:r>
              <a:rPr sz="1600" dirty="0">
                <a:latin typeface="Cambria"/>
                <a:cs typeface="Cambria"/>
              </a:rPr>
              <a:t>any</a:t>
            </a:r>
            <a:r>
              <a:rPr sz="1600" spc="-15" dirty="0">
                <a:latin typeface="Cambria"/>
                <a:cs typeface="Cambria"/>
              </a:rPr>
              <a:t> </a:t>
            </a:r>
            <a:r>
              <a:rPr sz="1600" dirty="0">
                <a:latin typeface="Cambria"/>
                <a:cs typeface="Cambria"/>
              </a:rPr>
              <a:t>course</a:t>
            </a:r>
            <a:r>
              <a:rPr sz="1600" spc="-15" dirty="0">
                <a:latin typeface="Cambria"/>
                <a:cs typeface="Cambria"/>
              </a:rPr>
              <a:t> </a:t>
            </a:r>
            <a:r>
              <a:rPr sz="1600" dirty="0">
                <a:latin typeface="Cambria"/>
                <a:cs typeface="Cambria"/>
              </a:rPr>
              <a:t>or</a:t>
            </a:r>
            <a:r>
              <a:rPr sz="1600" spc="-20" dirty="0">
                <a:latin typeface="Cambria"/>
                <a:cs typeface="Cambria"/>
              </a:rPr>
              <a:t> </a:t>
            </a:r>
            <a:r>
              <a:rPr sz="1600" dirty="0">
                <a:latin typeface="Cambria"/>
                <a:cs typeface="Cambria"/>
              </a:rPr>
              <a:t>degree</a:t>
            </a:r>
            <a:r>
              <a:rPr sz="1600" spc="-15" dirty="0">
                <a:latin typeface="Cambria"/>
                <a:cs typeface="Cambria"/>
              </a:rPr>
              <a:t> </a:t>
            </a:r>
            <a:r>
              <a:rPr sz="1600" dirty="0">
                <a:latin typeface="Cambria"/>
                <a:cs typeface="Cambria"/>
              </a:rPr>
              <a:t>at</a:t>
            </a:r>
            <a:r>
              <a:rPr sz="1600" spc="-15" dirty="0">
                <a:latin typeface="Cambria"/>
                <a:cs typeface="Cambria"/>
              </a:rPr>
              <a:t> </a:t>
            </a:r>
            <a:r>
              <a:rPr sz="1600" dirty="0">
                <a:latin typeface="Cambria"/>
                <a:cs typeface="Cambria"/>
              </a:rPr>
              <a:t>this</a:t>
            </a:r>
            <a:r>
              <a:rPr sz="1600" spc="-20" dirty="0">
                <a:latin typeface="Cambria"/>
                <a:cs typeface="Cambria"/>
              </a:rPr>
              <a:t> </a:t>
            </a:r>
            <a:r>
              <a:rPr sz="1600" dirty="0">
                <a:latin typeface="Cambria"/>
                <a:cs typeface="Cambria"/>
              </a:rPr>
              <a:t>or</a:t>
            </a:r>
            <a:r>
              <a:rPr sz="1600" spc="-15" dirty="0">
                <a:latin typeface="Cambria"/>
                <a:cs typeface="Cambria"/>
              </a:rPr>
              <a:t> </a:t>
            </a:r>
            <a:r>
              <a:rPr sz="1600" dirty="0">
                <a:latin typeface="Cambria"/>
                <a:cs typeface="Cambria"/>
              </a:rPr>
              <a:t>any</a:t>
            </a:r>
            <a:r>
              <a:rPr sz="1600" spc="-15" dirty="0">
                <a:latin typeface="Cambria"/>
                <a:cs typeface="Cambria"/>
              </a:rPr>
              <a:t> </a:t>
            </a:r>
            <a:r>
              <a:rPr sz="1600" dirty="0">
                <a:latin typeface="Cambria"/>
                <a:cs typeface="Cambria"/>
              </a:rPr>
              <a:t>other</a:t>
            </a:r>
            <a:r>
              <a:rPr sz="1600" spc="-15" dirty="0">
                <a:latin typeface="Cambria"/>
                <a:cs typeface="Cambria"/>
              </a:rPr>
              <a:t> </a:t>
            </a:r>
            <a:r>
              <a:rPr sz="1600" spc="-10" dirty="0">
                <a:latin typeface="Cambria"/>
                <a:cs typeface="Cambria"/>
              </a:rPr>
              <a:t>institute/university.</a:t>
            </a:r>
            <a:endParaRPr sz="1600" dirty="0">
              <a:latin typeface="Cambria"/>
              <a:cs typeface="Cambria"/>
            </a:endParaRPr>
          </a:p>
          <a:p>
            <a:pPr marL="12700">
              <a:lnSpc>
                <a:spcPts val="1885"/>
              </a:lnSpc>
              <a:spcBef>
                <a:spcPts val="1295"/>
              </a:spcBef>
            </a:pPr>
            <a:r>
              <a:rPr sz="1600" b="1" dirty="0">
                <a:latin typeface="Times New Roman"/>
                <a:cs typeface="Times New Roman"/>
              </a:rPr>
              <a:t>Anurag</a:t>
            </a:r>
            <a:r>
              <a:rPr sz="1600" b="1" spc="-45" dirty="0">
                <a:latin typeface="Times New Roman"/>
                <a:cs typeface="Times New Roman"/>
              </a:rPr>
              <a:t> </a:t>
            </a:r>
            <a:r>
              <a:rPr sz="1600" b="1" spc="-20" dirty="0">
                <a:latin typeface="Times New Roman"/>
                <a:cs typeface="Times New Roman"/>
              </a:rPr>
              <a:t>Bha</a:t>
            </a:r>
            <a:r>
              <a:rPr lang="en-US" sz="1600" b="1" spc="-20" dirty="0">
                <a:latin typeface="Times New Roman"/>
                <a:cs typeface="Times New Roman"/>
              </a:rPr>
              <a:t>tt</a:t>
            </a:r>
            <a:endParaRPr sz="1600" dirty="0">
              <a:latin typeface="Times New Roman"/>
              <a:cs typeface="Times New Roman"/>
            </a:endParaRPr>
          </a:p>
          <a:p>
            <a:pPr marL="12700">
              <a:lnSpc>
                <a:spcPts val="1885"/>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spcBef>
                <a:spcPts val="919"/>
              </a:spcBef>
            </a:pPr>
            <a:endParaRPr sz="1600" dirty="0">
              <a:latin typeface="Times New Roman"/>
              <a:cs typeface="Times New Roman"/>
            </a:endParaRPr>
          </a:p>
          <a:p>
            <a:pPr marL="12700">
              <a:lnSpc>
                <a:spcPct val="100000"/>
              </a:lnSpc>
            </a:pPr>
            <a:r>
              <a:rPr sz="1800" b="1" dirty="0">
                <a:latin typeface="Times New Roman"/>
                <a:cs typeface="Times New Roman"/>
              </a:rPr>
              <a:t>SUPERVISOR</a:t>
            </a:r>
            <a:r>
              <a:rPr sz="1800" b="1" spc="-70" dirty="0">
                <a:latin typeface="Times New Roman"/>
                <a:cs typeface="Times New Roman"/>
              </a:rPr>
              <a:t> </a:t>
            </a:r>
            <a:r>
              <a:rPr sz="1800" b="1" spc="-10" dirty="0">
                <a:latin typeface="Times New Roman"/>
                <a:cs typeface="Times New Roman"/>
              </a:rPr>
              <a:t>CERTIFICATE</a:t>
            </a:r>
            <a:endParaRPr sz="1800" dirty="0">
              <a:latin typeface="Times New Roman"/>
              <a:cs typeface="Times New Roman"/>
            </a:endParaRPr>
          </a:p>
          <a:p>
            <a:pPr marL="12700" marR="33020">
              <a:lnSpc>
                <a:spcPct val="97700"/>
              </a:lnSpc>
              <a:spcBef>
                <a:spcPts val="1395"/>
              </a:spcBef>
            </a:pPr>
            <a:r>
              <a:rPr sz="1600" dirty="0">
                <a:latin typeface="Cambria"/>
                <a:cs typeface="Cambria"/>
              </a:rPr>
              <a:t>To</a:t>
            </a:r>
            <a:r>
              <a:rPr sz="1600" spc="-25" dirty="0">
                <a:latin typeface="Cambria"/>
                <a:cs typeface="Cambria"/>
              </a:rPr>
              <a:t> </a:t>
            </a:r>
            <a:r>
              <a:rPr sz="1600" dirty="0">
                <a:latin typeface="Cambria"/>
                <a:cs typeface="Cambria"/>
              </a:rPr>
              <a:t>the</a:t>
            </a:r>
            <a:r>
              <a:rPr sz="1600" spc="-20" dirty="0">
                <a:latin typeface="Cambria"/>
                <a:cs typeface="Cambria"/>
              </a:rPr>
              <a:t> </a:t>
            </a:r>
            <a:r>
              <a:rPr sz="1600" dirty="0">
                <a:latin typeface="Cambria"/>
                <a:cs typeface="Cambria"/>
              </a:rPr>
              <a:t>best</a:t>
            </a:r>
            <a:r>
              <a:rPr sz="1600" spc="-15" dirty="0">
                <a:latin typeface="Cambria"/>
                <a:cs typeface="Cambria"/>
              </a:rPr>
              <a:t> </a:t>
            </a:r>
            <a:r>
              <a:rPr sz="1600" dirty="0">
                <a:latin typeface="Cambria"/>
                <a:cs typeface="Cambria"/>
              </a:rPr>
              <a:t>of</a:t>
            </a:r>
            <a:r>
              <a:rPr sz="1600" spc="-20" dirty="0">
                <a:latin typeface="Cambria"/>
                <a:cs typeface="Cambria"/>
              </a:rPr>
              <a:t> </a:t>
            </a:r>
            <a:r>
              <a:rPr sz="1600" dirty="0">
                <a:latin typeface="Cambria"/>
                <a:cs typeface="Cambria"/>
              </a:rPr>
              <a:t>my</a:t>
            </a:r>
            <a:r>
              <a:rPr sz="1600" spc="-15" dirty="0">
                <a:latin typeface="Cambria"/>
                <a:cs typeface="Cambria"/>
              </a:rPr>
              <a:t> </a:t>
            </a:r>
            <a:r>
              <a:rPr sz="1600" dirty="0">
                <a:latin typeface="Cambria"/>
                <a:cs typeface="Cambria"/>
              </a:rPr>
              <a:t>knowledge,</a:t>
            </a:r>
            <a:r>
              <a:rPr sz="1600" spc="-20" dirty="0">
                <a:latin typeface="Cambria"/>
                <a:cs typeface="Cambria"/>
              </a:rPr>
              <a:t> </a:t>
            </a:r>
            <a:r>
              <a:rPr sz="1600" dirty="0">
                <a:latin typeface="Cambria"/>
                <a:cs typeface="Cambria"/>
              </a:rPr>
              <a:t>the</a:t>
            </a:r>
            <a:r>
              <a:rPr sz="1600" spc="-15" dirty="0">
                <a:latin typeface="Cambria"/>
                <a:cs typeface="Cambria"/>
              </a:rPr>
              <a:t> </a:t>
            </a:r>
            <a:r>
              <a:rPr sz="1600" dirty="0">
                <a:latin typeface="Cambria"/>
                <a:cs typeface="Cambria"/>
              </a:rPr>
              <a:t>report</a:t>
            </a:r>
            <a:r>
              <a:rPr sz="1600" spc="-20" dirty="0">
                <a:latin typeface="Cambria"/>
                <a:cs typeface="Cambria"/>
              </a:rPr>
              <a:t> </a:t>
            </a:r>
            <a:r>
              <a:rPr sz="1600" dirty="0">
                <a:latin typeface="Cambria"/>
                <a:cs typeface="Cambria"/>
              </a:rPr>
              <a:t>titled</a:t>
            </a:r>
            <a:r>
              <a:rPr sz="1600" spc="-15" dirty="0">
                <a:latin typeface="Cambria"/>
                <a:cs typeface="Cambria"/>
              </a:rPr>
              <a:t> </a:t>
            </a:r>
            <a:r>
              <a:rPr sz="1600" b="1" dirty="0">
                <a:latin typeface="Cambria"/>
                <a:cs typeface="Cambria"/>
              </a:rPr>
              <a:t>“</a:t>
            </a:r>
            <a:r>
              <a:rPr sz="1600" dirty="0">
                <a:latin typeface="Cambria"/>
                <a:cs typeface="Cambria"/>
              </a:rPr>
              <a:t>Online</a:t>
            </a:r>
            <a:r>
              <a:rPr sz="1600" spc="-20" dirty="0">
                <a:latin typeface="Cambria"/>
                <a:cs typeface="Cambria"/>
              </a:rPr>
              <a:t> </a:t>
            </a:r>
            <a:r>
              <a:rPr sz="1600" spc="-10" dirty="0">
                <a:latin typeface="Cambria"/>
                <a:cs typeface="Cambria"/>
              </a:rPr>
              <a:t>Voting </a:t>
            </a:r>
            <a:r>
              <a:rPr sz="1600" dirty="0">
                <a:latin typeface="Cambria"/>
                <a:cs typeface="Cambria"/>
              </a:rPr>
              <a:t>System</a:t>
            </a:r>
            <a:r>
              <a:rPr sz="1600" b="1" dirty="0">
                <a:latin typeface="Cambria"/>
                <a:cs typeface="Cambria"/>
              </a:rPr>
              <a:t>”</a:t>
            </a:r>
            <a:r>
              <a:rPr sz="1600" b="1" spc="-25" dirty="0">
                <a:latin typeface="Cambria"/>
                <a:cs typeface="Cambria"/>
              </a:rPr>
              <a:t> </a:t>
            </a:r>
            <a:r>
              <a:rPr sz="1600" dirty="0">
                <a:latin typeface="Cambria"/>
                <a:cs typeface="Cambria"/>
              </a:rPr>
              <a:t>is</a:t>
            </a:r>
            <a:r>
              <a:rPr sz="1600" spc="-20" dirty="0">
                <a:latin typeface="Cambria"/>
                <a:cs typeface="Cambria"/>
              </a:rPr>
              <a:t> </a:t>
            </a:r>
            <a:r>
              <a:rPr sz="1600" dirty="0">
                <a:latin typeface="Cambria"/>
                <a:cs typeface="Cambria"/>
              </a:rPr>
              <a:t>based</a:t>
            </a:r>
            <a:r>
              <a:rPr sz="1600" spc="-25" dirty="0">
                <a:latin typeface="Cambria"/>
                <a:cs typeface="Cambria"/>
              </a:rPr>
              <a:t> </a:t>
            </a:r>
            <a:r>
              <a:rPr sz="1600" dirty="0">
                <a:latin typeface="Cambria"/>
                <a:cs typeface="Cambria"/>
              </a:rPr>
              <a:t>on</a:t>
            </a:r>
            <a:r>
              <a:rPr sz="1600" spc="-20" dirty="0">
                <a:latin typeface="Cambria"/>
                <a:cs typeface="Cambria"/>
              </a:rPr>
              <a:t> </a:t>
            </a:r>
            <a:r>
              <a:rPr sz="1600" dirty="0">
                <a:latin typeface="Cambria"/>
                <a:cs typeface="Cambria"/>
              </a:rPr>
              <a:t>original</a:t>
            </a:r>
            <a:r>
              <a:rPr sz="1600" spc="-25" dirty="0">
                <a:latin typeface="Cambria"/>
                <a:cs typeface="Cambria"/>
              </a:rPr>
              <a:t> </a:t>
            </a:r>
            <a:r>
              <a:rPr sz="1600" dirty="0">
                <a:latin typeface="Cambria"/>
                <a:cs typeface="Cambria"/>
              </a:rPr>
              <a:t>work</a:t>
            </a:r>
            <a:r>
              <a:rPr sz="1600" spc="-20" dirty="0">
                <a:latin typeface="Cambria"/>
                <a:cs typeface="Cambria"/>
              </a:rPr>
              <a:t> </a:t>
            </a:r>
            <a:r>
              <a:rPr sz="1600" dirty="0">
                <a:latin typeface="Cambria"/>
                <a:cs typeface="Cambria"/>
              </a:rPr>
              <a:t>completed</a:t>
            </a:r>
            <a:r>
              <a:rPr sz="1600" spc="-20" dirty="0">
                <a:latin typeface="Cambria"/>
                <a:cs typeface="Cambria"/>
              </a:rPr>
              <a:t> </a:t>
            </a:r>
            <a:r>
              <a:rPr sz="1600" dirty="0">
                <a:latin typeface="Cambria"/>
                <a:cs typeface="Cambria"/>
              </a:rPr>
              <a:t>by</a:t>
            </a:r>
            <a:r>
              <a:rPr sz="1600" spc="-25" dirty="0">
                <a:latin typeface="Cambria"/>
                <a:cs typeface="Cambria"/>
              </a:rPr>
              <a:t> </a:t>
            </a:r>
            <a:r>
              <a:rPr sz="1600" dirty="0">
                <a:latin typeface="Cambria"/>
                <a:cs typeface="Cambria"/>
              </a:rPr>
              <a:t>the</a:t>
            </a:r>
            <a:r>
              <a:rPr sz="1600" spc="-20" dirty="0">
                <a:latin typeface="Cambria"/>
                <a:cs typeface="Cambria"/>
              </a:rPr>
              <a:t> </a:t>
            </a:r>
            <a:r>
              <a:rPr sz="1600" dirty="0">
                <a:latin typeface="Cambria"/>
                <a:cs typeface="Cambria"/>
              </a:rPr>
              <a:t>students</a:t>
            </a:r>
            <a:r>
              <a:rPr sz="1600" spc="-25" dirty="0">
                <a:latin typeface="Cambria"/>
                <a:cs typeface="Cambria"/>
              </a:rPr>
              <a:t> </a:t>
            </a:r>
            <a:r>
              <a:rPr sz="1600" dirty="0">
                <a:latin typeface="Cambria"/>
                <a:cs typeface="Cambria"/>
              </a:rPr>
              <a:t>as</a:t>
            </a:r>
            <a:r>
              <a:rPr sz="1600" spc="-20" dirty="0">
                <a:latin typeface="Cambria"/>
                <a:cs typeface="Cambria"/>
              </a:rPr>
              <a:t> part </a:t>
            </a:r>
            <a:r>
              <a:rPr sz="1600" dirty="0">
                <a:latin typeface="Cambria"/>
                <a:cs typeface="Cambria"/>
              </a:rPr>
              <a:t>of</a:t>
            </a:r>
            <a:r>
              <a:rPr sz="1600" spc="-30" dirty="0">
                <a:latin typeface="Cambria"/>
                <a:cs typeface="Cambria"/>
              </a:rPr>
              <a:t> </a:t>
            </a:r>
            <a:r>
              <a:rPr sz="1600" dirty="0">
                <a:latin typeface="Cambria"/>
                <a:cs typeface="Cambria"/>
              </a:rPr>
              <a:t>their</a:t>
            </a:r>
            <a:r>
              <a:rPr sz="1600" spc="-25" dirty="0">
                <a:latin typeface="Cambria"/>
                <a:cs typeface="Cambria"/>
              </a:rPr>
              <a:t> </a:t>
            </a:r>
            <a:r>
              <a:rPr sz="1600" dirty="0">
                <a:latin typeface="Cambria"/>
                <a:cs typeface="Cambria"/>
              </a:rPr>
              <a:t>4th</a:t>
            </a:r>
            <a:r>
              <a:rPr sz="1600" spc="-30" dirty="0">
                <a:latin typeface="Cambria"/>
                <a:cs typeface="Cambria"/>
              </a:rPr>
              <a:t> </a:t>
            </a:r>
            <a:r>
              <a:rPr sz="1600" dirty="0">
                <a:latin typeface="Cambria"/>
                <a:cs typeface="Cambria"/>
              </a:rPr>
              <a:t>semester</a:t>
            </a:r>
            <a:r>
              <a:rPr sz="1600" spc="-25" dirty="0">
                <a:latin typeface="Cambria"/>
                <a:cs typeface="Cambria"/>
              </a:rPr>
              <a:t> </a:t>
            </a:r>
            <a:r>
              <a:rPr sz="1600" dirty="0">
                <a:latin typeface="Cambria"/>
                <a:cs typeface="Cambria"/>
              </a:rPr>
              <a:t>curriculum</a:t>
            </a:r>
            <a:r>
              <a:rPr sz="1600" spc="-35" dirty="0">
                <a:latin typeface="Cambria"/>
                <a:cs typeface="Cambria"/>
              </a:rPr>
              <a:t> </a:t>
            </a:r>
            <a:r>
              <a:rPr sz="1600" dirty="0">
                <a:latin typeface="Cambria"/>
                <a:cs typeface="Cambria"/>
              </a:rPr>
              <a:t>for</a:t>
            </a:r>
            <a:r>
              <a:rPr sz="1600" spc="-25" dirty="0">
                <a:latin typeface="Cambria"/>
                <a:cs typeface="Cambria"/>
              </a:rPr>
              <a:t> </a:t>
            </a:r>
            <a:r>
              <a:rPr sz="1600" dirty="0">
                <a:latin typeface="Cambria"/>
                <a:cs typeface="Cambria"/>
              </a:rPr>
              <a:t>the</a:t>
            </a:r>
            <a:r>
              <a:rPr sz="1600" spc="-25" dirty="0">
                <a:latin typeface="Cambria"/>
                <a:cs typeface="Cambria"/>
              </a:rPr>
              <a:t> </a:t>
            </a:r>
            <a:r>
              <a:rPr sz="1600" dirty="0">
                <a:latin typeface="Cambria"/>
                <a:cs typeface="Cambria"/>
              </a:rPr>
              <a:t>subject</a:t>
            </a:r>
            <a:r>
              <a:rPr sz="1600" spc="-20" dirty="0">
                <a:latin typeface="Cambria"/>
                <a:cs typeface="Cambria"/>
              </a:rPr>
              <a:t> </a:t>
            </a:r>
            <a:r>
              <a:rPr sz="1600" spc="-10" dirty="0">
                <a:latin typeface="Cambria"/>
                <a:cs typeface="Cambria"/>
              </a:rPr>
              <a:t>Database </a:t>
            </a:r>
            <a:r>
              <a:rPr sz="1600" dirty="0">
                <a:latin typeface="Cambria"/>
                <a:cs typeface="Cambria"/>
              </a:rPr>
              <a:t>Management</a:t>
            </a:r>
            <a:r>
              <a:rPr sz="1600" spc="-30" dirty="0">
                <a:latin typeface="Cambria"/>
                <a:cs typeface="Cambria"/>
              </a:rPr>
              <a:t> </a:t>
            </a:r>
            <a:r>
              <a:rPr sz="1600" dirty="0">
                <a:latin typeface="Cambria"/>
                <a:cs typeface="Cambria"/>
              </a:rPr>
              <a:t>System.</a:t>
            </a:r>
            <a:r>
              <a:rPr sz="1600" spc="-25" dirty="0">
                <a:latin typeface="Cambria"/>
                <a:cs typeface="Cambria"/>
              </a:rPr>
              <a:t> </a:t>
            </a:r>
            <a:r>
              <a:rPr sz="1600" dirty="0">
                <a:latin typeface="Cambria"/>
                <a:cs typeface="Cambria"/>
              </a:rPr>
              <a:t>This</a:t>
            </a:r>
            <a:r>
              <a:rPr sz="1600" spc="-30" dirty="0">
                <a:latin typeface="Cambria"/>
                <a:cs typeface="Cambria"/>
              </a:rPr>
              <a:t> </a:t>
            </a:r>
            <a:r>
              <a:rPr sz="1600" dirty="0">
                <a:latin typeface="Cambria"/>
                <a:cs typeface="Cambria"/>
              </a:rPr>
              <a:t>work</a:t>
            </a:r>
            <a:r>
              <a:rPr sz="1600" spc="-25" dirty="0">
                <a:latin typeface="Cambria"/>
                <a:cs typeface="Cambria"/>
              </a:rPr>
              <a:t> </a:t>
            </a:r>
            <a:r>
              <a:rPr sz="1600" dirty="0">
                <a:latin typeface="Cambria"/>
                <a:cs typeface="Cambria"/>
              </a:rPr>
              <a:t>has</a:t>
            </a:r>
            <a:r>
              <a:rPr sz="1600" spc="-25" dirty="0">
                <a:latin typeface="Cambria"/>
                <a:cs typeface="Cambria"/>
              </a:rPr>
              <a:t> </a:t>
            </a:r>
            <a:r>
              <a:rPr sz="1600" dirty="0">
                <a:latin typeface="Cambria"/>
                <a:cs typeface="Cambria"/>
              </a:rPr>
              <a:t>not</a:t>
            </a:r>
            <a:r>
              <a:rPr sz="1600" spc="-30" dirty="0">
                <a:latin typeface="Cambria"/>
                <a:cs typeface="Cambria"/>
              </a:rPr>
              <a:t> </a:t>
            </a:r>
            <a:r>
              <a:rPr sz="1600" dirty="0">
                <a:latin typeface="Cambria"/>
                <a:cs typeface="Cambria"/>
              </a:rPr>
              <a:t>been</a:t>
            </a:r>
            <a:r>
              <a:rPr sz="1600" spc="-25" dirty="0">
                <a:latin typeface="Cambria"/>
                <a:cs typeface="Cambria"/>
              </a:rPr>
              <a:t> </a:t>
            </a:r>
            <a:r>
              <a:rPr sz="1600" dirty="0">
                <a:latin typeface="Cambria"/>
                <a:cs typeface="Cambria"/>
              </a:rPr>
              <a:t>submitted</a:t>
            </a:r>
            <a:r>
              <a:rPr sz="1600" spc="-25" dirty="0">
                <a:latin typeface="Cambria"/>
                <a:cs typeface="Cambria"/>
              </a:rPr>
              <a:t> </a:t>
            </a:r>
            <a:r>
              <a:rPr sz="1600" spc="-10" dirty="0">
                <a:latin typeface="Cambria"/>
                <a:cs typeface="Cambria"/>
              </a:rPr>
              <a:t>elsewhere </a:t>
            </a:r>
            <a:r>
              <a:rPr sz="1600" dirty="0">
                <a:latin typeface="Cambria"/>
                <a:cs typeface="Cambria"/>
              </a:rPr>
              <a:t>for</a:t>
            </a:r>
            <a:r>
              <a:rPr sz="1600" spc="-20" dirty="0">
                <a:latin typeface="Cambria"/>
                <a:cs typeface="Cambria"/>
              </a:rPr>
              <a:t> </a:t>
            </a:r>
            <a:r>
              <a:rPr sz="1600" dirty="0">
                <a:latin typeface="Cambria"/>
                <a:cs typeface="Cambria"/>
              </a:rPr>
              <a:t>any</a:t>
            </a:r>
            <a:r>
              <a:rPr sz="1600" spc="-15" dirty="0">
                <a:latin typeface="Cambria"/>
                <a:cs typeface="Cambria"/>
              </a:rPr>
              <a:t> </a:t>
            </a:r>
            <a:r>
              <a:rPr sz="1600" dirty="0">
                <a:latin typeface="Cambria"/>
                <a:cs typeface="Cambria"/>
              </a:rPr>
              <a:t>course</a:t>
            </a:r>
            <a:r>
              <a:rPr sz="1600" spc="-15" dirty="0">
                <a:latin typeface="Cambria"/>
                <a:cs typeface="Cambria"/>
              </a:rPr>
              <a:t> </a:t>
            </a:r>
            <a:r>
              <a:rPr sz="1600" dirty="0">
                <a:latin typeface="Cambria"/>
                <a:cs typeface="Cambria"/>
              </a:rPr>
              <a:t>or</a:t>
            </a:r>
            <a:r>
              <a:rPr sz="1600" spc="-15" dirty="0">
                <a:latin typeface="Cambria"/>
                <a:cs typeface="Cambria"/>
              </a:rPr>
              <a:t> </a:t>
            </a:r>
            <a:r>
              <a:rPr sz="1600" dirty="0">
                <a:latin typeface="Cambria"/>
                <a:cs typeface="Cambria"/>
              </a:rPr>
              <a:t>degree,</a:t>
            </a:r>
            <a:r>
              <a:rPr sz="1600" spc="-15" dirty="0">
                <a:latin typeface="Cambria"/>
                <a:cs typeface="Cambria"/>
              </a:rPr>
              <a:t> </a:t>
            </a:r>
            <a:r>
              <a:rPr sz="1600" dirty="0">
                <a:latin typeface="Cambria"/>
                <a:cs typeface="Cambria"/>
              </a:rPr>
              <a:t>in</a:t>
            </a:r>
            <a:r>
              <a:rPr sz="1600" spc="-15" dirty="0">
                <a:latin typeface="Cambria"/>
                <a:cs typeface="Cambria"/>
              </a:rPr>
              <a:t> </a:t>
            </a:r>
            <a:r>
              <a:rPr sz="1600" dirty="0">
                <a:latin typeface="Cambria"/>
                <a:cs typeface="Cambria"/>
              </a:rPr>
              <a:t>part</a:t>
            </a:r>
            <a:r>
              <a:rPr sz="1600" spc="-15" dirty="0">
                <a:latin typeface="Cambria"/>
                <a:cs typeface="Cambria"/>
              </a:rPr>
              <a:t> </a:t>
            </a:r>
            <a:r>
              <a:rPr sz="1600" dirty="0">
                <a:latin typeface="Cambria"/>
                <a:cs typeface="Cambria"/>
              </a:rPr>
              <a:t>or</a:t>
            </a:r>
            <a:r>
              <a:rPr sz="1600" spc="-15" dirty="0">
                <a:latin typeface="Cambria"/>
                <a:cs typeface="Cambria"/>
              </a:rPr>
              <a:t> </a:t>
            </a:r>
            <a:r>
              <a:rPr sz="1600" dirty="0">
                <a:latin typeface="Cambria"/>
                <a:cs typeface="Cambria"/>
              </a:rPr>
              <a:t>full,</a:t>
            </a:r>
            <a:r>
              <a:rPr sz="1600" spc="-15" dirty="0">
                <a:latin typeface="Cambria"/>
                <a:cs typeface="Cambria"/>
              </a:rPr>
              <a:t> </a:t>
            </a:r>
            <a:r>
              <a:rPr sz="1600" dirty="0">
                <a:latin typeface="Cambria"/>
                <a:cs typeface="Cambria"/>
              </a:rPr>
              <a:t>as</a:t>
            </a:r>
            <a:r>
              <a:rPr sz="1600" spc="-15" dirty="0">
                <a:latin typeface="Cambria"/>
                <a:cs typeface="Cambria"/>
              </a:rPr>
              <a:t> </a:t>
            </a:r>
            <a:r>
              <a:rPr sz="1600" dirty="0">
                <a:latin typeface="Cambria"/>
                <a:cs typeface="Cambria"/>
              </a:rPr>
              <a:t>per</a:t>
            </a:r>
            <a:r>
              <a:rPr sz="1600" spc="-20" dirty="0">
                <a:latin typeface="Cambria"/>
                <a:cs typeface="Cambria"/>
              </a:rPr>
              <a:t> </a:t>
            </a:r>
            <a:r>
              <a:rPr sz="1600" dirty="0">
                <a:latin typeface="Cambria"/>
                <a:cs typeface="Cambria"/>
              </a:rPr>
              <a:t>the</a:t>
            </a:r>
            <a:r>
              <a:rPr sz="1600" spc="-15" dirty="0">
                <a:latin typeface="Cambria"/>
                <a:cs typeface="Cambria"/>
              </a:rPr>
              <a:t> </a:t>
            </a:r>
            <a:r>
              <a:rPr sz="1600" spc="-10" dirty="0">
                <a:latin typeface="Cambria"/>
                <a:cs typeface="Cambria"/>
              </a:rPr>
              <a:t>student’s declaration.</a:t>
            </a:r>
            <a:endParaRPr sz="1600" dirty="0">
              <a:latin typeface="Cambria"/>
              <a:cs typeface="Cambria"/>
            </a:endParaRPr>
          </a:p>
          <a:p>
            <a:pPr marL="12700" marR="4347210">
              <a:lnSpc>
                <a:spcPts val="1900"/>
              </a:lnSpc>
              <a:spcBef>
                <a:spcPts val="1425"/>
              </a:spcBef>
            </a:pPr>
            <a:r>
              <a:rPr sz="1600" dirty="0">
                <a:latin typeface="Cambria"/>
                <a:cs typeface="Cambria"/>
              </a:rPr>
              <a:t>Place</a:t>
            </a:r>
            <a:r>
              <a:rPr sz="1600" b="1" dirty="0">
                <a:latin typeface="Cambria"/>
                <a:cs typeface="Cambria"/>
              </a:rPr>
              <a:t>:</a:t>
            </a:r>
            <a:r>
              <a:rPr sz="1600" b="1" spc="-35" dirty="0">
                <a:latin typeface="Cambria"/>
                <a:cs typeface="Cambria"/>
              </a:rPr>
              <a:t> </a:t>
            </a:r>
            <a:r>
              <a:rPr sz="1600" dirty="0">
                <a:latin typeface="Cambria"/>
                <a:cs typeface="Cambria"/>
              </a:rPr>
              <a:t>New</a:t>
            </a:r>
            <a:r>
              <a:rPr sz="1600" spc="-40" dirty="0">
                <a:latin typeface="Cambria"/>
                <a:cs typeface="Cambria"/>
              </a:rPr>
              <a:t> </a:t>
            </a:r>
            <a:r>
              <a:rPr sz="1600" spc="-20" dirty="0">
                <a:latin typeface="Cambria"/>
                <a:cs typeface="Cambria"/>
              </a:rPr>
              <a:t>Delhi </a:t>
            </a:r>
            <a:r>
              <a:rPr sz="1600" dirty="0">
                <a:latin typeface="Cambria"/>
                <a:cs typeface="Cambria"/>
              </a:rPr>
              <a:t>Date:</a:t>
            </a:r>
            <a:r>
              <a:rPr sz="1600" spc="-40" dirty="0">
                <a:latin typeface="Cambria"/>
                <a:cs typeface="Cambria"/>
              </a:rPr>
              <a:t> </a:t>
            </a:r>
            <a:endParaRPr lang="en-US" sz="1600" spc="-40" dirty="0">
              <a:latin typeface="Cambria"/>
              <a:cs typeface="Cambria"/>
            </a:endParaRPr>
          </a:p>
          <a:p>
            <a:pPr marL="12700">
              <a:lnSpc>
                <a:spcPts val="1895"/>
              </a:lnSpc>
            </a:pPr>
            <a:r>
              <a:rPr sz="1600" spc="-10" dirty="0">
                <a:latin typeface="Cambria"/>
                <a:cs typeface="Cambria"/>
              </a:rPr>
              <a:t>(Supervisor)</a:t>
            </a:r>
            <a:endParaRPr sz="1600" dirty="0">
              <a:latin typeface="Cambria"/>
              <a:cs typeface="Cambria"/>
            </a:endParaRPr>
          </a:p>
        </p:txBody>
      </p:sp>
      <p:sp>
        <p:nvSpPr>
          <p:cNvPr id="3" name="object 3"/>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6459"/>
            <a:ext cx="1626870" cy="329565"/>
          </a:xfrm>
          <a:prstGeom prst="rect">
            <a:avLst/>
          </a:prstGeom>
        </p:spPr>
        <p:txBody>
          <a:bodyPr vert="horz" wrap="square" lIns="0" tIns="11430" rIns="0" bIns="0" rtlCol="0">
            <a:spAutoFit/>
          </a:bodyPr>
          <a:lstStyle/>
          <a:p>
            <a:pPr marL="12700">
              <a:lnSpc>
                <a:spcPct val="100000"/>
              </a:lnSpc>
              <a:spcBef>
                <a:spcPts val="90"/>
              </a:spcBef>
            </a:pPr>
            <a:r>
              <a:rPr sz="2000" dirty="0">
                <a:latin typeface="Times New Roman"/>
                <a:cs typeface="Times New Roman"/>
              </a:rPr>
              <a:t>Add</a:t>
            </a:r>
            <a:r>
              <a:rPr sz="2000" spc="-30" dirty="0">
                <a:latin typeface="Times New Roman"/>
                <a:cs typeface="Times New Roman"/>
              </a:rPr>
              <a:t> </a:t>
            </a:r>
            <a:r>
              <a:rPr sz="2000" spc="-10" dirty="0">
                <a:latin typeface="Times New Roman"/>
                <a:cs typeface="Times New Roman"/>
              </a:rPr>
              <a:t>Candidate:</a:t>
            </a:r>
            <a:endParaRPr sz="2000">
              <a:latin typeface="Times New Roman"/>
              <a:cs typeface="Times New Roman"/>
            </a:endParaRPr>
          </a:p>
        </p:txBody>
      </p:sp>
      <p:pic>
        <p:nvPicPr>
          <p:cNvPr id="3" name="object 3"/>
          <p:cNvPicPr/>
          <p:nvPr/>
        </p:nvPicPr>
        <p:blipFill>
          <a:blip r:embed="rId2" cstate="print"/>
          <a:stretch>
            <a:fillRect/>
          </a:stretch>
        </p:blipFill>
        <p:spPr>
          <a:xfrm>
            <a:off x="901700" y="1803311"/>
            <a:ext cx="5930372" cy="1753595"/>
          </a:xfrm>
          <a:prstGeom prst="rect">
            <a:avLst/>
          </a:prstGeom>
        </p:spPr>
      </p:pic>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39900" y="886459"/>
            <a:ext cx="3523615"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196B24"/>
                </a:solidFill>
                <a:latin typeface="Times New Roman"/>
                <a:cs typeface="Times New Roman"/>
              </a:rPr>
              <a:t>Entity-</a:t>
            </a:r>
            <a:r>
              <a:rPr sz="2000" dirty="0">
                <a:solidFill>
                  <a:srgbClr val="196B24"/>
                </a:solidFill>
                <a:latin typeface="Times New Roman"/>
                <a:cs typeface="Times New Roman"/>
              </a:rPr>
              <a:t>Relationship</a:t>
            </a:r>
            <a:r>
              <a:rPr sz="2000" spc="-30" dirty="0">
                <a:solidFill>
                  <a:srgbClr val="196B24"/>
                </a:solidFill>
                <a:latin typeface="Times New Roman"/>
                <a:cs typeface="Times New Roman"/>
              </a:rPr>
              <a:t> </a:t>
            </a:r>
            <a:r>
              <a:rPr sz="2000" dirty="0">
                <a:solidFill>
                  <a:srgbClr val="196B24"/>
                </a:solidFill>
                <a:latin typeface="Times New Roman"/>
                <a:cs typeface="Times New Roman"/>
              </a:rPr>
              <a:t>(ER)</a:t>
            </a:r>
            <a:r>
              <a:rPr sz="2000" spc="-30" dirty="0">
                <a:solidFill>
                  <a:srgbClr val="196B24"/>
                </a:solidFill>
                <a:latin typeface="Times New Roman"/>
                <a:cs typeface="Times New Roman"/>
              </a:rPr>
              <a:t> </a:t>
            </a:r>
            <a:r>
              <a:rPr sz="2000" spc="-10" dirty="0">
                <a:solidFill>
                  <a:srgbClr val="196B24"/>
                </a:solidFill>
                <a:latin typeface="Times New Roman"/>
                <a:cs typeface="Times New Roman"/>
              </a:rPr>
              <a:t>Diagram</a:t>
            </a:r>
            <a:endParaRPr sz="2000">
              <a:latin typeface="Times New Roman"/>
              <a:cs typeface="Times New Roman"/>
            </a:endParaRPr>
          </a:p>
        </p:txBody>
      </p:sp>
      <p:pic>
        <p:nvPicPr>
          <p:cNvPr id="3" name="object 3"/>
          <p:cNvPicPr/>
          <p:nvPr/>
        </p:nvPicPr>
        <p:blipFill>
          <a:blip r:embed="rId2" cstate="print"/>
          <a:stretch>
            <a:fillRect/>
          </a:stretch>
        </p:blipFill>
        <p:spPr>
          <a:xfrm>
            <a:off x="711517" y="1600200"/>
            <a:ext cx="6349365" cy="4232909"/>
          </a:xfrm>
          <a:prstGeom prst="rect">
            <a:avLst/>
          </a:prstGeom>
        </p:spPr>
      </p:pic>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84299" y="886459"/>
            <a:ext cx="5359400"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196B24"/>
                </a:solidFill>
                <a:latin typeface="Times New Roman"/>
                <a:cs typeface="Times New Roman"/>
              </a:rPr>
              <a:t>TRANSFORMING</a:t>
            </a:r>
            <a:r>
              <a:rPr sz="2000" spc="-90" dirty="0">
                <a:solidFill>
                  <a:srgbClr val="196B24"/>
                </a:solidFill>
                <a:latin typeface="Times New Roman"/>
                <a:cs typeface="Times New Roman"/>
              </a:rPr>
              <a:t> </a:t>
            </a:r>
            <a:r>
              <a:rPr sz="2000" dirty="0">
                <a:solidFill>
                  <a:srgbClr val="196B24"/>
                </a:solidFill>
                <a:latin typeface="Times New Roman"/>
                <a:cs typeface="Times New Roman"/>
              </a:rPr>
              <a:t>ER</a:t>
            </a:r>
            <a:r>
              <a:rPr sz="2000" spc="-65" dirty="0">
                <a:solidFill>
                  <a:srgbClr val="196B24"/>
                </a:solidFill>
                <a:latin typeface="Times New Roman"/>
                <a:cs typeface="Times New Roman"/>
              </a:rPr>
              <a:t> </a:t>
            </a:r>
            <a:r>
              <a:rPr sz="2000" dirty="0">
                <a:solidFill>
                  <a:srgbClr val="196B24"/>
                </a:solidFill>
                <a:latin typeface="Times New Roman"/>
                <a:cs typeface="Times New Roman"/>
              </a:rPr>
              <a:t>DIAGRAM</a:t>
            </a:r>
            <a:r>
              <a:rPr sz="2000" spc="-75" dirty="0">
                <a:solidFill>
                  <a:srgbClr val="196B24"/>
                </a:solidFill>
                <a:latin typeface="Times New Roman"/>
                <a:cs typeface="Times New Roman"/>
              </a:rPr>
              <a:t> </a:t>
            </a:r>
            <a:r>
              <a:rPr sz="2000" dirty="0">
                <a:solidFill>
                  <a:srgbClr val="196B24"/>
                </a:solidFill>
                <a:latin typeface="Times New Roman"/>
                <a:cs typeface="Times New Roman"/>
              </a:rPr>
              <a:t>INTO</a:t>
            </a:r>
            <a:r>
              <a:rPr sz="2000" spc="-65" dirty="0">
                <a:solidFill>
                  <a:srgbClr val="196B24"/>
                </a:solidFill>
                <a:latin typeface="Times New Roman"/>
                <a:cs typeface="Times New Roman"/>
              </a:rPr>
              <a:t> </a:t>
            </a:r>
            <a:r>
              <a:rPr sz="2000" spc="-10" dirty="0">
                <a:solidFill>
                  <a:srgbClr val="196B24"/>
                </a:solidFill>
                <a:latin typeface="Times New Roman"/>
                <a:cs typeface="Times New Roman"/>
              </a:rPr>
              <a:t>TABLES</a:t>
            </a:r>
            <a:endParaRPr sz="2000">
              <a:latin typeface="Times New Roman"/>
              <a:cs typeface="Times New Roman"/>
            </a:endParaRPr>
          </a:p>
        </p:txBody>
      </p:sp>
      <p:pic>
        <p:nvPicPr>
          <p:cNvPr id="4" name="object 4"/>
          <p:cNvPicPr/>
          <p:nvPr/>
        </p:nvPicPr>
        <p:blipFill>
          <a:blip r:embed="rId2" cstate="print"/>
          <a:stretch>
            <a:fillRect/>
          </a:stretch>
        </p:blipFill>
        <p:spPr>
          <a:xfrm>
            <a:off x="1124438" y="1791905"/>
            <a:ext cx="5871845" cy="3913632"/>
          </a:xfrm>
          <a:prstGeom prst="rect">
            <a:avLst/>
          </a:prstGeom>
        </p:spPr>
      </p:pic>
      <p:sp>
        <p:nvSpPr>
          <p:cNvPr id="5" name="object 5"/>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6459"/>
            <a:ext cx="4256405" cy="1061085"/>
          </a:xfrm>
          <a:prstGeom prst="rect">
            <a:avLst/>
          </a:prstGeom>
        </p:spPr>
        <p:txBody>
          <a:bodyPr vert="horz" wrap="square" lIns="0" tIns="11430" rIns="0" bIns="0" rtlCol="0">
            <a:spAutoFit/>
          </a:bodyPr>
          <a:lstStyle/>
          <a:p>
            <a:pPr marL="977900">
              <a:lnSpc>
                <a:spcPct val="100000"/>
              </a:lnSpc>
              <a:spcBef>
                <a:spcPts val="90"/>
              </a:spcBef>
            </a:pPr>
            <a:r>
              <a:rPr sz="2000" dirty="0">
                <a:solidFill>
                  <a:srgbClr val="196B24"/>
                </a:solidFill>
                <a:latin typeface="Times New Roman"/>
                <a:cs typeface="Times New Roman"/>
              </a:rPr>
              <a:t>SQL</a:t>
            </a:r>
            <a:r>
              <a:rPr sz="2000" spc="-25" dirty="0">
                <a:solidFill>
                  <a:srgbClr val="196B24"/>
                </a:solidFill>
                <a:latin typeface="Times New Roman"/>
                <a:cs typeface="Times New Roman"/>
              </a:rPr>
              <a:t> </a:t>
            </a:r>
            <a:r>
              <a:rPr sz="2000" dirty="0">
                <a:solidFill>
                  <a:srgbClr val="196B24"/>
                </a:solidFill>
                <a:latin typeface="Times New Roman"/>
                <a:cs typeface="Times New Roman"/>
              </a:rPr>
              <a:t>Queries</a:t>
            </a:r>
            <a:r>
              <a:rPr sz="2000" spc="-25" dirty="0">
                <a:solidFill>
                  <a:srgbClr val="196B24"/>
                </a:solidFill>
                <a:latin typeface="Times New Roman"/>
                <a:cs typeface="Times New Roman"/>
              </a:rPr>
              <a:t> </a:t>
            </a:r>
            <a:r>
              <a:rPr sz="2000" dirty="0">
                <a:solidFill>
                  <a:srgbClr val="196B24"/>
                </a:solidFill>
                <a:latin typeface="Times New Roman"/>
                <a:cs typeface="Times New Roman"/>
              </a:rPr>
              <a:t>&amp;</a:t>
            </a:r>
            <a:r>
              <a:rPr sz="2000" spc="-25" dirty="0">
                <a:solidFill>
                  <a:srgbClr val="196B24"/>
                </a:solidFill>
                <a:latin typeface="Times New Roman"/>
                <a:cs typeface="Times New Roman"/>
              </a:rPr>
              <a:t> </a:t>
            </a:r>
            <a:r>
              <a:rPr sz="2000" spc="-10" dirty="0">
                <a:solidFill>
                  <a:srgbClr val="196B24"/>
                </a:solidFill>
                <a:latin typeface="Times New Roman"/>
                <a:cs typeface="Times New Roman"/>
              </a:rPr>
              <a:t>Implementation</a:t>
            </a:r>
            <a:endParaRPr sz="2000">
              <a:latin typeface="Times New Roman"/>
              <a:cs typeface="Times New Roman"/>
            </a:endParaRPr>
          </a:p>
          <a:p>
            <a:pPr>
              <a:lnSpc>
                <a:spcPct val="100000"/>
              </a:lnSpc>
              <a:spcBef>
                <a:spcPts val="1060"/>
              </a:spcBef>
            </a:pPr>
            <a:endParaRPr sz="2000">
              <a:latin typeface="Times New Roman"/>
              <a:cs typeface="Times New Roman"/>
            </a:endParaRPr>
          </a:p>
          <a:p>
            <a:pPr marL="12700">
              <a:lnSpc>
                <a:spcPct val="100000"/>
              </a:lnSpc>
            </a:pPr>
            <a:r>
              <a:rPr sz="2000" b="1" dirty="0">
                <a:latin typeface="Times New Roman"/>
                <a:cs typeface="Times New Roman"/>
              </a:rPr>
              <a:t>Table</a:t>
            </a:r>
            <a:r>
              <a:rPr sz="2000" b="1" spc="-30" dirty="0">
                <a:latin typeface="Times New Roman"/>
                <a:cs typeface="Times New Roman"/>
              </a:rPr>
              <a:t> </a:t>
            </a:r>
            <a:r>
              <a:rPr sz="2000" b="1" dirty="0">
                <a:latin typeface="Times New Roman"/>
                <a:cs typeface="Times New Roman"/>
              </a:rPr>
              <a:t>1:</a:t>
            </a:r>
            <a:r>
              <a:rPr sz="2000" b="1" spc="-30" dirty="0">
                <a:latin typeface="Times New Roman"/>
                <a:cs typeface="Times New Roman"/>
              </a:rPr>
              <a:t> </a:t>
            </a:r>
            <a:r>
              <a:rPr sz="2000" b="1" dirty="0">
                <a:latin typeface="Times New Roman"/>
                <a:cs typeface="Times New Roman"/>
              </a:rPr>
              <a:t>Add</a:t>
            </a:r>
            <a:r>
              <a:rPr sz="2000" b="1" spc="-30" dirty="0">
                <a:latin typeface="Times New Roman"/>
                <a:cs typeface="Times New Roman"/>
              </a:rPr>
              <a:t> </a:t>
            </a:r>
            <a:r>
              <a:rPr sz="2000" b="1" spc="-10" dirty="0">
                <a:latin typeface="Times New Roman"/>
                <a:cs typeface="Times New Roman"/>
              </a:rPr>
              <a:t>Candidate:</a:t>
            </a:r>
            <a:endParaRPr sz="2000">
              <a:latin typeface="Times New Roman"/>
              <a:cs typeface="Times New Roman"/>
            </a:endParaRPr>
          </a:p>
        </p:txBody>
      </p:sp>
      <p:sp>
        <p:nvSpPr>
          <p:cNvPr id="3" name="object 3"/>
          <p:cNvSpPr txBox="1"/>
          <p:nvPr/>
        </p:nvSpPr>
        <p:spPr>
          <a:xfrm>
            <a:off x="901700" y="2501899"/>
            <a:ext cx="4269740" cy="4535805"/>
          </a:xfrm>
          <a:prstGeom prst="rect">
            <a:avLst/>
          </a:prstGeom>
        </p:spPr>
        <p:txBody>
          <a:bodyPr vert="horz" wrap="square" lIns="0" tIns="11430" rIns="0" bIns="0" rtlCol="0">
            <a:spAutoFit/>
          </a:bodyPr>
          <a:lstStyle/>
          <a:p>
            <a:pPr marL="12700">
              <a:lnSpc>
                <a:spcPct val="100000"/>
              </a:lnSpc>
              <a:spcBef>
                <a:spcPts val="90"/>
              </a:spcBef>
            </a:pPr>
            <a:r>
              <a:rPr sz="1400" dirty="0">
                <a:latin typeface="Times New Roman"/>
                <a:cs typeface="Times New Roman"/>
              </a:rPr>
              <a:t>CREATE TABLE</a:t>
            </a:r>
            <a:r>
              <a:rPr sz="1400" spc="5" dirty="0">
                <a:latin typeface="Times New Roman"/>
                <a:cs typeface="Times New Roman"/>
              </a:rPr>
              <a:t> </a:t>
            </a:r>
            <a:r>
              <a:rPr sz="1400" spc="-10" dirty="0">
                <a:latin typeface="Times New Roman"/>
                <a:cs typeface="Times New Roman"/>
              </a:rPr>
              <a:t>`AddCandidate`</a:t>
            </a:r>
            <a:r>
              <a:rPr sz="1400" dirty="0">
                <a:latin typeface="Times New Roman"/>
                <a:cs typeface="Times New Roman"/>
              </a:rPr>
              <a:t> </a:t>
            </a:r>
            <a:r>
              <a:rPr sz="1400" spc="-50" dirty="0">
                <a:latin typeface="Times New Roman"/>
                <a:cs typeface="Times New Roman"/>
              </a:rPr>
              <a:t>(</a:t>
            </a:r>
            <a:endParaRPr sz="1400">
              <a:latin typeface="Times New Roman"/>
              <a:cs typeface="Times New Roman"/>
            </a:endParaRPr>
          </a:p>
          <a:p>
            <a:pPr marL="101600">
              <a:lnSpc>
                <a:spcPct val="100000"/>
              </a:lnSpc>
              <a:spcBef>
                <a:spcPts val="985"/>
              </a:spcBef>
            </a:pPr>
            <a:r>
              <a:rPr sz="1400" dirty="0">
                <a:latin typeface="Times New Roman"/>
                <a:cs typeface="Times New Roman"/>
              </a:rPr>
              <a:t>`id`</a:t>
            </a:r>
            <a:r>
              <a:rPr sz="1400" spc="-20" dirty="0">
                <a:latin typeface="Times New Roman"/>
                <a:cs typeface="Times New Roman"/>
              </a:rPr>
              <a:t> </a:t>
            </a:r>
            <a:r>
              <a:rPr sz="1400" dirty="0">
                <a:latin typeface="Times New Roman"/>
                <a:cs typeface="Times New Roman"/>
              </a:rPr>
              <a:t>int(20)</a:t>
            </a:r>
            <a:r>
              <a:rPr sz="1400" spc="-20" dirty="0">
                <a:latin typeface="Times New Roman"/>
                <a:cs typeface="Times New Roman"/>
              </a:rPr>
              <a:t> </a:t>
            </a:r>
            <a:r>
              <a:rPr sz="1400" dirty="0">
                <a:latin typeface="Times New Roman"/>
                <a:cs typeface="Times New Roman"/>
              </a:rPr>
              <a:t>NOT</a:t>
            </a:r>
            <a:r>
              <a:rPr sz="1400" spc="-15" dirty="0">
                <a:latin typeface="Times New Roman"/>
                <a:cs typeface="Times New Roman"/>
              </a:rPr>
              <a:t> </a:t>
            </a:r>
            <a:r>
              <a:rPr sz="1400" spc="-20" dirty="0">
                <a:latin typeface="Times New Roman"/>
                <a:cs typeface="Times New Roman"/>
              </a:rPr>
              <a:t>NULL,</a:t>
            </a:r>
            <a:endParaRPr sz="1400">
              <a:latin typeface="Times New Roman"/>
              <a:cs typeface="Times New Roman"/>
            </a:endParaRPr>
          </a:p>
          <a:p>
            <a:pPr marL="101600">
              <a:lnSpc>
                <a:spcPct val="100000"/>
              </a:lnSpc>
              <a:spcBef>
                <a:spcPts val="985"/>
              </a:spcBef>
            </a:pPr>
            <a:r>
              <a:rPr sz="1400" dirty="0">
                <a:latin typeface="Times New Roman"/>
                <a:cs typeface="Times New Roman"/>
              </a:rPr>
              <a:t>`cname`</a:t>
            </a:r>
            <a:r>
              <a:rPr sz="1400" spc="-30" dirty="0">
                <a:latin typeface="Times New Roman"/>
                <a:cs typeface="Times New Roman"/>
              </a:rPr>
              <a:t> </a:t>
            </a:r>
            <a:r>
              <a:rPr sz="1400" dirty="0">
                <a:latin typeface="Times New Roman"/>
                <a:cs typeface="Times New Roman"/>
              </a:rPr>
              <a:t>text</a:t>
            </a:r>
            <a:r>
              <a:rPr sz="1400" spc="-30" dirty="0">
                <a:latin typeface="Times New Roman"/>
                <a:cs typeface="Times New Roman"/>
              </a:rPr>
              <a:t> </a:t>
            </a:r>
            <a:r>
              <a:rPr sz="1400" dirty="0">
                <a:latin typeface="Times New Roman"/>
                <a:cs typeface="Times New Roman"/>
              </a:rPr>
              <a:t>NOT</a:t>
            </a:r>
            <a:r>
              <a:rPr sz="1400" spc="-30" dirty="0">
                <a:latin typeface="Times New Roman"/>
                <a:cs typeface="Times New Roman"/>
              </a:rPr>
              <a:t> </a:t>
            </a:r>
            <a:r>
              <a:rPr sz="1400" spc="-10" dirty="0">
                <a:latin typeface="Times New Roman"/>
                <a:cs typeface="Times New Roman"/>
              </a:rPr>
              <a:t>NULL,</a:t>
            </a:r>
            <a:endParaRPr sz="1400">
              <a:latin typeface="Times New Roman"/>
              <a:cs typeface="Times New Roman"/>
            </a:endParaRPr>
          </a:p>
          <a:p>
            <a:pPr marL="101600">
              <a:lnSpc>
                <a:spcPct val="100000"/>
              </a:lnSpc>
              <a:spcBef>
                <a:spcPts val="985"/>
              </a:spcBef>
            </a:pPr>
            <a:r>
              <a:rPr sz="1400" dirty="0">
                <a:latin typeface="Times New Roman"/>
                <a:cs typeface="Times New Roman"/>
              </a:rPr>
              <a:t>`symbol`</a:t>
            </a:r>
            <a:r>
              <a:rPr sz="1400" spc="-40" dirty="0">
                <a:latin typeface="Times New Roman"/>
                <a:cs typeface="Times New Roman"/>
              </a:rPr>
              <a:t> </a:t>
            </a:r>
            <a:r>
              <a:rPr sz="1400" dirty="0">
                <a:latin typeface="Times New Roman"/>
                <a:cs typeface="Times New Roman"/>
              </a:rPr>
              <a:t>varchar(200)</a:t>
            </a:r>
            <a:r>
              <a:rPr sz="1400" spc="-40" dirty="0">
                <a:latin typeface="Times New Roman"/>
                <a:cs typeface="Times New Roman"/>
              </a:rPr>
              <a:t> </a:t>
            </a:r>
            <a:r>
              <a:rPr sz="1400" dirty="0">
                <a:latin typeface="Times New Roman"/>
                <a:cs typeface="Times New Roman"/>
              </a:rPr>
              <a:t>NOT</a:t>
            </a:r>
            <a:r>
              <a:rPr sz="1400" spc="-40" dirty="0">
                <a:latin typeface="Times New Roman"/>
                <a:cs typeface="Times New Roman"/>
              </a:rPr>
              <a:t> </a:t>
            </a:r>
            <a:r>
              <a:rPr sz="1400" spc="-20" dirty="0">
                <a:latin typeface="Times New Roman"/>
                <a:cs typeface="Times New Roman"/>
              </a:rPr>
              <a:t>NULL,</a:t>
            </a:r>
            <a:endParaRPr sz="1400">
              <a:latin typeface="Times New Roman"/>
              <a:cs typeface="Times New Roman"/>
            </a:endParaRPr>
          </a:p>
          <a:p>
            <a:pPr marL="101600">
              <a:lnSpc>
                <a:spcPct val="100000"/>
              </a:lnSpc>
              <a:spcBef>
                <a:spcPts val="980"/>
              </a:spcBef>
            </a:pPr>
            <a:r>
              <a:rPr sz="1400" dirty="0">
                <a:latin typeface="Times New Roman"/>
                <a:cs typeface="Times New Roman"/>
              </a:rPr>
              <a:t>`cparty`</a:t>
            </a:r>
            <a:r>
              <a:rPr sz="1400" spc="-40" dirty="0">
                <a:latin typeface="Times New Roman"/>
                <a:cs typeface="Times New Roman"/>
              </a:rPr>
              <a:t> </a:t>
            </a:r>
            <a:r>
              <a:rPr sz="1400" dirty="0">
                <a:latin typeface="Times New Roman"/>
                <a:cs typeface="Times New Roman"/>
              </a:rPr>
              <a:t>varchar(100)</a:t>
            </a:r>
            <a:r>
              <a:rPr sz="1400" spc="-40" dirty="0">
                <a:latin typeface="Times New Roman"/>
                <a:cs typeface="Times New Roman"/>
              </a:rPr>
              <a:t> </a:t>
            </a:r>
            <a:r>
              <a:rPr sz="1400" dirty="0">
                <a:latin typeface="Times New Roman"/>
                <a:cs typeface="Times New Roman"/>
              </a:rPr>
              <a:t>NOT</a:t>
            </a:r>
            <a:r>
              <a:rPr sz="1400" spc="-40" dirty="0">
                <a:latin typeface="Times New Roman"/>
                <a:cs typeface="Times New Roman"/>
              </a:rPr>
              <a:t> </a:t>
            </a:r>
            <a:r>
              <a:rPr sz="1400" spc="-20" dirty="0">
                <a:latin typeface="Times New Roman"/>
                <a:cs typeface="Times New Roman"/>
              </a:rPr>
              <a:t>NULL,</a:t>
            </a:r>
            <a:endParaRPr sz="1400">
              <a:latin typeface="Times New Roman"/>
              <a:cs typeface="Times New Roman"/>
            </a:endParaRPr>
          </a:p>
          <a:p>
            <a:pPr marL="101600">
              <a:lnSpc>
                <a:spcPct val="100000"/>
              </a:lnSpc>
              <a:spcBef>
                <a:spcPts val="985"/>
              </a:spcBef>
            </a:pPr>
            <a:r>
              <a:rPr sz="1400" dirty="0">
                <a:latin typeface="Times New Roman"/>
                <a:cs typeface="Times New Roman"/>
              </a:rPr>
              <a:t>`photo`</a:t>
            </a:r>
            <a:r>
              <a:rPr sz="1400" spc="-40" dirty="0">
                <a:latin typeface="Times New Roman"/>
                <a:cs typeface="Times New Roman"/>
              </a:rPr>
              <a:t> </a:t>
            </a:r>
            <a:r>
              <a:rPr sz="1400" dirty="0">
                <a:latin typeface="Times New Roman"/>
                <a:cs typeface="Times New Roman"/>
              </a:rPr>
              <a:t>varchar(200)</a:t>
            </a:r>
            <a:r>
              <a:rPr sz="1400" spc="-40" dirty="0">
                <a:latin typeface="Times New Roman"/>
                <a:cs typeface="Times New Roman"/>
              </a:rPr>
              <a:t> </a:t>
            </a:r>
            <a:r>
              <a:rPr sz="1400" dirty="0">
                <a:latin typeface="Times New Roman"/>
                <a:cs typeface="Times New Roman"/>
              </a:rPr>
              <a:t>NOT</a:t>
            </a:r>
            <a:r>
              <a:rPr sz="1400" spc="-40" dirty="0">
                <a:latin typeface="Times New Roman"/>
                <a:cs typeface="Times New Roman"/>
              </a:rPr>
              <a:t> </a:t>
            </a:r>
            <a:r>
              <a:rPr sz="1400" spc="-20" dirty="0">
                <a:latin typeface="Times New Roman"/>
                <a:cs typeface="Times New Roman"/>
              </a:rPr>
              <a:t>NULL,</a:t>
            </a:r>
            <a:endParaRPr sz="1400">
              <a:latin typeface="Times New Roman"/>
              <a:cs typeface="Times New Roman"/>
            </a:endParaRPr>
          </a:p>
          <a:p>
            <a:pPr marL="101600">
              <a:lnSpc>
                <a:spcPct val="100000"/>
              </a:lnSpc>
              <a:spcBef>
                <a:spcPts val="985"/>
              </a:spcBef>
            </a:pPr>
            <a:r>
              <a:rPr sz="1400" dirty="0">
                <a:latin typeface="Times New Roman"/>
                <a:cs typeface="Times New Roman"/>
              </a:rPr>
              <a:t>`votes`</a:t>
            </a:r>
            <a:r>
              <a:rPr sz="1400" spc="-35" dirty="0">
                <a:latin typeface="Times New Roman"/>
                <a:cs typeface="Times New Roman"/>
              </a:rPr>
              <a:t> </a:t>
            </a:r>
            <a:r>
              <a:rPr sz="1400" dirty="0">
                <a:latin typeface="Times New Roman"/>
                <a:cs typeface="Times New Roman"/>
              </a:rPr>
              <a:t>int(200)</a:t>
            </a:r>
            <a:r>
              <a:rPr sz="1400" spc="-35" dirty="0">
                <a:latin typeface="Times New Roman"/>
                <a:cs typeface="Times New Roman"/>
              </a:rPr>
              <a:t> </a:t>
            </a:r>
            <a:r>
              <a:rPr sz="1400" dirty="0">
                <a:latin typeface="Times New Roman"/>
                <a:cs typeface="Times New Roman"/>
              </a:rPr>
              <a:t>NOT</a:t>
            </a:r>
            <a:r>
              <a:rPr sz="1400" spc="-35" dirty="0">
                <a:latin typeface="Times New Roman"/>
                <a:cs typeface="Times New Roman"/>
              </a:rPr>
              <a:t> </a:t>
            </a:r>
            <a:r>
              <a:rPr sz="1400" spc="-10" dirty="0">
                <a:latin typeface="Times New Roman"/>
                <a:cs typeface="Times New Roman"/>
              </a:rPr>
              <a:t>NULL);</a:t>
            </a:r>
            <a:endParaRPr sz="1400">
              <a:latin typeface="Times New Roman"/>
              <a:cs typeface="Times New Roman"/>
            </a:endParaRPr>
          </a:p>
          <a:p>
            <a:pPr>
              <a:lnSpc>
                <a:spcPct val="100000"/>
              </a:lnSpc>
              <a:spcBef>
                <a:spcPts val="1050"/>
              </a:spcBef>
            </a:pPr>
            <a:endParaRPr sz="1400">
              <a:latin typeface="Times New Roman"/>
              <a:cs typeface="Times New Roman"/>
            </a:endParaRPr>
          </a:p>
          <a:p>
            <a:pPr marL="101600" marR="1869439" indent="-88900">
              <a:lnSpc>
                <a:spcPct val="158600"/>
              </a:lnSpc>
              <a:spcBef>
                <a:spcPts val="5"/>
              </a:spcBef>
            </a:pPr>
            <a:r>
              <a:rPr sz="1400" dirty="0">
                <a:latin typeface="Times New Roman"/>
                <a:cs typeface="Times New Roman"/>
              </a:rPr>
              <a:t>ALTER</a:t>
            </a:r>
            <a:r>
              <a:rPr sz="1400" spc="-25" dirty="0">
                <a:latin typeface="Times New Roman"/>
                <a:cs typeface="Times New Roman"/>
              </a:rPr>
              <a:t> </a:t>
            </a:r>
            <a:r>
              <a:rPr sz="1400" dirty="0">
                <a:latin typeface="Times New Roman"/>
                <a:cs typeface="Times New Roman"/>
              </a:rPr>
              <a:t>TABLE</a:t>
            </a:r>
            <a:r>
              <a:rPr sz="1400" spc="-20" dirty="0">
                <a:latin typeface="Times New Roman"/>
                <a:cs typeface="Times New Roman"/>
              </a:rPr>
              <a:t> </a:t>
            </a:r>
            <a:r>
              <a:rPr sz="1400" spc="-10" dirty="0">
                <a:latin typeface="Times New Roman"/>
                <a:cs typeface="Times New Roman"/>
              </a:rPr>
              <a:t>`AddCandidate` </a:t>
            </a:r>
            <a:r>
              <a:rPr sz="1400" dirty="0">
                <a:latin typeface="Times New Roman"/>
                <a:cs typeface="Times New Roman"/>
              </a:rPr>
              <a:t>ADD</a:t>
            </a:r>
            <a:r>
              <a:rPr sz="1400" spc="-25" dirty="0">
                <a:latin typeface="Times New Roman"/>
                <a:cs typeface="Times New Roman"/>
              </a:rPr>
              <a:t> </a:t>
            </a:r>
            <a:r>
              <a:rPr sz="1400" dirty="0">
                <a:latin typeface="Times New Roman"/>
                <a:cs typeface="Times New Roman"/>
              </a:rPr>
              <a:t>PRIMARY</a:t>
            </a:r>
            <a:r>
              <a:rPr sz="1400" spc="-25" dirty="0">
                <a:latin typeface="Times New Roman"/>
                <a:cs typeface="Times New Roman"/>
              </a:rPr>
              <a:t> </a:t>
            </a:r>
            <a:r>
              <a:rPr sz="1400" dirty="0">
                <a:latin typeface="Times New Roman"/>
                <a:cs typeface="Times New Roman"/>
              </a:rPr>
              <a:t>KEY</a:t>
            </a:r>
            <a:r>
              <a:rPr sz="1400" spc="-25" dirty="0">
                <a:latin typeface="Times New Roman"/>
                <a:cs typeface="Times New Roman"/>
              </a:rPr>
              <a:t> </a:t>
            </a:r>
            <a:r>
              <a:rPr sz="1400" spc="-10" dirty="0">
                <a:latin typeface="Times New Roman"/>
                <a:cs typeface="Times New Roman"/>
              </a:rPr>
              <a:t>(`id`);</a:t>
            </a:r>
            <a:endParaRPr sz="1400">
              <a:latin typeface="Times New Roman"/>
              <a:cs typeface="Times New Roman"/>
            </a:endParaRPr>
          </a:p>
          <a:p>
            <a:pPr marL="12700">
              <a:lnSpc>
                <a:spcPct val="100000"/>
              </a:lnSpc>
              <a:spcBef>
                <a:spcPts val="980"/>
              </a:spcBef>
            </a:pPr>
            <a:r>
              <a:rPr sz="1400" spc="-50" dirty="0">
                <a:latin typeface="Times New Roman"/>
                <a:cs typeface="Times New Roman"/>
              </a:rPr>
              <a:t>-</a:t>
            </a:r>
            <a:endParaRPr sz="1400">
              <a:latin typeface="Times New Roman"/>
              <a:cs typeface="Times New Roman"/>
            </a:endParaRPr>
          </a:p>
          <a:p>
            <a:pPr marL="12700">
              <a:lnSpc>
                <a:spcPct val="100000"/>
              </a:lnSpc>
              <a:spcBef>
                <a:spcPts val="985"/>
              </a:spcBef>
            </a:pPr>
            <a:r>
              <a:rPr sz="1400" dirty="0">
                <a:latin typeface="Times New Roman"/>
                <a:cs typeface="Times New Roman"/>
              </a:rPr>
              <a:t>ALTER</a:t>
            </a:r>
            <a:r>
              <a:rPr sz="1400" spc="-25" dirty="0">
                <a:latin typeface="Times New Roman"/>
                <a:cs typeface="Times New Roman"/>
              </a:rPr>
              <a:t> </a:t>
            </a:r>
            <a:r>
              <a:rPr sz="1400" dirty="0">
                <a:latin typeface="Times New Roman"/>
                <a:cs typeface="Times New Roman"/>
              </a:rPr>
              <a:t>TABLE</a:t>
            </a:r>
            <a:r>
              <a:rPr sz="1400" spc="-20" dirty="0">
                <a:latin typeface="Times New Roman"/>
                <a:cs typeface="Times New Roman"/>
              </a:rPr>
              <a:t> </a:t>
            </a:r>
            <a:r>
              <a:rPr sz="1400" spc="-10" dirty="0">
                <a:latin typeface="Times New Roman"/>
                <a:cs typeface="Times New Roman"/>
              </a:rPr>
              <a:t>`AddCandidate`</a:t>
            </a:r>
            <a:endParaRPr sz="1400">
              <a:latin typeface="Times New Roman"/>
              <a:cs typeface="Times New Roman"/>
            </a:endParaRPr>
          </a:p>
          <a:p>
            <a:pPr marL="12700" indent="88900">
              <a:lnSpc>
                <a:spcPct val="111400"/>
              </a:lnSpc>
              <a:spcBef>
                <a:spcPts val="795"/>
              </a:spcBef>
            </a:pPr>
            <a:r>
              <a:rPr sz="1400" dirty="0">
                <a:latin typeface="Times New Roman"/>
                <a:cs typeface="Times New Roman"/>
              </a:rPr>
              <a:t>MODIFY</a:t>
            </a:r>
            <a:r>
              <a:rPr sz="1400" spc="-20" dirty="0">
                <a:latin typeface="Times New Roman"/>
                <a:cs typeface="Times New Roman"/>
              </a:rPr>
              <a:t> </a:t>
            </a:r>
            <a:r>
              <a:rPr sz="1400" dirty="0">
                <a:latin typeface="Times New Roman"/>
                <a:cs typeface="Times New Roman"/>
              </a:rPr>
              <a:t>`id`</a:t>
            </a:r>
            <a:r>
              <a:rPr sz="1400" spc="-20" dirty="0">
                <a:latin typeface="Times New Roman"/>
                <a:cs typeface="Times New Roman"/>
              </a:rPr>
              <a:t> </a:t>
            </a:r>
            <a:r>
              <a:rPr sz="1400" dirty="0">
                <a:latin typeface="Times New Roman"/>
                <a:cs typeface="Times New Roman"/>
              </a:rPr>
              <a:t>int(20)</a:t>
            </a:r>
            <a:r>
              <a:rPr sz="1400" spc="-25" dirty="0">
                <a:latin typeface="Times New Roman"/>
                <a:cs typeface="Times New Roman"/>
              </a:rPr>
              <a:t> </a:t>
            </a:r>
            <a:r>
              <a:rPr sz="1400" dirty="0">
                <a:latin typeface="Times New Roman"/>
                <a:cs typeface="Times New Roman"/>
              </a:rPr>
              <a:t>NOT</a:t>
            </a:r>
            <a:r>
              <a:rPr sz="1400" spc="-20" dirty="0">
                <a:latin typeface="Times New Roman"/>
                <a:cs typeface="Times New Roman"/>
              </a:rPr>
              <a:t> </a:t>
            </a:r>
            <a:r>
              <a:rPr sz="1400" dirty="0">
                <a:latin typeface="Times New Roman"/>
                <a:cs typeface="Times New Roman"/>
              </a:rPr>
              <a:t>NULL</a:t>
            </a:r>
            <a:r>
              <a:rPr sz="1400" spc="-20" dirty="0">
                <a:latin typeface="Times New Roman"/>
                <a:cs typeface="Times New Roman"/>
              </a:rPr>
              <a:t> </a:t>
            </a:r>
            <a:r>
              <a:rPr sz="1400" spc="-10" dirty="0">
                <a:latin typeface="Times New Roman"/>
                <a:cs typeface="Times New Roman"/>
              </a:rPr>
              <a:t>AUTO_INCREMENT, AUTO_INCREMENT=18;</a:t>
            </a:r>
            <a:endParaRPr sz="1400">
              <a:latin typeface="Times New Roman"/>
              <a:cs typeface="Times New Roman"/>
            </a:endParaRPr>
          </a:p>
        </p:txBody>
      </p:sp>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6459"/>
            <a:ext cx="5770245" cy="8031480"/>
          </a:xfrm>
          <a:prstGeom prst="rect">
            <a:avLst/>
          </a:prstGeom>
        </p:spPr>
        <p:txBody>
          <a:bodyPr vert="horz" wrap="square" lIns="0" tIns="11430" rIns="0" bIns="0" rtlCol="0">
            <a:spAutoFit/>
          </a:bodyPr>
          <a:lstStyle/>
          <a:p>
            <a:pPr marL="12700">
              <a:lnSpc>
                <a:spcPct val="100000"/>
              </a:lnSpc>
              <a:spcBef>
                <a:spcPts val="90"/>
              </a:spcBef>
            </a:pPr>
            <a:r>
              <a:rPr sz="2000" b="1" dirty="0">
                <a:latin typeface="Times New Roman"/>
                <a:cs typeface="Times New Roman"/>
              </a:rPr>
              <a:t>Table</a:t>
            </a:r>
            <a:r>
              <a:rPr sz="2000" b="1" spc="-40" dirty="0">
                <a:latin typeface="Times New Roman"/>
                <a:cs typeface="Times New Roman"/>
              </a:rPr>
              <a:t> </a:t>
            </a:r>
            <a:r>
              <a:rPr sz="2000" b="1" dirty="0">
                <a:latin typeface="Times New Roman"/>
                <a:cs typeface="Times New Roman"/>
              </a:rPr>
              <a:t>2:Admin</a:t>
            </a:r>
            <a:r>
              <a:rPr sz="2000" b="1" spc="-40" dirty="0">
                <a:latin typeface="Times New Roman"/>
                <a:cs typeface="Times New Roman"/>
              </a:rPr>
              <a:t> </a:t>
            </a:r>
            <a:r>
              <a:rPr sz="2000" b="1" spc="-10" dirty="0">
                <a:latin typeface="Times New Roman"/>
                <a:cs typeface="Times New Roman"/>
              </a:rPr>
              <a:t>Login:</a:t>
            </a:r>
            <a:endParaRPr sz="2000">
              <a:latin typeface="Times New Roman"/>
              <a:cs typeface="Times New Roman"/>
            </a:endParaRPr>
          </a:p>
          <a:p>
            <a:pPr>
              <a:lnSpc>
                <a:spcPct val="100000"/>
              </a:lnSpc>
              <a:spcBef>
                <a:spcPts val="1540"/>
              </a:spcBef>
            </a:pPr>
            <a:endParaRPr sz="2000">
              <a:latin typeface="Times New Roman"/>
              <a:cs typeface="Times New Roman"/>
            </a:endParaRPr>
          </a:p>
          <a:p>
            <a:pPr marL="12700">
              <a:lnSpc>
                <a:spcPct val="100000"/>
              </a:lnSpc>
            </a:pPr>
            <a:r>
              <a:rPr sz="1400" dirty="0">
                <a:latin typeface="Cambria"/>
                <a:cs typeface="Cambria"/>
              </a:rPr>
              <a:t>CREATE</a:t>
            </a:r>
            <a:r>
              <a:rPr sz="1400" spc="-30" dirty="0">
                <a:latin typeface="Cambria"/>
                <a:cs typeface="Cambria"/>
              </a:rPr>
              <a:t> </a:t>
            </a:r>
            <a:r>
              <a:rPr sz="1400" dirty="0">
                <a:latin typeface="Cambria"/>
                <a:cs typeface="Cambria"/>
              </a:rPr>
              <a:t>TABLE</a:t>
            </a:r>
            <a:r>
              <a:rPr sz="1400" spc="-30" dirty="0">
                <a:latin typeface="Cambria"/>
                <a:cs typeface="Cambria"/>
              </a:rPr>
              <a:t> </a:t>
            </a:r>
            <a:r>
              <a:rPr sz="1400" dirty="0">
                <a:latin typeface="Cambria"/>
                <a:cs typeface="Cambria"/>
              </a:rPr>
              <a:t>`AdminLogin`</a:t>
            </a:r>
            <a:r>
              <a:rPr sz="1400" spc="-35" dirty="0">
                <a:latin typeface="Cambria"/>
                <a:cs typeface="Cambria"/>
              </a:rPr>
              <a:t> </a:t>
            </a:r>
            <a:r>
              <a:rPr sz="1400" spc="-50" dirty="0">
                <a:latin typeface="Cambria"/>
                <a:cs typeface="Cambria"/>
              </a:rPr>
              <a:t>(</a:t>
            </a:r>
            <a:endParaRPr sz="1400">
              <a:latin typeface="Cambria"/>
              <a:cs typeface="Cambria"/>
            </a:endParaRPr>
          </a:p>
          <a:p>
            <a:pPr marL="90805">
              <a:lnSpc>
                <a:spcPct val="100000"/>
              </a:lnSpc>
              <a:spcBef>
                <a:spcPts val="1010"/>
              </a:spcBef>
            </a:pPr>
            <a:r>
              <a:rPr sz="1400" dirty="0">
                <a:latin typeface="Cambria"/>
                <a:cs typeface="Cambria"/>
              </a:rPr>
              <a:t>`id`</a:t>
            </a:r>
            <a:r>
              <a:rPr sz="1400" spc="-25" dirty="0">
                <a:latin typeface="Cambria"/>
                <a:cs typeface="Cambria"/>
              </a:rPr>
              <a:t> </a:t>
            </a:r>
            <a:r>
              <a:rPr sz="1400" dirty="0">
                <a:latin typeface="Cambria"/>
                <a:cs typeface="Cambria"/>
              </a:rPr>
              <a:t>int(20)</a:t>
            </a:r>
            <a:r>
              <a:rPr sz="1400" spc="-20" dirty="0">
                <a:latin typeface="Cambria"/>
                <a:cs typeface="Cambria"/>
              </a:rPr>
              <a:t> </a:t>
            </a:r>
            <a:r>
              <a:rPr sz="1400" dirty="0">
                <a:latin typeface="Cambria"/>
                <a:cs typeface="Cambria"/>
              </a:rPr>
              <a:t>NOT</a:t>
            </a:r>
            <a:r>
              <a:rPr sz="1400" spc="-25"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30"/>
              </a:spcBef>
            </a:pPr>
            <a:r>
              <a:rPr sz="1400" dirty="0">
                <a:latin typeface="Cambria"/>
                <a:cs typeface="Cambria"/>
              </a:rPr>
              <a:t>`name`</a:t>
            </a:r>
            <a:r>
              <a:rPr sz="1400" spc="-35" dirty="0">
                <a:latin typeface="Cambria"/>
                <a:cs typeface="Cambria"/>
              </a:rPr>
              <a:t> </a:t>
            </a:r>
            <a:r>
              <a:rPr sz="1400" dirty="0">
                <a:latin typeface="Cambria"/>
                <a:cs typeface="Cambria"/>
              </a:rPr>
              <a:t>text</a:t>
            </a:r>
            <a:r>
              <a:rPr sz="1400" spc="-35" dirty="0">
                <a:latin typeface="Cambria"/>
                <a:cs typeface="Cambria"/>
              </a:rPr>
              <a:t> </a:t>
            </a:r>
            <a:r>
              <a:rPr sz="1400" dirty="0">
                <a:latin typeface="Cambria"/>
                <a:cs typeface="Cambria"/>
              </a:rPr>
              <a:t>NOT</a:t>
            </a:r>
            <a:r>
              <a:rPr sz="1400" spc="-35" dirty="0">
                <a:latin typeface="Cambria"/>
                <a:cs typeface="Cambria"/>
              </a:rPr>
              <a:t> </a:t>
            </a:r>
            <a:r>
              <a:rPr sz="1400" spc="-10" dirty="0">
                <a:latin typeface="Cambria"/>
                <a:cs typeface="Cambria"/>
              </a:rPr>
              <a:t>NULL,</a:t>
            </a:r>
            <a:endParaRPr sz="1400">
              <a:latin typeface="Cambria"/>
              <a:cs typeface="Cambria"/>
            </a:endParaRPr>
          </a:p>
          <a:p>
            <a:pPr marL="90805">
              <a:lnSpc>
                <a:spcPct val="100000"/>
              </a:lnSpc>
              <a:spcBef>
                <a:spcPts val="1035"/>
              </a:spcBef>
            </a:pPr>
            <a:r>
              <a:rPr sz="1400" dirty="0">
                <a:latin typeface="Cambria"/>
                <a:cs typeface="Cambria"/>
              </a:rPr>
              <a:t>`password`</a:t>
            </a:r>
            <a:r>
              <a:rPr sz="1400" spc="-45" dirty="0">
                <a:latin typeface="Cambria"/>
                <a:cs typeface="Cambria"/>
              </a:rPr>
              <a:t> </a:t>
            </a:r>
            <a:r>
              <a:rPr sz="1400" dirty="0">
                <a:latin typeface="Cambria"/>
                <a:cs typeface="Cambria"/>
              </a:rPr>
              <a:t>varchar(200)</a:t>
            </a:r>
            <a:r>
              <a:rPr sz="1400" spc="-40" dirty="0">
                <a:latin typeface="Cambria"/>
                <a:cs typeface="Cambria"/>
              </a:rPr>
              <a:t> </a:t>
            </a:r>
            <a:r>
              <a:rPr sz="1400" dirty="0">
                <a:latin typeface="Cambria"/>
                <a:cs typeface="Cambria"/>
              </a:rPr>
              <a:t>NOT</a:t>
            </a:r>
            <a:r>
              <a:rPr sz="1400" spc="-40" dirty="0">
                <a:latin typeface="Cambria"/>
                <a:cs typeface="Cambria"/>
              </a:rPr>
              <a:t> </a:t>
            </a:r>
            <a:r>
              <a:rPr sz="1400" spc="-10" dirty="0">
                <a:latin typeface="Cambria"/>
                <a:cs typeface="Cambria"/>
              </a:rPr>
              <a:t>NULL);</a:t>
            </a:r>
            <a:endParaRPr sz="1400">
              <a:latin typeface="Cambria"/>
              <a:cs typeface="Cambria"/>
            </a:endParaRPr>
          </a:p>
          <a:p>
            <a:pPr>
              <a:lnSpc>
                <a:spcPct val="100000"/>
              </a:lnSpc>
              <a:spcBef>
                <a:spcPts val="1065"/>
              </a:spcBef>
            </a:pPr>
            <a:endParaRPr sz="1400">
              <a:latin typeface="Cambria"/>
              <a:cs typeface="Cambria"/>
            </a:endParaRPr>
          </a:p>
          <a:p>
            <a:pPr marL="90805" marR="3589654" indent="-78740">
              <a:lnSpc>
                <a:spcPct val="160000"/>
              </a:lnSpc>
              <a:spcBef>
                <a:spcPts val="5"/>
              </a:spcBef>
            </a:pPr>
            <a:r>
              <a:rPr sz="1400" dirty="0">
                <a:latin typeface="Cambria"/>
                <a:cs typeface="Cambria"/>
              </a:rPr>
              <a:t>ALTER</a:t>
            </a:r>
            <a:r>
              <a:rPr sz="1400" spc="-25" dirty="0">
                <a:latin typeface="Cambria"/>
                <a:cs typeface="Cambria"/>
              </a:rPr>
              <a:t> </a:t>
            </a:r>
            <a:r>
              <a:rPr sz="1400" dirty="0">
                <a:latin typeface="Cambria"/>
                <a:cs typeface="Cambria"/>
              </a:rPr>
              <a:t>TABLE</a:t>
            </a:r>
            <a:r>
              <a:rPr sz="1400" spc="-25" dirty="0">
                <a:latin typeface="Cambria"/>
                <a:cs typeface="Cambria"/>
              </a:rPr>
              <a:t> </a:t>
            </a:r>
            <a:r>
              <a:rPr sz="1400" spc="-10" dirty="0">
                <a:latin typeface="Cambria"/>
                <a:cs typeface="Cambria"/>
              </a:rPr>
              <a:t>`AdminLogin` </a:t>
            </a:r>
            <a:r>
              <a:rPr sz="1400" dirty="0">
                <a:latin typeface="Cambria"/>
                <a:cs typeface="Cambria"/>
              </a:rPr>
              <a:t>ADD</a:t>
            </a:r>
            <a:r>
              <a:rPr sz="1400" spc="-30" dirty="0">
                <a:latin typeface="Cambria"/>
                <a:cs typeface="Cambria"/>
              </a:rPr>
              <a:t> </a:t>
            </a:r>
            <a:r>
              <a:rPr sz="1400" dirty="0">
                <a:latin typeface="Cambria"/>
                <a:cs typeface="Cambria"/>
              </a:rPr>
              <a:t>PRIMARY</a:t>
            </a:r>
            <a:r>
              <a:rPr sz="1400" spc="-35" dirty="0">
                <a:latin typeface="Cambria"/>
                <a:cs typeface="Cambria"/>
              </a:rPr>
              <a:t> </a:t>
            </a:r>
            <a:r>
              <a:rPr sz="1400" dirty="0">
                <a:latin typeface="Cambria"/>
                <a:cs typeface="Cambria"/>
              </a:rPr>
              <a:t>KEY</a:t>
            </a:r>
            <a:r>
              <a:rPr sz="1400" spc="-35" dirty="0">
                <a:latin typeface="Cambria"/>
                <a:cs typeface="Cambria"/>
              </a:rPr>
              <a:t> </a:t>
            </a:r>
            <a:r>
              <a:rPr sz="1400" spc="-10" dirty="0">
                <a:latin typeface="Cambria"/>
                <a:cs typeface="Cambria"/>
              </a:rPr>
              <a:t>(`id`);</a:t>
            </a:r>
            <a:endParaRPr sz="1400">
              <a:latin typeface="Cambria"/>
              <a:cs typeface="Cambria"/>
            </a:endParaRPr>
          </a:p>
          <a:p>
            <a:pPr>
              <a:lnSpc>
                <a:spcPct val="100000"/>
              </a:lnSpc>
            </a:pPr>
            <a:endParaRPr sz="1400">
              <a:latin typeface="Cambria"/>
              <a:cs typeface="Cambria"/>
            </a:endParaRPr>
          </a:p>
          <a:p>
            <a:pPr>
              <a:lnSpc>
                <a:spcPct val="100000"/>
              </a:lnSpc>
              <a:spcBef>
                <a:spcPts val="434"/>
              </a:spcBef>
            </a:pPr>
            <a:endParaRPr sz="1400">
              <a:latin typeface="Cambria"/>
              <a:cs typeface="Cambria"/>
            </a:endParaRPr>
          </a:p>
          <a:p>
            <a:pPr marL="12700">
              <a:lnSpc>
                <a:spcPct val="100000"/>
              </a:lnSpc>
            </a:pPr>
            <a:r>
              <a:rPr sz="1400" dirty="0">
                <a:latin typeface="Cambria"/>
                <a:cs typeface="Cambria"/>
              </a:rPr>
              <a:t>ALTER</a:t>
            </a:r>
            <a:r>
              <a:rPr sz="1400" spc="-25" dirty="0">
                <a:latin typeface="Cambria"/>
                <a:cs typeface="Cambria"/>
              </a:rPr>
              <a:t> </a:t>
            </a:r>
            <a:r>
              <a:rPr sz="1400" dirty="0">
                <a:latin typeface="Cambria"/>
                <a:cs typeface="Cambria"/>
              </a:rPr>
              <a:t>TABLE</a:t>
            </a:r>
            <a:r>
              <a:rPr sz="1400" spc="-25" dirty="0">
                <a:latin typeface="Cambria"/>
                <a:cs typeface="Cambria"/>
              </a:rPr>
              <a:t> </a:t>
            </a:r>
            <a:r>
              <a:rPr sz="1400" spc="-10" dirty="0">
                <a:latin typeface="Cambria"/>
                <a:cs typeface="Cambria"/>
              </a:rPr>
              <a:t>`AdminLogin`</a:t>
            </a:r>
            <a:endParaRPr sz="1400">
              <a:latin typeface="Cambria"/>
              <a:cs typeface="Cambria"/>
            </a:endParaRPr>
          </a:p>
          <a:p>
            <a:pPr marL="90805">
              <a:lnSpc>
                <a:spcPct val="100000"/>
              </a:lnSpc>
              <a:spcBef>
                <a:spcPts val="1035"/>
              </a:spcBef>
            </a:pPr>
            <a:r>
              <a:rPr sz="1400" dirty="0">
                <a:latin typeface="Cambria"/>
                <a:cs typeface="Cambria"/>
              </a:rPr>
              <a:t>MODIFY</a:t>
            </a:r>
            <a:r>
              <a:rPr sz="1400" spc="-40" dirty="0">
                <a:latin typeface="Cambria"/>
                <a:cs typeface="Cambria"/>
              </a:rPr>
              <a:t> </a:t>
            </a:r>
            <a:r>
              <a:rPr sz="1400" dirty="0">
                <a:latin typeface="Cambria"/>
                <a:cs typeface="Cambria"/>
              </a:rPr>
              <a:t>`id`</a:t>
            </a:r>
            <a:r>
              <a:rPr sz="1400" spc="-40" dirty="0">
                <a:latin typeface="Cambria"/>
                <a:cs typeface="Cambria"/>
              </a:rPr>
              <a:t> </a:t>
            </a:r>
            <a:r>
              <a:rPr sz="1400" dirty="0">
                <a:latin typeface="Cambria"/>
                <a:cs typeface="Cambria"/>
              </a:rPr>
              <a:t>int(20)</a:t>
            </a:r>
            <a:r>
              <a:rPr sz="1400" spc="-40" dirty="0">
                <a:latin typeface="Cambria"/>
                <a:cs typeface="Cambria"/>
              </a:rPr>
              <a:t> </a:t>
            </a:r>
            <a:r>
              <a:rPr sz="1400" dirty="0">
                <a:latin typeface="Cambria"/>
                <a:cs typeface="Cambria"/>
              </a:rPr>
              <a:t>NOT</a:t>
            </a:r>
            <a:r>
              <a:rPr sz="1400" spc="-35" dirty="0">
                <a:latin typeface="Cambria"/>
                <a:cs typeface="Cambria"/>
              </a:rPr>
              <a:t> </a:t>
            </a:r>
            <a:r>
              <a:rPr sz="1400" dirty="0">
                <a:latin typeface="Cambria"/>
                <a:cs typeface="Cambria"/>
              </a:rPr>
              <a:t>NULL</a:t>
            </a:r>
            <a:r>
              <a:rPr sz="1400" spc="-40" dirty="0">
                <a:latin typeface="Cambria"/>
                <a:cs typeface="Cambria"/>
              </a:rPr>
              <a:t> </a:t>
            </a:r>
            <a:r>
              <a:rPr sz="1400" dirty="0">
                <a:latin typeface="Cambria"/>
                <a:cs typeface="Cambria"/>
              </a:rPr>
              <a:t>AUTO_INCREMENT,</a:t>
            </a:r>
            <a:r>
              <a:rPr sz="1400" spc="-40" dirty="0">
                <a:latin typeface="Cambria"/>
                <a:cs typeface="Cambria"/>
              </a:rPr>
              <a:t> </a:t>
            </a:r>
            <a:r>
              <a:rPr sz="1400" spc="-10" dirty="0">
                <a:latin typeface="Cambria"/>
                <a:cs typeface="Cambria"/>
              </a:rPr>
              <a:t>AUTO_INCREMENT=3;</a:t>
            </a:r>
            <a:endParaRPr sz="1400">
              <a:latin typeface="Cambria"/>
              <a:cs typeface="Cambria"/>
            </a:endParaRPr>
          </a:p>
          <a:p>
            <a:pPr>
              <a:lnSpc>
                <a:spcPct val="100000"/>
              </a:lnSpc>
              <a:spcBef>
                <a:spcPts val="1235"/>
              </a:spcBef>
            </a:pPr>
            <a:endParaRPr sz="1400">
              <a:latin typeface="Cambria"/>
              <a:cs typeface="Cambria"/>
            </a:endParaRPr>
          </a:p>
          <a:p>
            <a:pPr marL="12700">
              <a:lnSpc>
                <a:spcPct val="100000"/>
              </a:lnSpc>
            </a:pPr>
            <a:r>
              <a:rPr sz="2000" b="1" dirty="0">
                <a:latin typeface="Cambria"/>
                <a:cs typeface="Cambria"/>
              </a:rPr>
              <a:t>Table</a:t>
            </a:r>
            <a:r>
              <a:rPr sz="2000" b="1" spc="-20" dirty="0">
                <a:latin typeface="Cambria"/>
                <a:cs typeface="Cambria"/>
              </a:rPr>
              <a:t> </a:t>
            </a:r>
            <a:r>
              <a:rPr sz="2000" b="1" dirty="0">
                <a:latin typeface="Cambria"/>
                <a:cs typeface="Cambria"/>
              </a:rPr>
              <a:t>3:</a:t>
            </a:r>
            <a:r>
              <a:rPr sz="2000" b="1" spc="-20" dirty="0">
                <a:latin typeface="Cambria"/>
                <a:cs typeface="Cambria"/>
              </a:rPr>
              <a:t> </a:t>
            </a:r>
            <a:r>
              <a:rPr sz="2000" b="1" dirty="0">
                <a:latin typeface="Cambria"/>
                <a:cs typeface="Cambria"/>
              </a:rPr>
              <a:t>Voter</a:t>
            </a:r>
            <a:r>
              <a:rPr sz="2000" b="1" spc="-20" dirty="0">
                <a:latin typeface="Cambria"/>
                <a:cs typeface="Cambria"/>
              </a:rPr>
              <a:t> </a:t>
            </a:r>
            <a:r>
              <a:rPr sz="2000" b="1" spc="-10" dirty="0">
                <a:latin typeface="Cambria"/>
                <a:cs typeface="Cambria"/>
              </a:rPr>
              <a:t>Registration:</a:t>
            </a:r>
            <a:endParaRPr sz="2000">
              <a:latin typeface="Cambria"/>
              <a:cs typeface="Cambria"/>
            </a:endParaRPr>
          </a:p>
          <a:p>
            <a:pPr marL="12700">
              <a:lnSpc>
                <a:spcPct val="100000"/>
              </a:lnSpc>
              <a:spcBef>
                <a:spcPts val="2255"/>
              </a:spcBef>
            </a:pPr>
            <a:r>
              <a:rPr sz="1400" dirty="0">
                <a:latin typeface="Cambria"/>
                <a:cs typeface="Cambria"/>
              </a:rPr>
              <a:t>CREATE</a:t>
            </a:r>
            <a:r>
              <a:rPr sz="1400" spc="20" dirty="0">
                <a:latin typeface="Cambria"/>
                <a:cs typeface="Cambria"/>
              </a:rPr>
              <a:t> </a:t>
            </a:r>
            <a:r>
              <a:rPr sz="1400" dirty="0">
                <a:latin typeface="Cambria"/>
                <a:cs typeface="Cambria"/>
              </a:rPr>
              <a:t>TABLE</a:t>
            </a:r>
            <a:r>
              <a:rPr sz="1400" spc="20" dirty="0">
                <a:latin typeface="Cambria"/>
                <a:cs typeface="Cambria"/>
              </a:rPr>
              <a:t> </a:t>
            </a:r>
            <a:r>
              <a:rPr sz="1400" spc="-10" dirty="0">
                <a:latin typeface="Cambria"/>
                <a:cs typeface="Cambria"/>
              </a:rPr>
              <a:t>`VoterRegistration`</a:t>
            </a:r>
            <a:r>
              <a:rPr sz="1400" spc="20" dirty="0">
                <a:latin typeface="Cambria"/>
                <a:cs typeface="Cambria"/>
              </a:rPr>
              <a:t> </a:t>
            </a:r>
            <a:r>
              <a:rPr sz="1400" spc="-50" dirty="0">
                <a:latin typeface="Cambria"/>
                <a:cs typeface="Cambria"/>
              </a:rPr>
              <a:t>(</a:t>
            </a:r>
            <a:endParaRPr sz="1400">
              <a:latin typeface="Cambria"/>
              <a:cs typeface="Cambria"/>
            </a:endParaRPr>
          </a:p>
          <a:p>
            <a:pPr marL="90805">
              <a:lnSpc>
                <a:spcPct val="100000"/>
              </a:lnSpc>
              <a:spcBef>
                <a:spcPts val="1035"/>
              </a:spcBef>
            </a:pPr>
            <a:r>
              <a:rPr sz="1400" dirty="0">
                <a:latin typeface="Cambria"/>
                <a:cs typeface="Cambria"/>
              </a:rPr>
              <a:t>`id`</a:t>
            </a:r>
            <a:r>
              <a:rPr sz="1400" spc="-25" dirty="0">
                <a:latin typeface="Cambria"/>
                <a:cs typeface="Cambria"/>
              </a:rPr>
              <a:t> </a:t>
            </a:r>
            <a:r>
              <a:rPr sz="1400" dirty="0">
                <a:latin typeface="Cambria"/>
                <a:cs typeface="Cambria"/>
              </a:rPr>
              <a:t>int(25)</a:t>
            </a:r>
            <a:r>
              <a:rPr sz="1400" spc="-20" dirty="0">
                <a:latin typeface="Cambria"/>
                <a:cs typeface="Cambria"/>
              </a:rPr>
              <a:t> </a:t>
            </a:r>
            <a:r>
              <a:rPr sz="1400" dirty="0">
                <a:latin typeface="Cambria"/>
                <a:cs typeface="Cambria"/>
              </a:rPr>
              <a:t>NOT</a:t>
            </a:r>
            <a:r>
              <a:rPr sz="1400" spc="-25"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05"/>
              </a:spcBef>
            </a:pPr>
            <a:r>
              <a:rPr sz="1400" dirty="0">
                <a:latin typeface="Cambria"/>
                <a:cs typeface="Cambria"/>
              </a:rPr>
              <a:t>`name`</a:t>
            </a:r>
            <a:r>
              <a:rPr sz="1400" spc="-35" dirty="0">
                <a:latin typeface="Cambria"/>
                <a:cs typeface="Cambria"/>
              </a:rPr>
              <a:t> </a:t>
            </a:r>
            <a:r>
              <a:rPr sz="1400" dirty="0">
                <a:latin typeface="Cambria"/>
                <a:cs typeface="Cambria"/>
              </a:rPr>
              <a:t>text</a:t>
            </a:r>
            <a:r>
              <a:rPr sz="1400" spc="-35" dirty="0">
                <a:latin typeface="Cambria"/>
                <a:cs typeface="Cambria"/>
              </a:rPr>
              <a:t> </a:t>
            </a:r>
            <a:r>
              <a:rPr sz="1400" dirty="0">
                <a:latin typeface="Cambria"/>
                <a:cs typeface="Cambria"/>
              </a:rPr>
              <a:t>NOT</a:t>
            </a:r>
            <a:r>
              <a:rPr sz="1400" spc="-35" dirty="0">
                <a:latin typeface="Cambria"/>
                <a:cs typeface="Cambria"/>
              </a:rPr>
              <a:t> </a:t>
            </a:r>
            <a:r>
              <a:rPr sz="1400" spc="-10" dirty="0">
                <a:latin typeface="Cambria"/>
                <a:cs typeface="Cambria"/>
              </a:rPr>
              <a:t>NULL,</a:t>
            </a:r>
            <a:endParaRPr sz="1400">
              <a:latin typeface="Cambria"/>
              <a:cs typeface="Cambria"/>
            </a:endParaRPr>
          </a:p>
          <a:p>
            <a:pPr marL="90805">
              <a:lnSpc>
                <a:spcPct val="100000"/>
              </a:lnSpc>
              <a:spcBef>
                <a:spcPts val="1035"/>
              </a:spcBef>
            </a:pPr>
            <a:r>
              <a:rPr sz="1400" dirty="0">
                <a:latin typeface="Cambria"/>
                <a:cs typeface="Cambria"/>
              </a:rPr>
              <a:t>`dob`</a:t>
            </a:r>
            <a:r>
              <a:rPr sz="1400" spc="-35" dirty="0">
                <a:latin typeface="Cambria"/>
                <a:cs typeface="Cambria"/>
              </a:rPr>
              <a:t> </a:t>
            </a:r>
            <a:r>
              <a:rPr sz="1400" dirty="0">
                <a:latin typeface="Cambria"/>
                <a:cs typeface="Cambria"/>
              </a:rPr>
              <a:t>varchar(100)</a:t>
            </a:r>
            <a:r>
              <a:rPr sz="1400" spc="-30" dirty="0">
                <a:latin typeface="Cambria"/>
                <a:cs typeface="Cambria"/>
              </a:rPr>
              <a:t> </a:t>
            </a:r>
            <a:r>
              <a:rPr sz="1400" dirty="0">
                <a:latin typeface="Cambria"/>
                <a:cs typeface="Cambria"/>
              </a:rPr>
              <a:t>NOT</a:t>
            </a:r>
            <a:r>
              <a:rPr sz="1400" spc="-30"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05"/>
              </a:spcBef>
            </a:pPr>
            <a:r>
              <a:rPr sz="1400" dirty="0">
                <a:latin typeface="Cambria"/>
                <a:cs typeface="Cambria"/>
              </a:rPr>
              <a:t>`email`</a:t>
            </a:r>
            <a:r>
              <a:rPr sz="1400" spc="-40" dirty="0">
                <a:latin typeface="Cambria"/>
                <a:cs typeface="Cambria"/>
              </a:rPr>
              <a:t> </a:t>
            </a:r>
            <a:r>
              <a:rPr sz="1400" dirty="0">
                <a:latin typeface="Cambria"/>
                <a:cs typeface="Cambria"/>
              </a:rPr>
              <a:t>varchar(100)</a:t>
            </a:r>
            <a:r>
              <a:rPr sz="1400" spc="-40" dirty="0">
                <a:latin typeface="Cambria"/>
                <a:cs typeface="Cambria"/>
              </a:rPr>
              <a:t> </a:t>
            </a:r>
            <a:r>
              <a:rPr sz="1400" dirty="0">
                <a:latin typeface="Cambria"/>
                <a:cs typeface="Cambria"/>
              </a:rPr>
              <a:t>NOT</a:t>
            </a:r>
            <a:r>
              <a:rPr sz="1400" spc="-40"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35"/>
              </a:spcBef>
            </a:pPr>
            <a:r>
              <a:rPr sz="1400" dirty="0">
                <a:latin typeface="Cambria"/>
                <a:cs typeface="Cambria"/>
              </a:rPr>
              <a:t>`mobile`</a:t>
            </a:r>
            <a:r>
              <a:rPr sz="1400" spc="-40" dirty="0">
                <a:latin typeface="Cambria"/>
                <a:cs typeface="Cambria"/>
              </a:rPr>
              <a:t> </a:t>
            </a:r>
            <a:r>
              <a:rPr sz="1400" dirty="0">
                <a:latin typeface="Cambria"/>
                <a:cs typeface="Cambria"/>
              </a:rPr>
              <a:t>varchar(20)</a:t>
            </a:r>
            <a:r>
              <a:rPr sz="1400" spc="-35" dirty="0">
                <a:latin typeface="Cambria"/>
                <a:cs typeface="Cambria"/>
              </a:rPr>
              <a:t> </a:t>
            </a:r>
            <a:r>
              <a:rPr sz="1400" dirty="0">
                <a:latin typeface="Cambria"/>
                <a:cs typeface="Cambria"/>
              </a:rPr>
              <a:t>NOT</a:t>
            </a:r>
            <a:r>
              <a:rPr sz="1400" spc="-35"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05"/>
              </a:spcBef>
            </a:pPr>
            <a:r>
              <a:rPr sz="1400" dirty="0">
                <a:latin typeface="Cambria"/>
                <a:cs typeface="Cambria"/>
              </a:rPr>
              <a:t>`gender`</a:t>
            </a:r>
            <a:r>
              <a:rPr sz="1400" spc="-35" dirty="0">
                <a:latin typeface="Cambria"/>
                <a:cs typeface="Cambria"/>
              </a:rPr>
              <a:t> </a:t>
            </a:r>
            <a:r>
              <a:rPr sz="1400" dirty="0">
                <a:latin typeface="Cambria"/>
                <a:cs typeface="Cambria"/>
              </a:rPr>
              <a:t>text</a:t>
            </a:r>
            <a:r>
              <a:rPr sz="1400" spc="-35" dirty="0">
                <a:latin typeface="Cambria"/>
                <a:cs typeface="Cambria"/>
              </a:rPr>
              <a:t> </a:t>
            </a:r>
            <a:r>
              <a:rPr sz="1400" dirty="0">
                <a:latin typeface="Cambria"/>
                <a:cs typeface="Cambria"/>
              </a:rPr>
              <a:t>NOT</a:t>
            </a:r>
            <a:r>
              <a:rPr sz="1400" spc="-30"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35"/>
              </a:spcBef>
            </a:pPr>
            <a:r>
              <a:rPr sz="1400" dirty="0">
                <a:latin typeface="Cambria"/>
                <a:cs typeface="Cambria"/>
              </a:rPr>
              <a:t>`photo`</a:t>
            </a:r>
            <a:r>
              <a:rPr sz="1400" spc="-35" dirty="0">
                <a:latin typeface="Cambria"/>
                <a:cs typeface="Cambria"/>
              </a:rPr>
              <a:t> </a:t>
            </a:r>
            <a:r>
              <a:rPr sz="1400" dirty="0">
                <a:latin typeface="Cambria"/>
                <a:cs typeface="Cambria"/>
              </a:rPr>
              <a:t>varchar(200)</a:t>
            </a:r>
            <a:r>
              <a:rPr sz="1400" spc="-35" dirty="0">
                <a:latin typeface="Cambria"/>
                <a:cs typeface="Cambria"/>
              </a:rPr>
              <a:t> </a:t>
            </a:r>
            <a:r>
              <a:rPr sz="1400" dirty="0">
                <a:latin typeface="Cambria"/>
                <a:cs typeface="Cambria"/>
              </a:rPr>
              <a:t>NOT</a:t>
            </a:r>
            <a:r>
              <a:rPr sz="1400" spc="-35"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05"/>
              </a:spcBef>
            </a:pPr>
            <a:r>
              <a:rPr sz="1400" dirty="0">
                <a:latin typeface="Cambria"/>
                <a:cs typeface="Cambria"/>
              </a:rPr>
              <a:t>`idtype`</a:t>
            </a:r>
            <a:r>
              <a:rPr sz="1400" spc="-30" dirty="0">
                <a:latin typeface="Cambria"/>
                <a:cs typeface="Cambria"/>
              </a:rPr>
              <a:t> </a:t>
            </a:r>
            <a:r>
              <a:rPr sz="1400" dirty="0">
                <a:latin typeface="Cambria"/>
                <a:cs typeface="Cambria"/>
              </a:rPr>
              <a:t>text</a:t>
            </a:r>
            <a:r>
              <a:rPr sz="1400" spc="-25" dirty="0">
                <a:latin typeface="Cambria"/>
                <a:cs typeface="Cambria"/>
              </a:rPr>
              <a:t> </a:t>
            </a:r>
            <a:r>
              <a:rPr sz="1400" dirty="0">
                <a:latin typeface="Cambria"/>
                <a:cs typeface="Cambria"/>
              </a:rPr>
              <a:t>NOT</a:t>
            </a:r>
            <a:r>
              <a:rPr sz="1400" spc="-25" dirty="0">
                <a:latin typeface="Cambria"/>
                <a:cs typeface="Cambria"/>
              </a:rPr>
              <a:t> </a:t>
            </a:r>
            <a:r>
              <a:rPr sz="1400" spc="-20" dirty="0">
                <a:latin typeface="Cambria"/>
                <a:cs typeface="Cambria"/>
              </a:rPr>
              <a:t>NULL,</a:t>
            </a:r>
            <a:endParaRPr sz="1400">
              <a:latin typeface="Cambria"/>
              <a:cs typeface="Cambria"/>
            </a:endParaRPr>
          </a:p>
        </p:txBody>
      </p:sp>
      <p:sp>
        <p:nvSpPr>
          <p:cNvPr id="3" name="object 3"/>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95604"/>
            <a:ext cx="5868670" cy="4355465"/>
          </a:xfrm>
          <a:prstGeom prst="rect">
            <a:avLst/>
          </a:prstGeom>
        </p:spPr>
        <p:txBody>
          <a:bodyPr vert="horz" wrap="square" lIns="0" tIns="11430" rIns="0" bIns="0" rtlCol="0">
            <a:spAutoFit/>
          </a:bodyPr>
          <a:lstStyle/>
          <a:p>
            <a:pPr marL="90805">
              <a:lnSpc>
                <a:spcPct val="100000"/>
              </a:lnSpc>
              <a:spcBef>
                <a:spcPts val="90"/>
              </a:spcBef>
            </a:pPr>
            <a:r>
              <a:rPr sz="1400" dirty="0">
                <a:latin typeface="Cambria"/>
                <a:cs typeface="Cambria"/>
              </a:rPr>
              <a:t>`voterid`</a:t>
            </a:r>
            <a:r>
              <a:rPr sz="1400" spc="-40" dirty="0">
                <a:latin typeface="Cambria"/>
                <a:cs typeface="Cambria"/>
              </a:rPr>
              <a:t> </a:t>
            </a:r>
            <a:r>
              <a:rPr sz="1400" dirty="0">
                <a:latin typeface="Cambria"/>
                <a:cs typeface="Cambria"/>
              </a:rPr>
              <a:t>varchar(100)</a:t>
            </a:r>
            <a:r>
              <a:rPr sz="1400" spc="-40" dirty="0">
                <a:latin typeface="Cambria"/>
                <a:cs typeface="Cambria"/>
              </a:rPr>
              <a:t> </a:t>
            </a:r>
            <a:r>
              <a:rPr sz="1400" dirty="0">
                <a:latin typeface="Cambria"/>
                <a:cs typeface="Cambria"/>
              </a:rPr>
              <a:t>NOT</a:t>
            </a:r>
            <a:r>
              <a:rPr sz="1400" spc="-35"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30"/>
              </a:spcBef>
            </a:pPr>
            <a:r>
              <a:rPr sz="1400" dirty="0">
                <a:latin typeface="Cambria"/>
                <a:cs typeface="Cambria"/>
              </a:rPr>
              <a:t>`issue`</a:t>
            </a:r>
            <a:r>
              <a:rPr sz="1400" spc="-40" dirty="0">
                <a:latin typeface="Cambria"/>
                <a:cs typeface="Cambria"/>
              </a:rPr>
              <a:t> </a:t>
            </a:r>
            <a:r>
              <a:rPr sz="1400" dirty="0">
                <a:latin typeface="Cambria"/>
                <a:cs typeface="Cambria"/>
              </a:rPr>
              <a:t>varchar(100)</a:t>
            </a:r>
            <a:r>
              <a:rPr sz="1400" spc="-40" dirty="0">
                <a:latin typeface="Cambria"/>
                <a:cs typeface="Cambria"/>
              </a:rPr>
              <a:t> </a:t>
            </a:r>
            <a:r>
              <a:rPr sz="1400" dirty="0">
                <a:latin typeface="Cambria"/>
                <a:cs typeface="Cambria"/>
              </a:rPr>
              <a:t>NOT</a:t>
            </a:r>
            <a:r>
              <a:rPr sz="1400" spc="-40"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10"/>
              </a:spcBef>
            </a:pPr>
            <a:r>
              <a:rPr sz="1400" dirty="0">
                <a:latin typeface="Cambria"/>
                <a:cs typeface="Cambria"/>
              </a:rPr>
              <a:t>`expire`</a:t>
            </a:r>
            <a:r>
              <a:rPr sz="1400" spc="-50" dirty="0">
                <a:latin typeface="Cambria"/>
                <a:cs typeface="Cambria"/>
              </a:rPr>
              <a:t> </a:t>
            </a:r>
            <a:r>
              <a:rPr sz="1400" dirty="0">
                <a:latin typeface="Cambria"/>
                <a:cs typeface="Cambria"/>
              </a:rPr>
              <a:t>varchar(100)</a:t>
            </a:r>
            <a:r>
              <a:rPr sz="1400" spc="-45" dirty="0">
                <a:latin typeface="Cambria"/>
                <a:cs typeface="Cambria"/>
              </a:rPr>
              <a:t> </a:t>
            </a:r>
            <a:r>
              <a:rPr sz="1400" dirty="0">
                <a:latin typeface="Cambria"/>
                <a:cs typeface="Cambria"/>
              </a:rPr>
              <a:t>NOT</a:t>
            </a:r>
            <a:r>
              <a:rPr sz="1400" spc="-45"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30"/>
              </a:spcBef>
            </a:pPr>
            <a:r>
              <a:rPr sz="1400" dirty="0">
                <a:latin typeface="Cambria"/>
                <a:cs typeface="Cambria"/>
              </a:rPr>
              <a:t>`pass`</a:t>
            </a:r>
            <a:r>
              <a:rPr sz="1400" spc="-40" dirty="0">
                <a:latin typeface="Cambria"/>
                <a:cs typeface="Cambria"/>
              </a:rPr>
              <a:t> </a:t>
            </a:r>
            <a:r>
              <a:rPr sz="1400" dirty="0">
                <a:latin typeface="Cambria"/>
                <a:cs typeface="Cambria"/>
              </a:rPr>
              <a:t>varchar(100)</a:t>
            </a:r>
            <a:r>
              <a:rPr sz="1400" spc="-40" dirty="0">
                <a:latin typeface="Cambria"/>
                <a:cs typeface="Cambria"/>
              </a:rPr>
              <a:t> </a:t>
            </a:r>
            <a:r>
              <a:rPr sz="1400" dirty="0">
                <a:latin typeface="Cambria"/>
                <a:cs typeface="Cambria"/>
              </a:rPr>
              <a:t>NOT</a:t>
            </a:r>
            <a:r>
              <a:rPr sz="1400" spc="-40"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10"/>
              </a:spcBef>
            </a:pPr>
            <a:r>
              <a:rPr sz="1400" dirty="0">
                <a:latin typeface="Cambria"/>
                <a:cs typeface="Cambria"/>
              </a:rPr>
              <a:t>`cpass`</a:t>
            </a:r>
            <a:r>
              <a:rPr sz="1400" spc="-45" dirty="0">
                <a:latin typeface="Cambria"/>
                <a:cs typeface="Cambria"/>
              </a:rPr>
              <a:t> </a:t>
            </a:r>
            <a:r>
              <a:rPr sz="1400" dirty="0">
                <a:latin typeface="Cambria"/>
                <a:cs typeface="Cambria"/>
              </a:rPr>
              <a:t>varchar(100)</a:t>
            </a:r>
            <a:r>
              <a:rPr sz="1400" spc="-40" dirty="0">
                <a:latin typeface="Cambria"/>
                <a:cs typeface="Cambria"/>
              </a:rPr>
              <a:t> </a:t>
            </a:r>
            <a:r>
              <a:rPr sz="1400" dirty="0">
                <a:latin typeface="Cambria"/>
                <a:cs typeface="Cambria"/>
              </a:rPr>
              <a:t>NOT</a:t>
            </a:r>
            <a:r>
              <a:rPr sz="1400" spc="-40"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30"/>
              </a:spcBef>
            </a:pPr>
            <a:r>
              <a:rPr sz="1400" dirty="0">
                <a:latin typeface="Cambria"/>
                <a:cs typeface="Cambria"/>
              </a:rPr>
              <a:t>`status`</a:t>
            </a:r>
            <a:r>
              <a:rPr sz="1400" spc="-40" dirty="0">
                <a:latin typeface="Cambria"/>
                <a:cs typeface="Cambria"/>
              </a:rPr>
              <a:t> </a:t>
            </a:r>
            <a:r>
              <a:rPr sz="1400" dirty="0">
                <a:latin typeface="Cambria"/>
                <a:cs typeface="Cambria"/>
              </a:rPr>
              <a:t>int(100)</a:t>
            </a:r>
            <a:r>
              <a:rPr sz="1400" spc="-35" dirty="0">
                <a:latin typeface="Cambria"/>
                <a:cs typeface="Cambria"/>
              </a:rPr>
              <a:t> </a:t>
            </a:r>
            <a:r>
              <a:rPr sz="1400" dirty="0">
                <a:latin typeface="Cambria"/>
                <a:cs typeface="Cambria"/>
              </a:rPr>
              <a:t>NOT</a:t>
            </a:r>
            <a:r>
              <a:rPr sz="1400" spc="-35" dirty="0">
                <a:latin typeface="Cambria"/>
                <a:cs typeface="Cambria"/>
              </a:rPr>
              <a:t> </a:t>
            </a:r>
            <a:r>
              <a:rPr sz="1400" spc="-20" dirty="0">
                <a:latin typeface="Cambria"/>
                <a:cs typeface="Cambria"/>
              </a:rPr>
              <a:t>NULL,</a:t>
            </a:r>
            <a:endParaRPr sz="1400">
              <a:latin typeface="Cambria"/>
              <a:cs typeface="Cambria"/>
            </a:endParaRPr>
          </a:p>
          <a:p>
            <a:pPr marL="90805">
              <a:lnSpc>
                <a:spcPct val="100000"/>
              </a:lnSpc>
              <a:spcBef>
                <a:spcPts val="1010"/>
              </a:spcBef>
            </a:pPr>
            <a:r>
              <a:rPr sz="1400" dirty="0">
                <a:latin typeface="Cambria"/>
                <a:cs typeface="Cambria"/>
              </a:rPr>
              <a:t>`votes`</a:t>
            </a:r>
            <a:r>
              <a:rPr sz="1400" spc="-35" dirty="0">
                <a:latin typeface="Cambria"/>
                <a:cs typeface="Cambria"/>
              </a:rPr>
              <a:t> </a:t>
            </a:r>
            <a:r>
              <a:rPr sz="1400" dirty="0">
                <a:latin typeface="Cambria"/>
                <a:cs typeface="Cambria"/>
              </a:rPr>
              <a:t>int(200)</a:t>
            </a:r>
            <a:r>
              <a:rPr sz="1400" spc="-30" dirty="0">
                <a:latin typeface="Cambria"/>
                <a:cs typeface="Cambria"/>
              </a:rPr>
              <a:t> </a:t>
            </a:r>
            <a:r>
              <a:rPr sz="1400" dirty="0">
                <a:latin typeface="Cambria"/>
                <a:cs typeface="Cambria"/>
              </a:rPr>
              <a:t>NOT</a:t>
            </a:r>
            <a:r>
              <a:rPr sz="1400" spc="-30" dirty="0">
                <a:latin typeface="Cambria"/>
                <a:cs typeface="Cambria"/>
              </a:rPr>
              <a:t> </a:t>
            </a:r>
            <a:r>
              <a:rPr sz="1400" spc="-10" dirty="0">
                <a:latin typeface="Cambria"/>
                <a:cs typeface="Cambria"/>
              </a:rPr>
              <a:t>NULL);</a:t>
            </a:r>
            <a:endParaRPr sz="1400">
              <a:latin typeface="Cambria"/>
              <a:cs typeface="Cambria"/>
            </a:endParaRPr>
          </a:p>
          <a:p>
            <a:pPr>
              <a:lnSpc>
                <a:spcPct val="100000"/>
              </a:lnSpc>
              <a:spcBef>
                <a:spcPts val="1045"/>
              </a:spcBef>
            </a:pPr>
            <a:endParaRPr sz="1400">
              <a:latin typeface="Cambria"/>
              <a:cs typeface="Cambria"/>
            </a:endParaRPr>
          </a:p>
          <a:p>
            <a:pPr marL="90805" marR="3263900" indent="-78740">
              <a:lnSpc>
                <a:spcPct val="161400"/>
              </a:lnSpc>
              <a:spcBef>
                <a:spcPts val="5"/>
              </a:spcBef>
            </a:pPr>
            <a:r>
              <a:rPr sz="1400" dirty="0">
                <a:latin typeface="Cambria"/>
                <a:cs typeface="Cambria"/>
              </a:rPr>
              <a:t>ALTER</a:t>
            </a:r>
            <a:r>
              <a:rPr sz="1400" spc="-25" dirty="0">
                <a:latin typeface="Cambria"/>
                <a:cs typeface="Cambria"/>
              </a:rPr>
              <a:t> </a:t>
            </a:r>
            <a:r>
              <a:rPr sz="1400" dirty="0">
                <a:latin typeface="Cambria"/>
                <a:cs typeface="Cambria"/>
              </a:rPr>
              <a:t>TABLE</a:t>
            </a:r>
            <a:r>
              <a:rPr sz="1400" spc="-25" dirty="0">
                <a:latin typeface="Cambria"/>
                <a:cs typeface="Cambria"/>
              </a:rPr>
              <a:t> </a:t>
            </a:r>
            <a:r>
              <a:rPr sz="1400" spc="-10" dirty="0">
                <a:latin typeface="Cambria"/>
                <a:cs typeface="Cambria"/>
              </a:rPr>
              <a:t>`VoterRegistration` </a:t>
            </a:r>
            <a:r>
              <a:rPr sz="1400" dirty="0">
                <a:latin typeface="Cambria"/>
                <a:cs typeface="Cambria"/>
              </a:rPr>
              <a:t>ADD</a:t>
            </a:r>
            <a:r>
              <a:rPr sz="1400" spc="-30" dirty="0">
                <a:latin typeface="Cambria"/>
                <a:cs typeface="Cambria"/>
              </a:rPr>
              <a:t> </a:t>
            </a:r>
            <a:r>
              <a:rPr sz="1400" dirty="0">
                <a:latin typeface="Cambria"/>
                <a:cs typeface="Cambria"/>
              </a:rPr>
              <a:t>PRIMARY</a:t>
            </a:r>
            <a:r>
              <a:rPr sz="1400" spc="-35" dirty="0">
                <a:latin typeface="Cambria"/>
                <a:cs typeface="Cambria"/>
              </a:rPr>
              <a:t> </a:t>
            </a:r>
            <a:r>
              <a:rPr sz="1400" dirty="0">
                <a:latin typeface="Cambria"/>
                <a:cs typeface="Cambria"/>
              </a:rPr>
              <a:t>KEY</a:t>
            </a:r>
            <a:r>
              <a:rPr sz="1400" spc="-35" dirty="0">
                <a:latin typeface="Cambria"/>
                <a:cs typeface="Cambria"/>
              </a:rPr>
              <a:t> </a:t>
            </a:r>
            <a:r>
              <a:rPr sz="1400" spc="-10" dirty="0">
                <a:latin typeface="Cambria"/>
                <a:cs typeface="Cambria"/>
              </a:rPr>
              <a:t>(`id`);</a:t>
            </a:r>
            <a:endParaRPr sz="1400">
              <a:latin typeface="Cambria"/>
              <a:cs typeface="Cambria"/>
            </a:endParaRPr>
          </a:p>
          <a:p>
            <a:pPr>
              <a:lnSpc>
                <a:spcPct val="100000"/>
              </a:lnSpc>
            </a:pPr>
            <a:endParaRPr sz="1400">
              <a:latin typeface="Cambria"/>
              <a:cs typeface="Cambria"/>
            </a:endParaRPr>
          </a:p>
          <a:p>
            <a:pPr>
              <a:lnSpc>
                <a:spcPct val="100000"/>
              </a:lnSpc>
              <a:spcBef>
                <a:spcPts val="434"/>
              </a:spcBef>
            </a:pPr>
            <a:endParaRPr sz="1400">
              <a:latin typeface="Cambria"/>
              <a:cs typeface="Cambria"/>
            </a:endParaRPr>
          </a:p>
          <a:p>
            <a:pPr marL="12700">
              <a:lnSpc>
                <a:spcPct val="100000"/>
              </a:lnSpc>
            </a:pPr>
            <a:r>
              <a:rPr sz="1400" dirty="0">
                <a:latin typeface="Cambria"/>
                <a:cs typeface="Cambria"/>
              </a:rPr>
              <a:t>ALTER</a:t>
            </a:r>
            <a:r>
              <a:rPr sz="1400" spc="-25" dirty="0">
                <a:latin typeface="Cambria"/>
                <a:cs typeface="Cambria"/>
              </a:rPr>
              <a:t> </a:t>
            </a:r>
            <a:r>
              <a:rPr sz="1400" dirty="0">
                <a:latin typeface="Cambria"/>
                <a:cs typeface="Cambria"/>
              </a:rPr>
              <a:t>TABLE</a:t>
            </a:r>
            <a:r>
              <a:rPr sz="1400" spc="-25" dirty="0">
                <a:latin typeface="Cambria"/>
                <a:cs typeface="Cambria"/>
              </a:rPr>
              <a:t> </a:t>
            </a:r>
            <a:r>
              <a:rPr sz="1400" spc="-10" dirty="0">
                <a:latin typeface="Cambria"/>
                <a:cs typeface="Cambria"/>
              </a:rPr>
              <a:t>`VoterRegistration`</a:t>
            </a:r>
            <a:endParaRPr sz="1400">
              <a:latin typeface="Cambria"/>
              <a:cs typeface="Cambria"/>
            </a:endParaRPr>
          </a:p>
          <a:p>
            <a:pPr marL="90805">
              <a:lnSpc>
                <a:spcPct val="100000"/>
              </a:lnSpc>
              <a:spcBef>
                <a:spcPts val="1030"/>
              </a:spcBef>
            </a:pPr>
            <a:r>
              <a:rPr sz="1400" dirty="0">
                <a:latin typeface="Cambria"/>
                <a:cs typeface="Cambria"/>
              </a:rPr>
              <a:t>MODIFY</a:t>
            </a:r>
            <a:r>
              <a:rPr sz="1400" spc="-40" dirty="0">
                <a:latin typeface="Cambria"/>
                <a:cs typeface="Cambria"/>
              </a:rPr>
              <a:t> </a:t>
            </a:r>
            <a:r>
              <a:rPr sz="1400" dirty="0">
                <a:latin typeface="Cambria"/>
                <a:cs typeface="Cambria"/>
              </a:rPr>
              <a:t>`id`</a:t>
            </a:r>
            <a:r>
              <a:rPr sz="1400" spc="-40" dirty="0">
                <a:latin typeface="Cambria"/>
                <a:cs typeface="Cambria"/>
              </a:rPr>
              <a:t> </a:t>
            </a:r>
            <a:r>
              <a:rPr sz="1400" dirty="0">
                <a:latin typeface="Cambria"/>
                <a:cs typeface="Cambria"/>
              </a:rPr>
              <a:t>int(25)</a:t>
            </a:r>
            <a:r>
              <a:rPr sz="1400" spc="-40" dirty="0">
                <a:latin typeface="Cambria"/>
                <a:cs typeface="Cambria"/>
              </a:rPr>
              <a:t> </a:t>
            </a:r>
            <a:r>
              <a:rPr sz="1400" dirty="0">
                <a:latin typeface="Cambria"/>
                <a:cs typeface="Cambria"/>
              </a:rPr>
              <a:t>NOT</a:t>
            </a:r>
            <a:r>
              <a:rPr sz="1400" spc="-35" dirty="0">
                <a:latin typeface="Cambria"/>
                <a:cs typeface="Cambria"/>
              </a:rPr>
              <a:t> </a:t>
            </a:r>
            <a:r>
              <a:rPr sz="1400" dirty="0">
                <a:latin typeface="Cambria"/>
                <a:cs typeface="Cambria"/>
              </a:rPr>
              <a:t>NULL</a:t>
            </a:r>
            <a:r>
              <a:rPr sz="1400" spc="-40" dirty="0">
                <a:latin typeface="Cambria"/>
                <a:cs typeface="Cambria"/>
              </a:rPr>
              <a:t> </a:t>
            </a:r>
            <a:r>
              <a:rPr sz="1400" dirty="0">
                <a:latin typeface="Cambria"/>
                <a:cs typeface="Cambria"/>
              </a:rPr>
              <a:t>AUTO_INCREMENT,</a:t>
            </a:r>
            <a:r>
              <a:rPr sz="1400" spc="-40" dirty="0">
                <a:latin typeface="Cambria"/>
                <a:cs typeface="Cambria"/>
              </a:rPr>
              <a:t> </a:t>
            </a:r>
            <a:r>
              <a:rPr sz="1400" spc="-10" dirty="0">
                <a:latin typeface="Cambria"/>
                <a:cs typeface="Cambria"/>
              </a:rPr>
              <a:t>AUTO_INCREMENT=12;</a:t>
            </a:r>
            <a:endParaRPr sz="1400">
              <a:latin typeface="Cambria"/>
              <a:cs typeface="Cambria"/>
            </a:endParaRPr>
          </a:p>
        </p:txBody>
      </p:sp>
      <p:sp>
        <p:nvSpPr>
          <p:cNvPr id="3" name="object 3"/>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b="0" dirty="0">
                <a:latin typeface="Times New Roman"/>
                <a:cs typeface="Times New Roman"/>
              </a:rPr>
              <a:t>Features</a:t>
            </a:r>
            <a:r>
              <a:rPr b="0" spc="-50" dirty="0">
                <a:latin typeface="Times New Roman"/>
                <a:cs typeface="Times New Roman"/>
              </a:rPr>
              <a:t> </a:t>
            </a:r>
            <a:r>
              <a:rPr b="0" dirty="0">
                <a:latin typeface="Times New Roman"/>
                <a:cs typeface="Times New Roman"/>
              </a:rPr>
              <a:t>of</a:t>
            </a:r>
            <a:r>
              <a:rPr b="0" spc="-45" dirty="0">
                <a:latin typeface="Times New Roman"/>
                <a:cs typeface="Times New Roman"/>
              </a:rPr>
              <a:t> </a:t>
            </a:r>
            <a:r>
              <a:rPr b="0" dirty="0">
                <a:latin typeface="Times New Roman"/>
                <a:cs typeface="Times New Roman"/>
              </a:rPr>
              <a:t>the</a:t>
            </a:r>
            <a:r>
              <a:rPr b="0" spc="-45" dirty="0">
                <a:latin typeface="Times New Roman"/>
                <a:cs typeface="Times New Roman"/>
              </a:rPr>
              <a:t> </a:t>
            </a:r>
            <a:r>
              <a:rPr b="0" dirty="0">
                <a:latin typeface="Times New Roman"/>
                <a:cs typeface="Times New Roman"/>
              </a:rPr>
              <a:t>Online</a:t>
            </a:r>
            <a:r>
              <a:rPr b="0" spc="-45" dirty="0">
                <a:latin typeface="Times New Roman"/>
                <a:cs typeface="Times New Roman"/>
              </a:rPr>
              <a:t> </a:t>
            </a:r>
            <a:r>
              <a:rPr b="0" dirty="0">
                <a:latin typeface="Times New Roman"/>
                <a:cs typeface="Times New Roman"/>
              </a:rPr>
              <a:t>Voting</a:t>
            </a:r>
            <a:r>
              <a:rPr b="0" spc="-40" dirty="0">
                <a:latin typeface="Times New Roman"/>
                <a:cs typeface="Times New Roman"/>
              </a:rPr>
              <a:t> </a:t>
            </a:r>
            <a:r>
              <a:rPr b="0" spc="-10" dirty="0">
                <a:latin typeface="Times New Roman"/>
                <a:cs typeface="Times New Roman"/>
              </a:rPr>
              <a:t>System</a:t>
            </a:r>
          </a:p>
        </p:txBody>
      </p:sp>
      <p:sp>
        <p:nvSpPr>
          <p:cNvPr id="3" name="object 3"/>
          <p:cNvSpPr txBox="1"/>
          <p:nvPr/>
        </p:nvSpPr>
        <p:spPr>
          <a:xfrm>
            <a:off x="901700" y="1864867"/>
            <a:ext cx="5590540" cy="1291590"/>
          </a:xfrm>
          <a:prstGeom prst="rect">
            <a:avLst/>
          </a:prstGeom>
        </p:spPr>
        <p:txBody>
          <a:bodyPr vert="horz" wrap="square" lIns="0" tIns="13335" rIns="0" bIns="0" rtlCol="0">
            <a:spAutoFit/>
          </a:bodyPr>
          <a:lstStyle/>
          <a:p>
            <a:pPr marL="12700">
              <a:lnSpc>
                <a:spcPct val="100000"/>
              </a:lnSpc>
              <a:spcBef>
                <a:spcPts val="105"/>
              </a:spcBef>
            </a:pPr>
            <a:r>
              <a:rPr sz="2200" b="1" dirty="0">
                <a:latin typeface="Times New Roman"/>
                <a:cs typeface="Times New Roman"/>
              </a:rPr>
              <a:t>Registration</a:t>
            </a:r>
            <a:r>
              <a:rPr sz="2200" b="1" spc="-35" dirty="0">
                <a:latin typeface="Times New Roman"/>
                <a:cs typeface="Times New Roman"/>
              </a:rPr>
              <a:t> </a:t>
            </a:r>
            <a:r>
              <a:rPr sz="2200" b="1" dirty="0">
                <a:latin typeface="Times New Roman"/>
                <a:cs typeface="Times New Roman"/>
              </a:rPr>
              <a:t>of</a:t>
            </a:r>
            <a:r>
              <a:rPr sz="2200" b="1" spc="-30" dirty="0">
                <a:latin typeface="Times New Roman"/>
                <a:cs typeface="Times New Roman"/>
              </a:rPr>
              <a:t> </a:t>
            </a:r>
            <a:r>
              <a:rPr sz="2200" b="1" dirty="0">
                <a:latin typeface="Times New Roman"/>
                <a:cs typeface="Times New Roman"/>
              </a:rPr>
              <a:t>New</a:t>
            </a:r>
            <a:r>
              <a:rPr sz="2200" b="1" spc="-30" dirty="0">
                <a:latin typeface="Times New Roman"/>
                <a:cs typeface="Times New Roman"/>
              </a:rPr>
              <a:t> </a:t>
            </a:r>
            <a:r>
              <a:rPr sz="2200" b="1" spc="-10" dirty="0">
                <a:latin typeface="Times New Roman"/>
                <a:cs typeface="Times New Roman"/>
              </a:rPr>
              <a:t>Voter:</a:t>
            </a:r>
            <a:endParaRPr sz="2200">
              <a:latin typeface="Times New Roman"/>
              <a:cs typeface="Times New Roman"/>
            </a:endParaRPr>
          </a:p>
          <a:p>
            <a:pPr>
              <a:lnSpc>
                <a:spcPct val="100000"/>
              </a:lnSpc>
              <a:spcBef>
                <a:spcPts val="520"/>
              </a:spcBef>
            </a:pPr>
            <a:endParaRPr sz="2200">
              <a:latin typeface="Times New Roman"/>
              <a:cs typeface="Times New Roman"/>
            </a:endParaRPr>
          </a:p>
          <a:p>
            <a:pPr marL="12700" marR="5080" indent="1981200">
              <a:lnSpc>
                <a:spcPct val="111200"/>
              </a:lnSpc>
            </a:pPr>
            <a:r>
              <a:rPr sz="1600" dirty="0">
                <a:latin typeface="Times New Roman"/>
                <a:cs typeface="Times New Roman"/>
              </a:rPr>
              <a:t>New</a:t>
            </a:r>
            <a:r>
              <a:rPr sz="1600" spc="-30" dirty="0">
                <a:latin typeface="Times New Roman"/>
                <a:cs typeface="Times New Roman"/>
              </a:rPr>
              <a:t> </a:t>
            </a:r>
            <a:r>
              <a:rPr sz="1600" dirty="0">
                <a:latin typeface="Times New Roman"/>
                <a:cs typeface="Times New Roman"/>
              </a:rPr>
              <a:t>voters</a:t>
            </a:r>
            <a:r>
              <a:rPr sz="1600" spc="-20" dirty="0">
                <a:latin typeface="Times New Roman"/>
                <a:cs typeface="Times New Roman"/>
              </a:rPr>
              <a:t> </a:t>
            </a:r>
            <a:r>
              <a:rPr sz="1600" dirty="0">
                <a:latin typeface="Times New Roman"/>
                <a:cs typeface="Times New Roman"/>
              </a:rPr>
              <a:t>need</a:t>
            </a:r>
            <a:r>
              <a:rPr sz="1600" spc="-25" dirty="0">
                <a:latin typeface="Times New Roman"/>
                <a:cs typeface="Times New Roman"/>
              </a:rPr>
              <a:t> </a:t>
            </a:r>
            <a:r>
              <a:rPr sz="1600" dirty="0">
                <a:latin typeface="Times New Roman"/>
                <a:cs typeface="Times New Roman"/>
              </a:rPr>
              <a:t>to</a:t>
            </a:r>
            <a:r>
              <a:rPr sz="1600" spc="-20" dirty="0">
                <a:latin typeface="Times New Roman"/>
                <a:cs typeface="Times New Roman"/>
              </a:rPr>
              <a:t> </a:t>
            </a:r>
            <a:r>
              <a:rPr sz="1600" dirty="0">
                <a:latin typeface="Times New Roman"/>
                <a:cs typeface="Times New Roman"/>
              </a:rPr>
              <a:t>fill</a:t>
            </a:r>
            <a:r>
              <a:rPr sz="1600" spc="-20" dirty="0">
                <a:latin typeface="Times New Roman"/>
                <a:cs typeface="Times New Roman"/>
              </a:rPr>
              <a:t> </a:t>
            </a:r>
            <a:r>
              <a:rPr sz="1600" dirty="0">
                <a:latin typeface="Times New Roman"/>
                <a:cs typeface="Times New Roman"/>
              </a:rPr>
              <a:t>the</a:t>
            </a:r>
            <a:r>
              <a:rPr sz="1600" spc="-25" dirty="0">
                <a:latin typeface="Times New Roman"/>
                <a:cs typeface="Times New Roman"/>
              </a:rPr>
              <a:t> </a:t>
            </a:r>
            <a:r>
              <a:rPr sz="1600" spc="-10" dirty="0">
                <a:latin typeface="Times New Roman"/>
                <a:cs typeface="Times New Roman"/>
              </a:rPr>
              <a:t>registration</a:t>
            </a:r>
            <a:r>
              <a:rPr sz="1600" spc="-20" dirty="0">
                <a:latin typeface="Times New Roman"/>
                <a:cs typeface="Times New Roman"/>
              </a:rPr>
              <a:t> form </a:t>
            </a:r>
            <a:r>
              <a:rPr sz="1600" dirty="0">
                <a:latin typeface="Times New Roman"/>
                <a:cs typeface="Times New Roman"/>
              </a:rPr>
              <a:t>with</a:t>
            </a:r>
            <a:r>
              <a:rPr sz="1600" spc="-45" dirty="0">
                <a:latin typeface="Times New Roman"/>
                <a:cs typeface="Times New Roman"/>
              </a:rPr>
              <a:t> </a:t>
            </a:r>
            <a:r>
              <a:rPr sz="1600" dirty="0">
                <a:latin typeface="Times New Roman"/>
                <a:cs typeface="Times New Roman"/>
              </a:rPr>
              <a:t>correct</a:t>
            </a:r>
            <a:r>
              <a:rPr sz="1600" spc="-40" dirty="0">
                <a:latin typeface="Times New Roman"/>
                <a:cs typeface="Times New Roman"/>
              </a:rPr>
              <a:t> </a:t>
            </a:r>
            <a:r>
              <a:rPr sz="1600" dirty="0">
                <a:latin typeface="Times New Roman"/>
                <a:cs typeface="Times New Roman"/>
              </a:rPr>
              <a:t>and</a:t>
            </a:r>
            <a:r>
              <a:rPr sz="1600" spc="-40" dirty="0">
                <a:latin typeface="Times New Roman"/>
                <a:cs typeface="Times New Roman"/>
              </a:rPr>
              <a:t> </a:t>
            </a:r>
            <a:r>
              <a:rPr sz="1600" dirty="0">
                <a:latin typeface="Times New Roman"/>
                <a:cs typeface="Times New Roman"/>
              </a:rPr>
              <a:t>credible</a:t>
            </a:r>
            <a:r>
              <a:rPr sz="1600" spc="-40" dirty="0">
                <a:latin typeface="Times New Roman"/>
                <a:cs typeface="Times New Roman"/>
              </a:rPr>
              <a:t> </a:t>
            </a:r>
            <a:r>
              <a:rPr sz="1600" spc="-10" dirty="0">
                <a:latin typeface="Times New Roman"/>
                <a:cs typeface="Times New Roman"/>
              </a:rPr>
              <a:t>information.</a:t>
            </a:r>
            <a:endParaRPr sz="1600">
              <a:latin typeface="Times New Roman"/>
              <a:cs typeface="Times New Roman"/>
            </a:endParaRPr>
          </a:p>
        </p:txBody>
      </p:sp>
      <p:pic>
        <p:nvPicPr>
          <p:cNvPr id="4" name="object 4"/>
          <p:cNvPicPr/>
          <p:nvPr/>
        </p:nvPicPr>
        <p:blipFill>
          <a:blip r:embed="rId2" cstate="print"/>
          <a:stretch>
            <a:fillRect/>
          </a:stretch>
        </p:blipFill>
        <p:spPr>
          <a:xfrm>
            <a:off x="914400" y="3722982"/>
            <a:ext cx="5943600" cy="3923029"/>
          </a:xfrm>
          <a:prstGeom prst="rect">
            <a:avLst/>
          </a:prstGeom>
        </p:spPr>
      </p:pic>
      <p:sp>
        <p:nvSpPr>
          <p:cNvPr id="5" name="object 5"/>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6459"/>
            <a:ext cx="5236845" cy="1398270"/>
          </a:xfrm>
          <a:prstGeom prst="rect">
            <a:avLst/>
          </a:prstGeom>
        </p:spPr>
        <p:txBody>
          <a:bodyPr vert="horz" wrap="square" lIns="0" tIns="11430" rIns="0" bIns="0" rtlCol="0">
            <a:spAutoFit/>
          </a:bodyPr>
          <a:lstStyle/>
          <a:p>
            <a:pPr marL="12700">
              <a:lnSpc>
                <a:spcPct val="100000"/>
              </a:lnSpc>
              <a:spcBef>
                <a:spcPts val="90"/>
              </a:spcBef>
            </a:pPr>
            <a:r>
              <a:rPr sz="2000" b="1" dirty="0">
                <a:latin typeface="Times New Roman"/>
                <a:cs typeface="Times New Roman"/>
              </a:rPr>
              <a:t>Voter</a:t>
            </a:r>
            <a:r>
              <a:rPr sz="2000" b="1" spc="-40" dirty="0">
                <a:latin typeface="Times New Roman"/>
                <a:cs typeface="Times New Roman"/>
              </a:rPr>
              <a:t> </a:t>
            </a:r>
            <a:r>
              <a:rPr sz="2000" b="1" spc="-10" dirty="0">
                <a:latin typeface="Times New Roman"/>
                <a:cs typeface="Times New Roman"/>
              </a:rPr>
              <a:t>login:</a:t>
            </a:r>
            <a:endParaRPr sz="2000">
              <a:latin typeface="Times New Roman"/>
              <a:cs typeface="Times New Roman"/>
            </a:endParaRPr>
          </a:p>
          <a:p>
            <a:pPr marL="241300" marR="5080" indent="762000">
              <a:lnSpc>
                <a:spcPct val="123800"/>
              </a:lnSpc>
              <a:spcBef>
                <a:spcPts val="1290"/>
              </a:spcBef>
            </a:pPr>
            <a:r>
              <a:rPr sz="1600" dirty="0">
                <a:latin typeface="Times New Roman"/>
                <a:cs typeface="Times New Roman"/>
              </a:rPr>
              <a:t>Once</a:t>
            </a:r>
            <a:r>
              <a:rPr sz="1600" spc="-40" dirty="0">
                <a:latin typeface="Times New Roman"/>
                <a:cs typeface="Times New Roman"/>
              </a:rPr>
              <a:t> </a:t>
            </a:r>
            <a:r>
              <a:rPr sz="1600" dirty="0">
                <a:latin typeface="Times New Roman"/>
                <a:cs typeface="Times New Roman"/>
              </a:rPr>
              <a:t>you</a:t>
            </a:r>
            <a:r>
              <a:rPr sz="1600" spc="-40" dirty="0">
                <a:latin typeface="Times New Roman"/>
                <a:cs typeface="Times New Roman"/>
              </a:rPr>
              <a:t> </a:t>
            </a:r>
            <a:r>
              <a:rPr sz="1600" dirty="0">
                <a:latin typeface="Times New Roman"/>
                <a:cs typeface="Times New Roman"/>
              </a:rPr>
              <a:t>register</a:t>
            </a:r>
            <a:r>
              <a:rPr sz="1600" spc="-40" dirty="0">
                <a:latin typeface="Times New Roman"/>
                <a:cs typeface="Times New Roman"/>
              </a:rPr>
              <a:t> </a:t>
            </a:r>
            <a:r>
              <a:rPr sz="1600" dirty="0">
                <a:latin typeface="Times New Roman"/>
                <a:cs typeface="Times New Roman"/>
              </a:rPr>
              <a:t>,you</a:t>
            </a:r>
            <a:r>
              <a:rPr sz="1600" spc="-40" dirty="0">
                <a:latin typeface="Times New Roman"/>
                <a:cs typeface="Times New Roman"/>
              </a:rPr>
              <a:t> </a:t>
            </a:r>
            <a:r>
              <a:rPr sz="1600" dirty="0">
                <a:latin typeface="Times New Roman"/>
                <a:cs typeface="Times New Roman"/>
              </a:rPr>
              <a:t>will</a:t>
            </a:r>
            <a:r>
              <a:rPr sz="1600" spc="-35" dirty="0">
                <a:latin typeface="Times New Roman"/>
                <a:cs typeface="Times New Roman"/>
              </a:rPr>
              <a:t> </a:t>
            </a:r>
            <a:r>
              <a:rPr sz="1600" dirty="0">
                <a:latin typeface="Times New Roman"/>
                <a:cs typeface="Times New Roman"/>
              </a:rPr>
              <a:t>be</a:t>
            </a:r>
            <a:r>
              <a:rPr sz="1600" spc="-40" dirty="0">
                <a:latin typeface="Times New Roman"/>
                <a:cs typeface="Times New Roman"/>
              </a:rPr>
              <a:t> </a:t>
            </a:r>
            <a:r>
              <a:rPr sz="1600" dirty="0">
                <a:latin typeface="Times New Roman"/>
                <a:cs typeface="Times New Roman"/>
              </a:rPr>
              <a:t>redirected</a:t>
            </a:r>
            <a:r>
              <a:rPr sz="1600" spc="-40" dirty="0">
                <a:latin typeface="Times New Roman"/>
                <a:cs typeface="Times New Roman"/>
              </a:rPr>
              <a:t> </a:t>
            </a:r>
            <a:r>
              <a:rPr sz="1600" dirty="0">
                <a:latin typeface="Times New Roman"/>
                <a:cs typeface="Times New Roman"/>
              </a:rPr>
              <a:t>here.</a:t>
            </a:r>
            <a:r>
              <a:rPr sz="1600" spc="-40" dirty="0">
                <a:latin typeface="Times New Roman"/>
                <a:cs typeface="Times New Roman"/>
              </a:rPr>
              <a:t> </a:t>
            </a:r>
            <a:r>
              <a:rPr sz="1600" spc="-20" dirty="0">
                <a:latin typeface="Times New Roman"/>
                <a:cs typeface="Times New Roman"/>
              </a:rPr>
              <a:t>Here </a:t>
            </a:r>
            <a:r>
              <a:rPr sz="1600" dirty="0">
                <a:latin typeface="Times New Roman"/>
                <a:cs typeface="Times New Roman"/>
              </a:rPr>
              <a:t>the</a:t>
            </a:r>
            <a:r>
              <a:rPr sz="1600" spc="-25" dirty="0">
                <a:latin typeface="Times New Roman"/>
                <a:cs typeface="Times New Roman"/>
              </a:rPr>
              <a:t> </a:t>
            </a:r>
            <a:r>
              <a:rPr sz="1600" dirty="0">
                <a:latin typeface="Times New Roman"/>
                <a:cs typeface="Times New Roman"/>
              </a:rPr>
              <a:t>voter</a:t>
            </a:r>
            <a:r>
              <a:rPr sz="1600" spc="-20" dirty="0">
                <a:latin typeface="Times New Roman"/>
                <a:cs typeface="Times New Roman"/>
              </a:rPr>
              <a:t> </a:t>
            </a:r>
            <a:r>
              <a:rPr sz="1600" dirty="0">
                <a:latin typeface="Times New Roman"/>
                <a:cs typeface="Times New Roman"/>
              </a:rPr>
              <a:t>can</a:t>
            </a:r>
            <a:r>
              <a:rPr sz="1600" spc="-50" dirty="0">
                <a:latin typeface="Times New Roman"/>
                <a:cs typeface="Times New Roman"/>
              </a:rPr>
              <a:t> </a:t>
            </a:r>
            <a:r>
              <a:rPr sz="1600" dirty="0">
                <a:latin typeface="Times New Roman"/>
                <a:cs typeface="Times New Roman"/>
              </a:rPr>
              <a:t>Login</a:t>
            </a:r>
            <a:r>
              <a:rPr sz="1600" spc="-70" dirty="0">
                <a:latin typeface="Times New Roman"/>
                <a:cs typeface="Times New Roman"/>
              </a:rPr>
              <a:t> </a:t>
            </a:r>
            <a:r>
              <a:rPr sz="1600" dirty="0">
                <a:latin typeface="Times New Roman"/>
                <a:cs typeface="Times New Roman"/>
              </a:rPr>
              <a:t>by</a:t>
            </a:r>
            <a:r>
              <a:rPr sz="1600" spc="-50" dirty="0">
                <a:latin typeface="Times New Roman"/>
                <a:cs typeface="Times New Roman"/>
              </a:rPr>
              <a:t> </a:t>
            </a:r>
            <a:r>
              <a:rPr sz="1600" spc="-10" dirty="0">
                <a:latin typeface="Times New Roman"/>
                <a:cs typeface="Times New Roman"/>
              </a:rPr>
              <a:t>entering</a:t>
            </a:r>
            <a:r>
              <a:rPr sz="1600" spc="-90" dirty="0">
                <a:latin typeface="Times New Roman"/>
                <a:cs typeface="Times New Roman"/>
              </a:rPr>
              <a:t> </a:t>
            </a:r>
            <a:r>
              <a:rPr sz="1600" dirty="0">
                <a:latin typeface="Times New Roman"/>
                <a:cs typeface="Times New Roman"/>
              </a:rPr>
              <a:t>voterID</a:t>
            </a:r>
            <a:r>
              <a:rPr sz="1600" spc="-25" dirty="0">
                <a:latin typeface="Times New Roman"/>
                <a:cs typeface="Times New Roman"/>
              </a:rPr>
              <a:t> </a:t>
            </a:r>
            <a:r>
              <a:rPr sz="1600" dirty="0">
                <a:latin typeface="Times New Roman"/>
                <a:cs typeface="Times New Roman"/>
              </a:rPr>
              <a:t>,</a:t>
            </a:r>
            <a:r>
              <a:rPr sz="1600" spc="-20" dirty="0">
                <a:latin typeface="Times New Roman"/>
                <a:cs typeface="Times New Roman"/>
              </a:rPr>
              <a:t> </a:t>
            </a:r>
            <a:r>
              <a:rPr sz="1600" dirty="0">
                <a:latin typeface="Times New Roman"/>
                <a:cs typeface="Times New Roman"/>
              </a:rPr>
              <a:t>mobile</a:t>
            </a:r>
            <a:r>
              <a:rPr sz="1600" spc="-20" dirty="0">
                <a:latin typeface="Times New Roman"/>
                <a:cs typeface="Times New Roman"/>
              </a:rPr>
              <a:t> </a:t>
            </a:r>
            <a:r>
              <a:rPr sz="1600" dirty="0">
                <a:latin typeface="Times New Roman"/>
                <a:cs typeface="Times New Roman"/>
              </a:rPr>
              <a:t>no,</a:t>
            </a:r>
            <a:r>
              <a:rPr sz="1600" spc="-20" dirty="0">
                <a:latin typeface="Times New Roman"/>
                <a:cs typeface="Times New Roman"/>
              </a:rPr>
              <a:t> </a:t>
            </a:r>
            <a:r>
              <a:rPr sz="1600" spc="-25" dirty="0">
                <a:latin typeface="Times New Roman"/>
                <a:cs typeface="Times New Roman"/>
              </a:rPr>
              <a:t>and </a:t>
            </a:r>
            <a:r>
              <a:rPr sz="1600" spc="-10" dirty="0">
                <a:latin typeface="Times New Roman"/>
                <a:cs typeface="Times New Roman"/>
              </a:rPr>
              <a:t>Password.</a:t>
            </a:r>
            <a:endParaRPr sz="1600">
              <a:latin typeface="Times New Roman"/>
              <a:cs typeface="Times New Roman"/>
            </a:endParaRPr>
          </a:p>
        </p:txBody>
      </p:sp>
      <p:pic>
        <p:nvPicPr>
          <p:cNvPr id="3" name="object 3"/>
          <p:cNvPicPr/>
          <p:nvPr/>
        </p:nvPicPr>
        <p:blipFill>
          <a:blip r:embed="rId2" cstate="print"/>
          <a:stretch>
            <a:fillRect/>
          </a:stretch>
        </p:blipFill>
        <p:spPr>
          <a:xfrm>
            <a:off x="914400" y="2779938"/>
            <a:ext cx="5435600" cy="5626100"/>
          </a:xfrm>
          <a:prstGeom prst="rect">
            <a:avLst/>
          </a:prstGeom>
        </p:spPr>
      </p:pic>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325372"/>
            <a:ext cx="5854700" cy="1797685"/>
          </a:xfrm>
          <a:prstGeom prst="rect">
            <a:avLst/>
          </a:prstGeom>
        </p:spPr>
        <p:txBody>
          <a:bodyPr vert="horz" wrap="square" lIns="0" tIns="11430" rIns="0" bIns="0" rtlCol="0">
            <a:spAutoFit/>
          </a:bodyPr>
          <a:lstStyle/>
          <a:p>
            <a:pPr marL="12700">
              <a:lnSpc>
                <a:spcPct val="100000"/>
              </a:lnSpc>
              <a:spcBef>
                <a:spcPts val="90"/>
              </a:spcBef>
            </a:pPr>
            <a:r>
              <a:rPr sz="2000" b="1" spc="-10" dirty="0">
                <a:latin typeface="Times New Roman"/>
                <a:cs typeface="Times New Roman"/>
              </a:rPr>
              <a:t>Homepage:</a:t>
            </a:r>
            <a:endParaRPr sz="2000">
              <a:latin typeface="Times New Roman"/>
              <a:cs typeface="Times New Roman"/>
            </a:endParaRPr>
          </a:p>
          <a:p>
            <a:pPr>
              <a:lnSpc>
                <a:spcPct val="100000"/>
              </a:lnSpc>
              <a:spcBef>
                <a:spcPts val="715"/>
              </a:spcBef>
            </a:pPr>
            <a:endParaRPr sz="2000">
              <a:latin typeface="Times New Roman"/>
              <a:cs typeface="Times New Roman"/>
            </a:endParaRPr>
          </a:p>
          <a:p>
            <a:pPr marL="12700" marR="5080" indent="152400">
              <a:lnSpc>
                <a:spcPct val="111300"/>
              </a:lnSpc>
            </a:pPr>
            <a:r>
              <a:rPr sz="1600" dirty="0">
                <a:latin typeface="Times New Roman"/>
                <a:cs typeface="Times New Roman"/>
              </a:rPr>
              <a:t>After</a:t>
            </a:r>
            <a:r>
              <a:rPr sz="1600" spc="-30" dirty="0">
                <a:latin typeface="Times New Roman"/>
                <a:cs typeface="Times New Roman"/>
              </a:rPr>
              <a:t> </a:t>
            </a:r>
            <a:r>
              <a:rPr sz="1600" dirty="0">
                <a:latin typeface="Times New Roman"/>
                <a:cs typeface="Times New Roman"/>
              </a:rPr>
              <a:t>you</a:t>
            </a:r>
            <a:r>
              <a:rPr sz="1600" spc="-35" dirty="0">
                <a:latin typeface="Times New Roman"/>
                <a:cs typeface="Times New Roman"/>
              </a:rPr>
              <a:t> </a:t>
            </a:r>
            <a:r>
              <a:rPr sz="1600" dirty="0">
                <a:latin typeface="Times New Roman"/>
                <a:cs typeface="Times New Roman"/>
              </a:rPr>
              <a:t>login,</a:t>
            </a:r>
            <a:r>
              <a:rPr sz="1600" spc="-30" dirty="0">
                <a:latin typeface="Times New Roman"/>
                <a:cs typeface="Times New Roman"/>
              </a:rPr>
              <a:t> </a:t>
            </a:r>
            <a:r>
              <a:rPr sz="1600" dirty="0">
                <a:latin typeface="Times New Roman"/>
                <a:cs typeface="Times New Roman"/>
              </a:rPr>
              <a:t>you</a:t>
            </a:r>
            <a:r>
              <a:rPr sz="1600" spc="-30" dirty="0">
                <a:latin typeface="Times New Roman"/>
                <a:cs typeface="Times New Roman"/>
              </a:rPr>
              <a:t> </a:t>
            </a:r>
            <a:r>
              <a:rPr sz="1600" dirty="0">
                <a:latin typeface="Times New Roman"/>
                <a:cs typeface="Times New Roman"/>
              </a:rPr>
              <a:t>will</a:t>
            </a:r>
            <a:r>
              <a:rPr sz="1600" spc="-30" dirty="0">
                <a:latin typeface="Times New Roman"/>
                <a:cs typeface="Times New Roman"/>
              </a:rPr>
              <a:t> </a:t>
            </a:r>
            <a:r>
              <a:rPr sz="1600" dirty="0">
                <a:latin typeface="Times New Roman"/>
                <a:cs typeface="Times New Roman"/>
              </a:rPr>
              <a:t>be</a:t>
            </a:r>
            <a:r>
              <a:rPr sz="1600" spc="-30" dirty="0">
                <a:latin typeface="Times New Roman"/>
                <a:cs typeface="Times New Roman"/>
              </a:rPr>
              <a:t> </a:t>
            </a:r>
            <a:r>
              <a:rPr sz="1600" dirty="0">
                <a:latin typeface="Times New Roman"/>
                <a:cs typeface="Times New Roman"/>
              </a:rPr>
              <a:t>redirected</a:t>
            </a:r>
            <a:r>
              <a:rPr sz="1600" spc="-25" dirty="0">
                <a:latin typeface="Times New Roman"/>
                <a:cs typeface="Times New Roman"/>
              </a:rPr>
              <a:t> </a:t>
            </a:r>
            <a:r>
              <a:rPr sz="1600" dirty="0">
                <a:latin typeface="Times New Roman"/>
                <a:cs typeface="Times New Roman"/>
              </a:rPr>
              <a:t>to</a:t>
            </a:r>
            <a:r>
              <a:rPr sz="1600" spc="-30" dirty="0">
                <a:latin typeface="Times New Roman"/>
                <a:cs typeface="Times New Roman"/>
              </a:rPr>
              <a:t> </a:t>
            </a:r>
            <a:r>
              <a:rPr sz="1600" dirty="0">
                <a:latin typeface="Times New Roman"/>
                <a:cs typeface="Times New Roman"/>
              </a:rPr>
              <a:t>the</a:t>
            </a:r>
            <a:r>
              <a:rPr sz="1600" spc="-30" dirty="0">
                <a:latin typeface="Times New Roman"/>
                <a:cs typeface="Times New Roman"/>
              </a:rPr>
              <a:t> </a:t>
            </a:r>
            <a:r>
              <a:rPr sz="1600" dirty="0">
                <a:latin typeface="Times New Roman"/>
                <a:cs typeface="Times New Roman"/>
              </a:rPr>
              <a:t>homepage</a:t>
            </a:r>
            <a:r>
              <a:rPr sz="1600" spc="-30" dirty="0">
                <a:latin typeface="Times New Roman"/>
                <a:cs typeface="Times New Roman"/>
              </a:rPr>
              <a:t> </a:t>
            </a:r>
            <a:r>
              <a:rPr sz="1600" spc="-10" dirty="0">
                <a:latin typeface="Times New Roman"/>
                <a:cs typeface="Times New Roman"/>
              </a:rPr>
              <a:t>.Here </a:t>
            </a:r>
            <a:r>
              <a:rPr sz="1600" dirty="0">
                <a:latin typeface="Times New Roman"/>
                <a:cs typeface="Times New Roman"/>
              </a:rPr>
              <a:t>information</a:t>
            </a:r>
            <a:r>
              <a:rPr sz="1600" spc="-35" dirty="0">
                <a:latin typeface="Times New Roman"/>
                <a:cs typeface="Times New Roman"/>
              </a:rPr>
              <a:t> </a:t>
            </a:r>
            <a:r>
              <a:rPr sz="1600" dirty="0">
                <a:latin typeface="Times New Roman"/>
                <a:cs typeface="Times New Roman"/>
              </a:rPr>
              <a:t>about</a:t>
            </a:r>
            <a:r>
              <a:rPr sz="1600" spc="-35" dirty="0">
                <a:latin typeface="Times New Roman"/>
                <a:cs typeface="Times New Roman"/>
              </a:rPr>
              <a:t> </a:t>
            </a:r>
            <a:r>
              <a:rPr sz="1600" dirty="0">
                <a:latin typeface="Times New Roman"/>
                <a:cs typeface="Times New Roman"/>
              </a:rPr>
              <a:t>candidate</a:t>
            </a:r>
            <a:r>
              <a:rPr sz="1600" spc="-35" dirty="0">
                <a:latin typeface="Times New Roman"/>
                <a:cs typeface="Times New Roman"/>
              </a:rPr>
              <a:t> </a:t>
            </a:r>
            <a:r>
              <a:rPr sz="1600" dirty="0">
                <a:latin typeface="Times New Roman"/>
                <a:cs typeface="Times New Roman"/>
              </a:rPr>
              <a:t>and</a:t>
            </a:r>
            <a:r>
              <a:rPr sz="1600" spc="-35" dirty="0">
                <a:latin typeface="Times New Roman"/>
                <a:cs typeface="Times New Roman"/>
              </a:rPr>
              <a:t> </a:t>
            </a:r>
            <a:r>
              <a:rPr sz="1600" dirty="0">
                <a:latin typeface="Times New Roman"/>
                <a:cs typeface="Times New Roman"/>
              </a:rPr>
              <a:t>the</a:t>
            </a:r>
            <a:r>
              <a:rPr sz="1600" spc="-35" dirty="0">
                <a:latin typeface="Times New Roman"/>
                <a:cs typeface="Times New Roman"/>
              </a:rPr>
              <a:t> </a:t>
            </a:r>
            <a:r>
              <a:rPr sz="1600" dirty="0">
                <a:latin typeface="Times New Roman"/>
                <a:cs typeface="Times New Roman"/>
              </a:rPr>
              <a:t>voter</a:t>
            </a:r>
            <a:r>
              <a:rPr sz="1600" spc="-35" dirty="0">
                <a:latin typeface="Times New Roman"/>
                <a:cs typeface="Times New Roman"/>
              </a:rPr>
              <a:t> </a:t>
            </a:r>
            <a:r>
              <a:rPr sz="1600" dirty="0">
                <a:latin typeface="Times New Roman"/>
                <a:cs typeface="Times New Roman"/>
              </a:rPr>
              <a:t>will</a:t>
            </a:r>
            <a:r>
              <a:rPr sz="1600" spc="-35" dirty="0">
                <a:latin typeface="Times New Roman"/>
                <a:cs typeface="Times New Roman"/>
              </a:rPr>
              <a:t> </a:t>
            </a:r>
            <a:r>
              <a:rPr sz="1600" dirty="0">
                <a:latin typeface="Times New Roman"/>
                <a:cs typeface="Times New Roman"/>
              </a:rPr>
              <a:t>be</a:t>
            </a:r>
            <a:r>
              <a:rPr sz="1600" spc="-35" dirty="0">
                <a:latin typeface="Times New Roman"/>
                <a:cs typeface="Times New Roman"/>
              </a:rPr>
              <a:t> </a:t>
            </a:r>
            <a:r>
              <a:rPr sz="1600" dirty="0">
                <a:latin typeface="Times New Roman"/>
                <a:cs typeface="Times New Roman"/>
              </a:rPr>
              <a:t>displayed.</a:t>
            </a:r>
            <a:r>
              <a:rPr sz="1600" spc="-30" dirty="0">
                <a:latin typeface="Times New Roman"/>
                <a:cs typeface="Times New Roman"/>
              </a:rPr>
              <a:t> </a:t>
            </a:r>
            <a:r>
              <a:rPr sz="1600" dirty="0">
                <a:latin typeface="Times New Roman"/>
                <a:cs typeface="Times New Roman"/>
              </a:rPr>
              <a:t>The</a:t>
            </a:r>
            <a:r>
              <a:rPr sz="1600" spc="-35" dirty="0">
                <a:latin typeface="Times New Roman"/>
                <a:cs typeface="Times New Roman"/>
              </a:rPr>
              <a:t> </a:t>
            </a:r>
            <a:r>
              <a:rPr sz="1600" spc="-10" dirty="0">
                <a:latin typeface="Times New Roman"/>
                <a:cs typeface="Times New Roman"/>
              </a:rPr>
              <a:t>voter </a:t>
            </a:r>
            <a:r>
              <a:rPr sz="1600" dirty="0">
                <a:latin typeface="Times New Roman"/>
                <a:cs typeface="Times New Roman"/>
              </a:rPr>
              <a:t>can</a:t>
            </a:r>
            <a:r>
              <a:rPr sz="1600" spc="-25" dirty="0">
                <a:latin typeface="Times New Roman"/>
                <a:cs typeface="Times New Roman"/>
              </a:rPr>
              <a:t> </a:t>
            </a:r>
            <a:r>
              <a:rPr sz="1600" dirty="0">
                <a:latin typeface="Times New Roman"/>
                <a:cs typeface="Times New Roman"/>
              </a:rPr>
              <a:t>vote</a:t>
            </a:r>
            <a:r>
              <a:rPr sz="1600" spc="-25" dirty="0">
                <a:latin typeface="Times New Roman"/>
                <a:cs typeface="Times New Roman"/>
              </a:rPr>
              <a:t> </a:t>
            </a:r>
            <a:r>
              <a:rPr sz="1600" dirty="0">
                <a:latin typeface="Times New Roman"/>
                <a:cs typeface="Times New Roman"/>
              </a:rPr>
              <a:t>the</a:t>
            </a:r>
            <a:r>
              <a:rPr sz="1600" spc="-25" dirty="0">
                <a:latin typeface="Times New Roman"/>
                <a:cs typeface="Times New Roman"/>
              </a:rPr>
              <a:t> </a:t>
            </a:r>
            <a:r>
              <a:rPr sz="1600" dirty="0">
                <a:latin typeface="Times New Roman"/>
                <a:cs typeface="Times New Roman"/>
              </a:rPr>
              <a:t>candidate.</a:t>
            </a:r>
            <a:r>
              <a:rPr sz="1600" spc="-20" dirty="0">
                <a:latin typeface="Times New Roman"/>
                <a:cs typeface="Times New Roman"/>
              </a:rPr>
              <a:t> </a:t>
            </a:r>
            <a:r>
              <a:rPr sz="1600" dirty="0">
                <a:latin typeface="Times New Roman"/>
                <a:cs typeface="Times New Roman"/>
              </a:rPr>
              <a:t>Also</a:t>
            </a:r>
            <a:r>
              <a:rPr sz="1600" spc="-30" dirty="0">
                <a:latin typeface="Times New Roman"/>
                <a:cs typeface="Times New Roman"/>
              </a:rPr>
              <a:t> </a:t>
            </a:r>
            <a:r>
              <a:rPr sz="1600" dirty="0">
                <a:latin typeface="Times New Roman"/>
                <a:cs typeface="Times New Roman"/>
              </a:rPr>
              <a:t>there</a:t>
            </a:r>
            <a:r>
              <a:rPr sz="1600" spc="-25" dirty="0">
                <a:latin typeface="Times New Roman"/>
                <a:cs typeface="Times New Roman"/>
              </a:rPr>
              <a:t> </a:t>
            </a:r>
            <a:r>
              <a:rPr sz="1600" dirty="0">
                <a:latin typeface="Times New Roman"/>
                <a:cs typeface="Times New Roman"/>
              </a:rPr>
              <a:t>is</a:t>
            </a:r>
            <a:r>
              <a:rPr sz="1600" spc="-25" dirty="0">
                <a:latin typeface="Times New Roman"/>
                <a:cs typeface="Times New Roman"/>
              </a:rPr>
              <a:t> </a:t>
            </a:r>
            <a:r>
              <a:rPr sz="1600" dirty="0">
                <a:latin typeface="Times New Roman"/>
                <a:cs typeface="Times New Roman"/>
              </a:rPr>
              <a:t>Admin</a:t>
            </a:r>
            <a:r>
              <a:rPr sz="1600" spc="-20" dirty="0">
                <a:latin typeface="Times New Roman"/>
                <a:cs typeface="Times New Roman"/>
              </a:rPr>
              <a:t> </a:t>
            </a:r>
            <a:r>
              <a:rPr sz="1600" dirty="0">
                <a:latin typeface="Times New Roman"/>
                <a:cs typeface="Times New Roman"/>
              </a:rPr>
              <a:t>panel</a:t>
            </a:r>
            <a:r>
              <a:rPr sz="1600" spc="-25" dirty="0">
                <a:latin typeface="Times New Roman"/>
                <a:cs typeface="Times New Roman"/>
              </a:rPr>
              <a:t> </a:t>
            </a:r>
            <a:r>
              <a:rPr sz="1600" dirty="0">
                <a:latin typeface="Times New Roman"/>
                <a:cs typeface="Times New Roman"/>
              </a:rPr>
              <a:t>for</a:t>
            </a:r>
            <a:r>
              <a:rPr sz="1600" spc="-2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spc="-10" dirty="0">
                <a:latin typeface="Times New Roman"/>
                <a:cs typeface="Times New Roman"/>
              </a:rPr>
              <a:t>registration</a:t>
            </a:r>
            <a:r>
              <a:rPr sz="1600" spc="-25" dirty="0">
                <a:latin typeface="Times New Roman"/>
                <a:cs typeface="Times New Roman"/>
              </a:rPr>
              <a:t> of </a:t>
            </a:r>
            <a:r>
              <a:rPr sz="1600" dirty="0">
                <a:latin typeface="Times New Roman"/>
                <a:cs typeface="Times New Roman"/>
              </a:rPr>
              <a:t>the</a:t>
            </a:r>
            <a:r>
              <a:rPr sz="1600" spc="-25" dirty="0">
                <a:latin typeface="Times New Roman"/>
                <a:cs typeface="Times New Roman"/>
              </a:rPr>
              <a:t> </a:t>
            </a:r>
            <a:r>
              <a:rPr sz="1600" spc="-10" dirty="0">
                <a:latin typeface="Times New Roman"/>
                <a:cs typeface="Times New Roman"/>
              </a:rPr>
              <a:t>candidate.</a:t>
            </a:r>
            <a:endParaRPr sz="1600">
              <a:latin typeface="Times New Roman"/>
              <a:cs typeface="Times New Roman"/>
            </a:endParaRPr>
          </a:p>
        </p:txBody>
      </p:sp>
      <p:pic>
        <p:nvPicPr>
          <p:cNvPr id="3" name="object 3"/>
          <p:cNvPicPr/>
          <p:nvPr/>
        </p:nvPicPr>
        <p:blipFill>
          <a:blip r:embed="rId2" cstate="print"/>
          <a:stretch>
            <a:fillRect/>
          </a:stretch>
        </p:blipFill>
        <p:spPr>
          <a:xfrm>
            <a:off x="914400" y="3697359"/>
            <a:ext cx="5943600" cy="3355912"/>
          </a:xfrm>
          <a:prstGeom prst="rect">
            <a:avLst/>
          </a:prstGeom>
        </p:spPr>
      </p:pic>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5D66A3F4-55EA-8D48-7AF4-16644D3C128F}"/>
                  </a:ext>
                </a:extLst>
              </p14:cNvPr>
              <p14:cNvContentPartPr/>
              <p14:nvPr/>
            </p14:nvContentPartPr>
            <p14:xfrm>
              <a:off x="2073700" y="6135510"/>
              <a:ext cx="402480" cy="62280"/>
            </p14:xfrm>
          </p:contentPart>
        </mc:Choice>
        <mc:Fallback>
          <p:pic>
            <p:nvPicPr>
              <p:cNvPr id="15" name="Ink 14">
                <a:extLst>
                  <a:ext uri="{FF2B5EF4-FFF2-40B4-BE49-F238E27FC236}">
                    <a16:creationId xmlns:a16="http://schemas.microsoft.com/office/drawing/2014/main" id="{5D66A3F4-55EA-8D48-7AF4-16644D3C128F}"/>
                  </a:ext>
                </a:extLst>
              </p:cNvPr>
              <p:cNvPicPr/>
              <p:nvPr/>
            </p:nvPicPr>
            <p:blipFill>
              <a:blip r:embed="rId4"/>
              <a:stretch>
                <a:fillRect/>
              </a:stretch>
            </p:blipFill>
            <p:spPr>
              <a:xfrm>
                <a:off x="2067580" y="6129390"/>
                <a:ext cx="414720" cy="745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645411"/>
            <a:ext cx="5757545" cy="1267460"/>
          </a:xfrm>
          <a:prstGeom prst="rect">
            <a:avLst/>
          </a:prstGeom>
        </p:spPr>
        <p:txBody>
          <a:bodyPr vert="horz" wrap="square" lIns="0" tIns="11430" rIns="0" bIns="0" rtlCol="0">
            <a:spAutoFit/>
          </a:bodyPr>
          <a:lstStyle/>
          <a:p>
            <a:pPr marL="12700">
              <a:lnSpc>
                <a:spcPct val="100000"/>
              </a:lnSpc>
              <a:spcBef>
                <a:spcPts val="90"/>
              </a:spcBef>
            </a:pPr>
            <a:r>
              <a:rPr sz="2000" b="1" dirty="0">
                <a:latin typeface="Cambria"/>
                <a:cs typeface="Cambria"/>
              </a:rPr>
              <a:t>Admin</a:t>
            </a:r>
            <a:r>
              <a:rPr sz="2000" b="1" spc="-45" dirty="0">
                <a:latin typeface="Cambria"/>
                <a:cs typeface="Cambria"/>
              </a:rPr>
              <a:t> </a:t>
            </a:r>
            <a:r>
              <a:rPr sz="2000" b="1" spc="-10" dirty="0">
                <a:latin typeface="Cambria"/>
                <a:cs typeface="Cambria"/>
              </a:rPr>
              <a:t>Panel:</a:t>
            </a:r>
            <a:endParaRPr sz="2000">
              <a:latin typeface="Cambria"/>
              <a:cs typeface="Cambria"/>
            </a:endParaRPr>
          </a:p>
          <a:p>
            <a:pPr>
              <a:lnSpc>
                <a:spcPct val="100000"/>
              </a:lnSpc>
              <a:spcBef>
                <a:spcPts val="770"/>
              </a:spcBef>
            </a:pPr>
            <a:endParaRPr sz="2000">
              <a:latin typeface="Cambria"/>
              <a:cs typeface="Cambria"/>
            </a:endParaRPr>
          </a:p>
          <a:p>
            <a:pPr marL="12700" marR="5080" indent="1163320">
              <a:lnSpc>
                <a:spcPct val="111200"/>
              </a:lnSpc>
            </a:pPr>
            <a:r>
              <a:rPr sz="1600" dirty="0">
                <a:latin typeface="Cambria"/>
                <a:cs typeface="Cambria"/>
              </a:rPr>
              <a:t>Here</a:t>
            </a:r>
            <a:r>
              <a:rPr sz="1600" spc="-20" dirty="0">
                <a:latin typeface="Cambria"/>
                <a:cs typeface="Cambria"/>
              </a:rPr>
              <a:t> </a:t>
            </a:r>
            <a:r>
              <a:rPr sz="1600" dirty="0">
                <a:latin typeface="Cambria"/>
                <a:cs typeface="Cambria"/>
              </a:rPr>
              <a:t>admin</a:t>
            </a:r>
            <a:r>
              <a:rPr sz="1600" spc="-20" dirty="0">
                <a:latin typeface="Cambria"/>
                <a:cs typeface="Cambria"/>
              </a:rPr>
              <a:t> </a:t>
            </a:r>
            <a:r>
              <a:rPr sz="1600" dirty="0">
                <a:latin typeface="Cambria"/>
                <a:cs typeface="Cambria"/>
              </a:rPr>
              <a:t>needs</a:t>
            </a:r>
            <a:r>
              <a:rPr sz="1600" spc="-15" dirty="0">
                <a:latin typeface="Cambria"/>
                <a:cs typeface="Cambria"/>
              </a:rPr>
              <a:t> </a:t>
            </a:r>
            <a:r>
              <a:rPr sz="1600" dirty="0">
                <a:latin typeface="Cambria"/>
                <a:cs typeface="Cambria"/>
              </a:rPr>
              <a:t>to</a:t>
            </a:r>
            <a:r>
              <a:rPr sz="1600" spc="-20" dirty="0">
                <a:latin typeface="Cambria"/>
                <a:cs typeface="Cambria"/>
              </a:rPr>
              <a:t> </a:t>
            </a:r>
            <a:r>
              <a:rPr sz="1600" dirty="0">
                <a:latin typeface="Cambria"/>
                <a:cs typeface="Cambria"/>
              </a:rPr>
              <a:t>enter</a:t>
            </a:r>
            <a:r>
              <a:rPr sz="1600" spc="-15" dirty="0">
                <a:latin typeface="Cambria"/>
                <a:cs typeface="Cambria"/>
              </a:rPr>
              <a:t> </a:t>
            </a:r>
            <a:r>
              <a:rPr sz="1600" dirty="0">
                <a:latin typeface="Cambria"/>
                <a:cs typeface="Cambria"/>
              </a:rPr>
              <a:t>name</a:t>
            </a:r>
            <a:r>
              <a:rPr sz="1600" spc="-20" dirty="0">
                <a:latin typeface="Cambria"/>
                <a:cs typeface="Cambria"/>
              </a:rPr>
              <a:t> </a:t>
            </a:r>
            <a:r>
              <a:rPr sz="1600" dirty="0">
                <a:latin typeface="Cambria"/>
                <a:cs typeface="Cambria"/>
              </a:rPr>
              <a:t>and</a:t>
            </a:r>
            <a:r>
              <a:rPr sz="1600" spc="-15" dirty="0">
                <a:latin typeface="Cambria"/>
                <a:cs typeface="Cambria"/>
              </a:rPr>
              <a:t> </a:t>
            </a:r>
            <a:r>
              <a:rPr sz="1600" dirty="0">
                <a:latin typeface="Cambria"/>
                <a:cs typeface="Cambria"/>
              </a:rPr>
              <a:t>password</a:t>
            </a:r>
            <a:r>
              <a:rPr sz="1600" spc="-20" dirty="0">
                <a:latin typeface="Cambria"/>
                <a:cs typeface="Cambria"/>
              </a:rPr>
              <a:t> </a:t>
            </a:r>
            <a:r>
              <a:rPr sz="1600" dirty="0">
                <a:latin typeface="Cambria"/>
                <a:cs typeface="Cambria"/>
              </a:rPr>
              <a:t>to</a:t>
            </a:r>
            <a:r>
              <a:rPr sz="1600" spc="-15" dirty="0">
                <a:latin typeface="Cambria"/>
                <a:cs typeface="Cambria"/>
              </a:rPr>
              <a:t> </a:t>
            </a:r>
            <a:r>
              <a:rPr sz="1600" spc="-25" dirty="0">
                <a:latin typeface="Cambria"/>
                <a:cs typeface="Cambria"/>
              </a:rPr>
              <a:t>go </a:t>
            </a:r>
            <a:r>
              <a:rPr sz="1600" dirty="0">
                <a:latin typeface="Cambria"/>
                <a:cs typeface="Cambria"/>
              </a:rPr>
              <a:t>the</a:t>
            </a:r>
            <a:r>
              <a:rPr sz="1600" spc="-35" dirty="0">
                <a:latin typeface="Cambria"/>
                <a:cs typeface="Cambria"/>
              </a:rPr>
              <a:t> </a:t>
            </a:r>
            <a:r>
              <a:rPr sz="1600" dirty="0">
                <a:latin typeface="Cambria"/>
                <a:cs typeface="Cambria"/>
              </a:rPr>
              <a:t>admin</a:t>
            </a:r>
            <a:r>
              <a:rPr sz="1600" spc="-30" dirty="0">
                <a:latin typeface="Cambria"/>
                <a:cs typeface="Cambria"/>
              </a:rPr>
              <a:t> </a:t>
            </a:r>
            <a:r>
              <a:rPr sz="1600" dirty="0">
                <a:latin typeface="Cambria"/>
                <a:cs typeface="Cambria"/>
              </a:rPr>
              <a:t>dashboard</a:t>
            </a:r>
            <a:r>
              <a:rPr sz="1600" spc="-30" dirty="0">
                <a:latin typeface="Cambria"/>
                <a:cs typeface="Cambria"/>
              </a:rPr>
              <a:t> </a:t>
            </a:r>
            <a:r>
              <a:rPr sz="1600" dirty="0">
                <a:latin typeface="Cambria"/>
                <a:cs typeface="Cambria"/>
              </a:rPr>
              <a:t>where</a:t>
            </a:r>
            <a:r>
              <a:rPr sz="1600" spc="-30" dirty="0">
                <a:latin typeface="Cambria"/>
                <a:cs typeface="Cambria"/>
              </a:rPr>
              <a:t> </a:t>
            </a:r>
            <a:r>
              <a:rPr sz="1600" dirty="0">
                <a:latin typeface="Cambria"/>
                <a:cs typeface="Cambria"/>
              </a:rPr>
              <a:t>candidate</a:t>
            </a:r>
            <a:r>
              <a:rPr sz="1600" spc="-30" dirty="0">
                <a:latin typeface="Cambria"/>
                <a:cs typeface="Cambria"/>
              </a:rPr>
              <a:t> </a:t>
            </a:r>
            <a:r>
              <a:rPr sz="1600" dirty="0">
                <a:latin typeface="Cambria"/>
                <a:cs typeface="Cambria"/>
              </a:rPr>
              <a:t>can</a:t>
            </a:r>
            <a:r>
              <a:rPr sz="1600" spc="-35" dirty="0">
                <a:latin typeface="Cambria"/>
                <a:cs typeface="Cambria"/>
              </a:rPr>
              <a:t> </a:t>
            </a:r>
            <a:r>
              <a:rPr sz="1600" spc="-10" dirty="0">
                <a:latin typeface="Cambria"/>
                <a:cs typeface="Cambria"/>
              </a:rPr>
              <a:t>register.</a:t>
            </a:r>
            <a:endParaRPr sz="1600">
              <a:latin typeface="Cambria"/>
              <a:cs typeface="Cambria"/>
            </a:endParaRPr>
          </a:p>
        </p:txBody>
      </p:sp>
      <p:pic>
        <p:nvPicPr>
          <p:cNvPr id="3" name="object 3"/>
          <p:cNvPicPr/>
          <p:nvPr/>
        </p:nvPicPr>
        <p:blipFill>
          <a:blip r:embed="rId2" cstate="print"/>
          <a:stretch>
            <a:fillRect/>
          </a:stretch>
        </p:blipFill>
        <p:spPr>
          <a:xfrm>
            <a:off x="914400" y="3389376"/>
            <a:ext cx="5943600" cy="2504989"/>
          </a:xfrm>
          <a:prstGeom prst="rect">
            <a:avLst/>
          </a:prstGeom>
        </p:spPr>
      </p:pic>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3700" y="868172"/>
            <a:ext cx="4767580" cy="636270"/>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A02B93"/>
                </a:solidFill>
                <a:latin typeface="Times New Roman"/>
                <a:cs typeface="Times New Roman"/>
              </a:rPr>
              <a:t>Online</a:t>
            </a:r>
            <a:r>
              <a:rPr sz="4000" spc="-45" dirty="0">
                <a:solidFill>
                  <a:srgbClr val="A02B93"/>
                </a:solidFill>
                <a:latin typeface="Times New Roman"/>
                <a:cs typeface="Times New Roman"/>
              </a:rPr>
              <a:t> </a:t>
            </a:r>
            <a:r>
              <a:rPr sz="4000" dirty="0">
                <a:solidFill>
                  <a:srgbClr val="A02B93"/>
                </a:solidFill>
                <a:latin typeface="Times New Roman"/>
                <a:cs typeface="Times New Roman"/>
              </a:rPr>
              <a:t>Voting</a:t>
            </a:r>
            <a:r>
              <a:rPr sz="4000" spc="-30" dirty="0">
                <a:solidFill>
                  <a:srgbClr val="A02B93"/>
                </a:solidFill>
                <a:latin typeface="Times New Roman"/>
                <a:cs typeface="Times New Roman"/>
              </a:rPr>
              <a:t> </a:t>
            </a:r>
            <a:r>
              <a:rPr sz="4000" spc="-10" dirty="0">
                <a:solidFill>
                  <a:srgbClr val="A02B93"/>
                </a:solidFill>
                <a:latin typeface="Times New Roman"/>
                <a:cs typeface="Times New Roman"/>
              </a:rPr>
              <a:t>System</a:t>
            </a:r>
            <a:endParaRPr sz="4000">
              <a:latin typeface="Times New Roman"/>
              <a:cs typeface="Times New Roman"/>
            </a:endParaRPr>
          </a:p>
        </p:txBody>
      </p:sp>
      <p:sp>
        <p:nvSpPr>
          <p:cNvPr id="3" name="object 3"/>
          <p:cNvSpPr txBox="1"/>
          <p:nvPr/>
        </p:nvSpPr>
        <p:spPr>
          <a:xfrm>
            <a:off x="3187700" y="2056891"/>
            <a:ext cx="1227455" cy="223520"/>
          </a:xfrm>
          <a:prstGeom prst="rect">
            <a:avLst/>
          </a:prstGeom>
        </p:spPr>
        <p:txBody>
          <a:bodyPr vert="horz" wrap="square" lIns="0" tIns="12065" rIns="0" bIns="0" rtlCol="0">
            <a:spAutoFit/>
          </a:bodyPr>
          <a:lstStyle/>
          <a:p>
            <a:pPr marL="12700">
              <a:lnSpc>
                <a:spcPct val="100000"/>
              </a:lnSpc>
              <a:spcBef>
                <a:spcPts val="95"/>
              </a:spcBef>
            </a:pPr>
            <a:r>
              <a:rPr sz="1300" b="1" i="1" dirty="0">
                <a:latin typeface="Times New Roman"/>
                <a:cs typeface="Times New Roman"/>
              </a:rPr>
              <a:t>DBMS</a:t>
            </a:r>
            <a:r>
              <a:rPr sz="1300" b="1" i="1" spc="-20" dirty="0">
                <a:latin typeface="Times New Roman"/>
                <a:cs typeface="Times New Roman"/>
              </a:rPr>
              <a:t> </a:t>
            </a:r>
            <a:r>
              <a:rPr sz="1300" b="1" i="1" dirty="0">
                <a:latin typeface="Times New Roman"/>
                <a:cs typeface="Times New Roman"/>
              </a:rPr>
              <a:t>(CS</a:t>
            </a:r>
            <a:r>
              <a:rPr sz="1300" b="1" i="1" spc="-15" dirty="0">
                <a:latin typeface="Times New Roman"/>
                <a:cs typeface="Times New Roman"/>
              </a:rPr>
              <a:t> </a:t>
            </a:r>
            <a:r>
              <a:rPr sz="1300" b="1" i="1" spc="-10" dirty="0">
                <a:latin typeface="Times New Roman"/>
                <a:cs typeface="Times New Roman"/>
              </a:rPr>
              <a:t>210n)</a:t>
            </a:r>
            <a:endParaRPr sz="1300">
              <a:latin typeface="Times New Roman"/>
              <a:cs typeface="Times New Roman"/>
            </a:endParaRPr>
          </a:p>
        </p:txBody>
      </p:sp>
      <p:pic>
        <p:nvPicPr>
          <p:cNvPr id="4" name="object 4"/>
          <p:cNvPicPr/>
          <p:nvPr/>
        </p:nvPicPr>
        <p:blipFill>
          <a:blip r:embed="rId2" cstate="print"/>
          <a:stretch>
            <a:fillRect/>
          </a:stretch>
        </p:blipFill>
        <p:spPr>
          <a:xfrm>
            <a:off x="914400" y="2856699"/>
            <a:ext cx="5901524" cy="5789295"/>
          </a:xfrm>
          <a:prstGeom prst="rect">
            <a:avLst/>
          </a:prstGeom>
        </p:spPr>
      </p:pic>
      <p:sp>
        <p:nvSpPr>
          <p:cNvPr id="5" name="object 5"/>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9508"/>
            <a:ext cx="4832350" cy="329565"/>
          </a:xfrm>
          <a:prstGeom prst="rect">
            <a:avLst/>
          </a:prstGeom>
        </p:spPr>
        <p:txBody>
          <a:bodyPr vert="horz" wrap="square" lIns="0" tIns="11430" rIns="0" bIns="0" rtlCol="0">
            <a:spAutoFit/>
          </a:bodyPr>
          <a:lstStyle/>
          <a:p>
            <a:pPr marL="12700">
              <a:lnSpc>
                <a:spcPct val="100000"/>
              </a:lnSpc>
              <a:spcBef>
                <a:spcPts val="90"/>
              </a:spcBef>
            </a:pPr>
            <a:r>
              <a:rPr sz="2000" b="1" dirty="0">
                <a:latin typeface="Cambria"/>
                <a:cs typeface="Cambria"/>
              </a:rPr>
              <a:t>Homepage</a:t>
            </a:r>
            <a:r>
              <a:rPr sz="2000" b="1" spc="-40" dirty="0">
                <a:latin typeface="Cambria"/>
                <a:cs typeface="Cambria"/>
              </a:rPr>
              <a:t> </a:t>
            </a:r>
            <a:r>
              <a:rPr sz="2000" b="1" dirty="0">
                <a:latin typeface="Cambria"/>
                <a:cs typeface="Cambria"/>
              </a:rPr>
              <a:t>After</a:t>
            </a:r>
            <a:r>
              <a:rPr sz="2000" b="1" spc="-40" dirty="0">
                <a:latin typeface="Cambria"/>
                <a:cs typeface="Cambria"/>
              </a:rPr>
              <a:t> </a:t>
            </a:r>
            <a:r>
              <a:rPr sz="2000" b="1" dirty="0">
                <a:latin typeface="Cambria"/>
                <a:cs typeface="Cambria"/>
              </a:rPr>
              <a:t>filling</a:t>
            </a:r>
            <a:r>
              <a:rPr sz="2000" b="1" spc="-40" dirty="0">
                <a:latin typeface="Cambria"/>
                <a:cs typeface="Cambria"/>
              </a:rPr>
              <a:t> </a:t>
            </a:r>
            <a:r>
              <a:rPr sz="2000" b="1" dirty="0">
                <a:latin typeface="Cambria"/>
                <a:cs typeface="Cambria"/>
              </a:rPr>
              <a:t>Admin</a:t>
            </a:r>
            <a:r>
              <a:rPr sz="2000" b="1" spc="-35" dirty="0">
                <a:latin typeface="Cambria"/>
                <a:cs typeface="Cambria"/>
              </a:rPr>
              <a:t> </a:t>
            </a:r>
            <a:r>
              <a:rPr sz="2000" b="1" dirty="0">
                <a:latin typeface="Cambria"/>
                <a:cs typeface="Cambria"/>
              </a:rPr>
              <a:t>login</a:t>
            </a:r>
            <a:r>
              <a:rPr sz="2000" b="1" spc="-35" dirty="0">
                <a:latin typeface="Cambria"/>
                <a:cs typeface="Cambria"/>
              </a:rPr>
              <a:t> </a:t>
            </a:r>
            <a:r>
              <a:rPr sz="2000" b="1" spc="-10" dirty="0">
                <a:latin typeface="Cambria"/>
                <a:cs typeface="Cambria"/>
              </a:rPr>
              <a:t>form:</a:t>
            </a:r>
            <a:endParaRPr sz="2000">
              <a:latin typeface="Cambria"/>
              <a:cs typeface="Cambria"/>
            </a:endParaRPr>
          </a:p>
        </p:txBody>
      </p:sp>
      <p:sp>
        <p:nvSpPr>
          <p:cNvPr id="3" name="object 3"/>
          <p:cNvSpPr txBox="1"/>
          <p:nvPr/>
        </p:nvSpPr>
        <p:spPr>
          <a:xfrm>
            <a:off x="901700" y="5249003"/>
            <a:ext cx="5942965" cy="1172210"/>
          </a:xfrm>
          <a:prstGeom prst="rect">
            <a:avLst/>
          </a:prstGeom>
        </p:spPr>
        <p:txBody>
          <a:bodyPr vert="horz" wrap="square" lIns="0" tIns="190500" rIns="0" bIns="0" rtlCol="0">
            <a:spAutoFit/>
          </a:bodyPr>
          <a:lstStyle/>
          <a:p>
            <a:pPr marL="12700">
              <a:lnSpc>
                <a:spcPct val="100000"/>
              </a:lnSpc>
              <a:spcBef>
                <a:spcPts val="1500"/>
              </a:spcBef>
            </a:pPr>
            <a:r>
              <a:rPr sz="2000" b="1" dirty="0">
                <a:latin typeface="Cambria"/>
                <a:cs typeface="Cambria"/>
              </a:rPr>
              <a:t>Candidate</a:t>
            </a:r>
            <a:r>
              <a:rPr sz="2000" b="1" spc="-85" dirty="0">
                <a:latin typeface="Cambria"/>
                <a:cs typeface="Cambria"/>
              </a:rPr>
              <a:t> </a:t>
            </a:r>
            <a:r>
              <a:rPr sz="2000" b="1" spc="-10" dirty="0">
                <a:latin typeface="Cambria"/>
                <a:cs typeface="Cambria"/>
              </a:rPr>
              <a:t>Registration:</a:t>
            </a:r>
            <a:endParaRPr sz="2000">
              <a:latin typeface="Cambria"/>
              <a:cs typeface="Cambria"/>
            </a:endParaRPr>
          </a:p>
          <a:p>
            <a:pPr marL="12700" marR="5080">
              <a:lnSpc>
                <a:spcPct val="112500"/>
              </a:lnSpc>
              <a:spcBef>
                <a:spcPts val="905"/>
              </a:spcBef>
            </a:pPr>
            <a:r>
              <a:rPr sz="1600" dirty="0">
                <a:latin typeface="Cambria"/>
                <a:cs typeface="Cambria"/>
              </a:rPr>
              <a:t>Candidates</a:t>
            </a:r>
            <a:r>
              <a:rPr sz="1600" spc="-25" dirty="0">
                <a:latin typeface="Cambria"/>
                <a:cs typeface="Cambria"/>
              </a:rPr>
              <a:t> </a:t>
            </a:r>
            <a:r>
              <a:rPr sz="1600" dirty="0">
                <a:latin typeface="Cambria"/>
                <a:cs typeface="Cambria"/>
              </a:rPr>
              <a:t>willing</a:t>
            </a:r>
            <a:r>
              <a:rPr sz="1600" spc="-25" dirty="0">
                <a:latin typeface="Cambria"/>
                <a:cs typeface="Cambria"/>
              </a:rPr>
              <a:t> </a:t>
            </a:r>
            <a:r>
              <a:rPr sz="1600" dirty="0">
                <a:latin typeface="Cambria"/>
                <a:cs typeface="Cambria"/>
              </a:rPr>
              <a:t>to</a:t>
            </a:r>
            <a:r>
              <a:rPr sz="1600" spc="-25" dirty="0">
                <a:latin typeface="Cambria"/>
                <a:cs typeface="Cambria"/>
              </a:rPr>
              <a:t> </a:t>
            </a:r>
            <a:r>
              <a:rPr sz="1600" dirty="0">
                <a:latin typeface="Cambria"/>
                <a:cs typeface="Cambria"/>
              </a:rPr>
              <a:t>participate</a:t>
            </a:r>
            <a:r>
              <a:rPr sz="1600" spc="-20" dirty="0">
                <a:latin typeface="Cambria"/>
                <a:cs typeface="Cambria"/>
              </a:rPr>
              <a:t> </a:t>
            </a:r>
            <a:r>
              <a:rPr sz="1600" dirty="0">
                <a:latin typeface="Cambria"/>
                <a:cs typeface="Cambria"/>
              </a:rPr>
              <a:t>in</a:t>
            </a:r>
            <a:r>
              <a:rPr sz="1600" spc="-25" dirty="0">
                <a:latin typeface="Cambria"/>
                <a:cs typeface="Cambria"/>
              </a:rPr>
              <a:t> </a:t>
            </a:r>
            <a:r>
              <a:rPr sz="1600" dirty="0">
                <a:latin typeface="Cambria"/>
                <a:cs typeface="Cambria"/>
              </a:rPr>
              <a:t>the</a:t>
            </a:r>
            <a:r>
              <a:rPr sz="1600" spc="-30" dirty="0">
                <a:latin typeface="Cambria"/>
                <a:cs typeface="Cambria"/>
              </a:rPr>
              <a:t> </a:t>
            </a:r>
            <a:r>
              <a:rPr sz="1600" dirty="0">
                <a:latin typeface="Cambria"/>
                <a:cs typeface="Cambria"/>
              </a:rPr>
              <a:t>election</a:t>
            </a:r>
            <a:r>
              <a:rPr sz="1600" spc="-20" dirty="0">
                <a:latin typeface="Cambria"/>
                <a:cs typeface="Cambria"/>
              </a:rPr>
              <a:t> </a:t>
            </a:r>
            <a:r>
              <a:rPr sz="1600" dirty="0">
                <a:latin typeface="Cambria"/>
                <a:cs typeface="Cambria"/>
              </a:rPr>
              <a:t>can</a:t>
            </a:r>
            <a:r>
              <a:rPr sz="1600" spc="-25" dirty="0">
                <a:latin typeface="Cambria"/>
                <a:cs typeface="Cambria"/>
              </a:rPr>
              <a:t> </a:t>
            </a:r>
            <a:r>
              <a:rPr sz="1600" dirty="0">
                <a:latin typeface="Cambria"/>
                <a:cs typeface="Cambria"/>
              </a:rPr>
              <a:t>fill</a:t>
            </a:r>
            <a:r>
              <a:rPr sz="1600" spc="-25" dirty="0">
                <a:latin typeface="Cambria"/>
                <a:cs typeface="Cambria"/>
              </a:rPr>
              <a:t> </a:t>
            </a:r>
            <a:r>
              <a:rPr sz="1600" dirty="0">
                <a:latin typeface="Cambria"/>
                <a:cs typeface="Cambria"/>
              </a:rPr>
              <a:t>this</a:t>
            </a:r>
            <a:r>
              <a:rPr sz="1600" spc="-20" dirty="0">
                <a:latin typeface="Cambria"/>
                <a:cs typeface="Cambria"/>
              </a:rPr>
              <a:t> </a:t>
            </a:r>
            <a:r>
              <a:rPr sz="1600" dirty="0">
                <a:latin typeface="Cambria"/>
                <a:cs typeface="Cambria"/>
              </a:rPr>
              <a:t>form</a:t>
            </a:r>
            <a:r>
              <a:rPr sz="1600" spc="-25" dirty="0">
                <a:latin typeface="Cambria"/>
                <a:cs typeface="Cambria"/>
              </a:rPr>
              <a:t> and </a:t>
            </a:r>
            <a:r>
              <a:rPr sz="1600" spc="-10" dirty="0">
                <a:latin typeface="Cambria"/>
                <a:cs typeface="Cambria"/>
              </a:rPr>
              <a:t>officially</a:t>
            </a:r>
            <a:r>
              <a:rPr sz="1600" spc="-15" dirty="0">
                <a:latin typeface="Cambria"/>
                <a:cs typeface="Cambria"/>
              </a:rPr>
              <a:t> </a:t>
            </a:r>
            <a:r>
              <a:rPr sz="1600" dirty="0">
                <a:latin typeface="Cambria"/>
                <a:cs typeface="Cambria"/>
              </a:rPr>
              <a:t>register</a:t>
            </a:r>
            <a:r>
              <a:rPr sz="1600" spc="-10" dirty="0">
                <a:latin typeface="Cambria"/>
                <a:cs typeface="Cambria"/>
              </a:rPr>
              <a:t> </a:t>
            </a:r>
            <a:r>
              <a:rPr sz="1600" dirty="0">
                <a:latin typeface="Cambria"/>
                <a:cs typeface="Cambria"/>
              </a:rPr>
              <a:t>for</a:t>
            </a:r>
            <a:r>
              <a:rPr sz="1600" spc="-10" dirty="0">
                <a:latin typeface="Cambria"/>
                <a:cs typeface="Cambria"/>
              </a:rPr>
              <a:t> </a:t>
            </a:r>
            <a:r>
              <a:rPr sz="1600" dirty="0">
                <a:latin typeface="Cambria"/>
                <a:cs typeface="Cambria"/>
              </a:rPr>
              <a:t>the</a:t>
            </a:r>
            <a:r>
              <a:rPr sz="1600" spc="-15" dirty="0">
                <a:latin typeface="Cambria"/>
                <a:cs typeface="Cambria"/>
              </a:rPr>
              <a:t> </a:t>
            </a:r>
            <a:r>
              <a:rPr sz="1600" spc="-10" dirty="0">
                <a:latin typeface="Cambria"/>
                <a:cs typeface="Cambria"/>
              </a:rPr>
              <a:t>election.</a:t>
            </a:r>
            <a:endParaRPr sz="1600">
              <a:latin typeface="Cambria"/>
              <a:cs typeface="Cambria"/>
            </a:endParaRPr>
          </a:p>
        </p:txBody>
      </p:sp>
      <p:pic>
        <p:nvPicPr>
          <p:cNvPr id="4" name="object 4"/>
          <p:cNvPicPr/>
          <p:nvPr/>
        </p:nvPicPr>
        <p:blipFill>
          <a:blip r:embed="rId2" cstate="print"/>
          <a:stretch>
            <a:fillRect/>
          </a:stretch>
        </p:blipFill>
        <p:spPr>
          <a:xfrm>
            <a:off x="914400" y="1360928"/>
            <a:ext cx="5943600" cy="3710939"/>
          </a:xfrm>
          <a:prstGeom prst="rect">
            <a:avLst/>
          </a:prstGeom>
        </p:spPr>
      </p:pic>
      <p:pic>
        <p:nvPicPr>
          <p:cNvPr id="5" name="object 5"/>
          <p:cNvPicPr/>
          <p:nvPr/>
        </p:nvPicPr>
        <p:blipFill>
          <a:blip r:embed="rId3" cstate="print"/>
          <a:stretch>
            <a:fillRect/>
          </a:stretch>
        </p:blipFill>
        <p:spPr>
          <a:xfrm>
            <a:off x="914400" y="6553200"/>
            <a:ext cx="5943600" cy="2533732"/>
          </a:xfrm>
          <a:prstGeom prst="rect">
            <a:avLst/>
          </a:prstGeom>
        </p:spPr>
      </p:pic>
      <p:sp>
        <p:nvSpPr>
          <p:cNvPr id="6" name="object 6"/>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710531"/>
            <a:ext cx="5717540" cy="1175385"/>
          </a:xfrm>
          <a:prstGeom prst="rect">
            <a:avLst/>
          </a:prstGeom>
        </p:spPr>
        <p:txBody>
          <a:bodyPr vert="horz" wrap="square" lIns="0" tIns="190500" rIns="0" bIns="0" rtlCol="0">
            <a:spAutoFit/>
          </a:bodyPr>
          <a:lstStyle/>
          <a:p>
            <a:pPr marL="12700">
              <a:lnSpc>
                <a:spcPct val="100000"/>
              </a:lnSpc>
              <a:spcBef>
                <a:spcPts val="1500"/>
              </a:spcBef>
            </a:pPr>
            <a:r>
              <a:rPr sz="2000" b="1" dirty="0">
                <a:latin typeface="Cambria"/>
                <a:cs typeface="Cambria"/>
              </a:rPr>
              <a:t>List</a:t>
            </a:r>
            <a:r>
              <a:rPr sz="2000" b="1" spc="-15" dirty="0">
                <a:latin typeface="Cambria"/>
                <a:cs typeface="Cambria"/>
              </a:rPr>
              <a:t> </a:t>
            </a:r>
            <a:r>
              <a:rPr sz="2000" b="1" dirty="0">
                <a:latin typeface="Cambria"/>
                <a:cs typeface="Cambria"/>
              </a:rPr>
              <a:t>of</a:t>
            </a:r>
            <a:r>
              <a:rPr sz="2000" b="1" spc="-15" dirty="0">
                <a:latin typeface="Cambria"/>
                <a:cs typeface="Cambria"/>
              </a:rPr>
              <a:t> </a:t>
            </a:r>
            <a:r>
              <a:rPr sz="2000" b="1" spc="-10" dirty="0">
                <a:latin typeface="Cambria"/>
                <a:cs typeface="Cambria"/>
              </a:rPr>
              <a:t>candidates:</a:t>
            </a:r>
            <a:endParaRPr sz="2000">
              <a:latin typeface="Cambria"/>
              <a:cs typeface="Cambria"/>
            </a:endParaRPr>
          </a:p>
          <a:p>
            <a:pPr marL="817880">
              <a:lnSpc>
                <a:spcPct val="100000"/>
              </a:lnSpc>
              <a:spcBef>
                <a:spcPts val="1145"/>
              </a:spcBef>
            </a:pPr>
            <a:r>
              <a:rPr sz="1600" dirty="0">
                <a:latin typeface="Cambria"/>
                <a:cs typeface="Cambria"/>
              </a:rPr>
              <a:t>Total</a:t>
            </a:r>
            <a:r>
              <a:rPr sz="1600" spc="-30" dirty="0">
                <a:latin typeface="Cambria"/>
                <a:cs typeface="Cambria"/>
              </a:rPr>
              <a:t> </a:t>
            </a:r>
            <a:r>
              <a:rPr sz="1600" dirty="0">
                <a:latin typeface="Cambria"/>
                <a:cs typeface="Cambria"/>
              </a:rPr>
              <a:t>list</a:t>
            </a:r>
            <a:r>
              <a:rPr sz="1600" spc="-25" dirty="0">
                <a:latin typeface="Cambria"/>
                <a:cs typeface="Cambria"/>
              </a:rPr>
              <a:t> </a:t>
            </a:r>
            <a:r>
              <a:rPr sz="1600" dirty="0">
                <a:latin typeface="Cambria"/>
                <a:cs typeface="Cambria"/>
              </a:rPr>
              <a:t>of</a:t>
            </a:r>
            <a:r>
              <a:rPr sz="1600" spc="-25" dirty="0">
                <a:latin typeface="Cambria"/>
                <a:cs typeface="Cambria"/>
              </a:rPr>
              <a:t> </a:t>
            </a:r>
            <a:r>
              <a:rPr sz="1600" dirty="0">
                <a:latin typeface="Cambria"/>
                <a:cs typeface="Cambria"/>
              </a:rPr>
              <a:t>candidates</a:t>
            </a:r>
            <a:r>
              <a:rPr sz="1600" spc="-30" dirty="0">
                <a:latin typeface="Cambria"/>
                <a:cs typeface="Cambria"/>
              </a:rPr>
              <a:t> </a:t>
            </a:r>
            <a:r>
              <a:rPr sz="1600" dirty="0">
                <a:latin typeface="Cambria"/>
                <a:cs typeface="Cambria"/>
              </a:rPr>
              <a:t>will</a:t>
            </a:r>
            <a:r>
              <a:rPr sz="1600" spc="-30" dirty="0">
                <a:latin typeface="Cambria"/>
                <a:cs typeface="Cambria"/>
              </a:rPr>
              <a:t> </a:t>
            </a:r>
            <a:r>
              <a:rPr sz="1600" dirty="0">
                <a:latin typeface="Cambria"/>
                <a:cs typeface="Cambria"/>
              </a:rPr>
              <a:t>be</a:t>
            </a:r>
            <a:r>
              <a:rPr sz="1600" spc="-25" dirty="0">
                <a:latin typeface="Cambria"/>
                <a:cs typeface="Cambria"/>
              </a:rPr>
              <a:t> </a:t>
            </a:r>
            <a:r>
              <a:rPr sz="1600" dirty="0">
                <a:latin typeface="Cambria"/>
                <a:cs typeface="Cambria"/>
              </a:rPr>
              <a:t>visible</a:t>
            </a:r>
            <a:r>
              <a:rPr sz="1600" spc="-25" dirty="0">
                <a:latin typeface="Cambria"/>
                <a:cs typeface="Cambria"/>
              </a:rPr>
              <a:t> </a:t>
            </a:r>
            <a:r>
              <a:rPr sz="1600" dirty="0">
                <a:latin typeface="Cambria"/>
                <a:cs typeface="Cambria"/>
              </a:rPr>
              <a:t>in</a:t>
            </a:r>
            <a:r>
              <a:rPr sz="1600" spc="-30" dirty="0">
                <a:latin typeface="Cambria"/>
                <a:cs typeface="Cambria"/>
              </a:rPr>
              <a:t> </a:t>
            </a:r>
            <a:r>
              <a:rPr sz="1600" dirty="0">
                <a:latin typeface="Cambria"/>
                <a:cs typeface="Cambria"/>
              </a:rPr>
              <a:t>the</a:t>
            </a:r>
            <a:r>
              <a:rPr sz="1600" spc="-25" dirty="0">
                <a:latin typeface="Cambria"/>
                <a:cs typeface="Cambria"/>
              </a:rPr>
              <a:t> </a:t>
            </a:r>
            <a:r>
              <a:rPr sz="1600" dirty="0">
                <a:latin typeface="Cambria"/>
                <a:cs typeface="Cambria"/>
              </a:rPr>
              <a:t>Admin</a:t>
            </a:r>
            <a:r>
              <a:rPr sz="1600" spc="-25" dirty="0">
                <a:latin typeface="Cambria"/>
                <a:cs typeface="Cambria"/>
              </a:rPr>
              <a:t> </a:t>
            </a:r>
            <a:r>
              <a:rPr sz="1600" spc="-10" dirty="0">
                <a:latin typeface="Cambria"/>
                <a:cs typeface="Cambria"/>
              </a:rPr>
              <a:t>Panel</a:t>
            </a:r>
            <a:endParaRPr sz="1600">
              <a:latin typeface="Cambria"/>
              <a:cs typeface="Cambria"/>
            </a:endParaRPr>
          </a:p>
          <a:p>
            <a:pPr marL="12700">
              <a:lnSpc>
                <a:spcPct val="100000"/>
              </a:lnSpc>
              <a:spcBef>
                <a:spcPts val="265"/>
              </a:spcBef>
            </a:pPr>
            <a:r>
              <a:rPr sz="1600" spc="-10" dirty="0">
                <a:latin typeface="Cambria"/>
                <a:cs typeface="Cambria"/>
              </a:rPr>
              <a:t>itself</a:t>
            </a:r>
            <a:endParaRPr sz="1600">
              <a:latin typeface="Cambria"/>
              <a:cs typeface="Cambria"/>
            </a:endParaRPr>
          </a:p>
        </p:txBody>
      </p:sp>
      <p:sp>
        <p:nvSpPr>
          <p:cNvPr id="3" name="object 3"/>
          <p:cNvSpPr txBox="1"/>
          <p:nvPr/>
        </p:nvSpPr>
        <p:spPr>
          <a:xfrm>
            <a:off x="901700" y="4291931"/>
            <a:ext cx="5734050" cy="1175385"/>
          </a:xfrm>
          <a:prstGeom prst="rect">
            <a:avLst/>
          </a:prstGeom>
        </p:spPr>
        <p:txBody>
          <a:bodyPr vert="horz" wrap="square" lIns="0" tIns="190500" rIns="0" bIns="0" rtlCol="0">
            <a:spAutoFit/>
          </a:bodyPr>
          <a:lstStyle/>
          <a:p>
            <a:pPr marL="12700">
              <a:lnSpc>
                <a:spcPct val="100000"/>
              </a:lnSpc>
              <a:spcBef>
                <a:spcPts val="1500"/>
              </a:spcBef>
            </a:pPr>
            <a:r>
              <a:rPr sz="2000" b="1" dirty="0">
                <a:latin typeface="Cambria"/>
                <a:cs typeface="Cambria"/>
              </a:rPr>
              <a:t>How</a:t>
            </a:r>
            <a:r>
              <a:rPr sz="2000" b="1" spc="-30" dirty="0">
                <a:latin typeface="Cambria"/>
                <a:cs typeface="Cambria"/>
              </a:rPr>
              <a:t> </a:t>
            </a:r>
            <a:r>
              <a:rPr sz="2000" b="1" dirty="0">
                <a:latin typeface="Cambria"/>
                <a:cs typeface="Cambria"/>
              </a:rPr>
              <a:t>to</a:t>
            </a:r>
            <a:r>
              <a:rPr sz="2000" b="1" spc="-30" dirty="0">
                <a:latin typeface="Cambria"/>
                <a:cs typeface="Cambria"/>
              </a:rPr>
              <a:t> </a:t>
            </a:r>
            <a:r>
              <a:rPr sz="2000" b="1" spc="-20" dirty="0">
                <a:latin typeface="Cambria"/>
                <a:cs typeface="Cambria"/>
              </a:rPr>
              <a:t>Vote:</a:t>
            </a:r>
            <a:endParaRPr sz="2000">
              <a:latin typeface="Cambria"/>
              <a:cs typeface="Cambria"/>
            </a:endParaRPr>
          </a:p>
          <a:p>
            <a:pPr marL="12700">
              <a:lnSpc>
                <a:spcPct val="100000"/>
              </a:lnSpc>
              <a:spcBef>
                <a:spcPts val="1145"/>
              </a:spcBef>
            </a:pPr>
            <a:r>
              <a:rPr sz="1600" dirty="0">
                <a:latin typeface="Cambria"/>
                <a:cs typeface="Cambria"/>
              </a:rPr>
              <a:t>You</a:t>
            </a:r>
            <a:r>
              <a:rPr sz="1600" spc="-20" dirty="0">
                <a:latin typeface="Cambria"/>
                <a:cs typeface="Cambria"/>
              </a:rPr>
              <a:t> </a:t>
            </a:r>
            <a:r>
              <a:rPr sz="1600" dirty="0">
                <a:latin typeface="Cambria"/>
                <a:cs typeface="Cambria"/>
              </a:rPr>
              <a:t>can</a:t>
            </a:r>
            <a:r>
              <a:rPr sz="1600" spc="-20" dirty="0">
                <a:latin typeface="Cambria"/>
                <a:cs typeface="Cambria"/>
              </a:rPr>
              <a:t> </a:t>
            </a:r>
            <a:r>
              <a:rPr sz="1600" dirty="0">
                <a:latin typeface="Cambria"/>
                <a:cs typeface="Cambria"/>
              </a:rPr>
              <a:t>only</a:t>
            </a:r>
            <a:r>
              <a:rPr sz="1600" spc="-20" dirty="0">
                <a:latin typeface="Cambria"/>
                <a:cs typeface="Cambria"/>
              </a:rPr>
              <a:t> </a:t>
            </a:r>
            <a:r>
              <a:rPr sz="1600" dirty="0">
                <a:latin typeface="Cambria"/>
                <a:cs typeface="Cambria"/>
              </a:rPr>
              <a:t>vote</a:t>
            </a:r>
            <a:r>
              <a:rPr sz="1600" spc="-20" dirty="0">
                <a:latin typeface="Cambria"/>
                <a:cs typeface="Cambria"/>
              </a:rPr>
              <a:t> </a:t>
            </a:r>
            <a:r>
              <a:rPr sz="1600" dirty="0">
                <a:latin typeface="Cambria"/>
                <a:cs typeface="Cambria"/>
              </a:rPr>
              <a:t>once</a:t>
            </a:r>
            <a:r>
              <a:rPr sz="1600" spc="-20" dirty="0">
                <a:latin typeface="Cambria"/>
                <a:cs typeface="Cambria"/>
              </a:rPr>
              <a:t> </a:t>
            </a:r>
            <a:r>
              <a:rPr sz="1600" dirty="0">
                <a:latin typeface="Cambria"/>
                <a:cs typeface="Cambria"/>
              </a:rPr>
              <a:t>to</a:t>
            </a:r>
            <a:r>
              <a:rPr sz="1600" spc="-20" dirty="0">
                <a:latin typeface="Cambria"/>
                <a:cs typeface="Cambria"/>
              </a:rPr>
              <a:t> </a:t>
            </a:r>
            <a:r>
              <a:rPr sz="1600" dirty="0">
                <a:latin typeface="Cambria"/>
                <a:cs typeface="Cambria"/>
              </a:rPr>
              <a:t>any</a:t>
            </a:r>
            <a:r>
              <a:rPr sz="1600" spc="-15" dirty="0">
                <a:latin typeface="Cambria"/>
                <a:cs typeface="Cambria"/>
              </a:rPr>
              <a:t> </a:t>
            </a:r>
            <a:r>
              <a:rPr sz="1600" dirty="0">
                <a:latin typeface="Cambria"/>
                <a:cs typeface="Cambria"/>
              </a:rPr>
              <a:t>one</a:t>
            </a:r>
            <a:r>
              <a:rPr sz="1600" spc="-20" dirty="0">
                <a:latin typeface="Cambria"/>
                <a:cs typeface="Cambria"/>
              </a:rPr>
              <a:t> </a:t>
            </a:r>
            <a:r>
              <a:rPr sz="1600" dirty="0">
                <a:latin typeface="Cambria"/>
                <a:cs typeface="Cambria"/>
              </a:rPr>
              <a:t>candidate.</a:t>
            </a:r>
            <a:r>
              <a:rPr sz="1600" spc="-20" dirty="0">
                <a:latin typeface="Cambria"/>
                <a:cs typeface="Cambria"/>
              </a:rPr>
              <a:t> </a:t>
            </a:r>
            <a:r>
              <a:rPr sz="1600" dirty="0">
                <a:latin typeface="Cambria"/>
                <a:cs typeface="Cambria"/>
              </a:rPr>
              <a:t>Once</a:t>
            </a:r>
            <a:r>
              <a:rPr sz="1600" spc="-20" dirty="0">
                <a:latin typeface="Cambria"/>
                <a:cs typeface="Cambria"/>
              </a:rPr>
              <a:t> </a:t>
            </a:r>
            <a:r>
              <a:rPr sz="1600" dirty="0">
                <a:latin typeface="Cambria"/>
                <a:cs typeface="Cambria"/>
              </a:rPr>
              <a:t>you</a:t>
            </a:r>
            <a:r>
              <a:rPr sz="1600" spc="-20" dirty="0">
                <a:latin typeface="Cambria"/>
                <a:cs typeface="Cambria"/>
              </a:rPr>
              <a:t> </a:t>
            </a:r>
            <a:r>
              <a:rPr sz="1600" dirty="0">
                <a:latin typeface="Cambria"/>
                <a:cs typeface="Cambria"/>
              </a:rPr>
              <a:t>have</a:t>
            </a:r>
            <a:r>
              <a:rPr sz="1600" spc="-20" dirty="0">
                <a:latin typeface="Cambria"/>
                <a:cs typeface="Cambria"/>
              </a:rPr>
              <a:t> </a:t>
            </a:r>
            <a:r>
              <a:rPr sz="1600" spc="-10" dirty="0">
                <a:latin typeface="Cambria"/>
                <a:cs typeface="Cambria"/>
              </a:rPr>
              <a:t>voted</a:t>
            </a:r>
            <a:endParaRPr sz="1600">
              <a:latin typeface="Cambria"/>
              <a:cs typeface="Cambria"/>
            </a:endParaRPr>
          </a:p>
          <a:p>
            <a:pPr marL="12700">
              <a:lnSpc>
                <a:spcPct val="100000"/>
              </a:lnSpc>
              <a:spcBef>
                <a:spcPts val="265"/>
              </a:spcBef>
            </a:pPr>
            <a:r>
              <a:rPr sz="1600" dirty="0">
                <a:latin typeface="Cambria"/>
                <a:cs typeface="Cambria"/>
              </a:rPr>
              <a:t>,the</a:t>
            </a:r>
            <a:r>
              <a:rPr sz="1600" spc="-25" dirty="0">
                <a:latin typeface="Cambria"/>
                <a:cs typeface="Cambria"/>
              </a:rPr>
              <a:t> </a:t>
            </a:r>
            <a:r>
              <a:rPr sz="1600" dirty="0">
                <a:latin typeface="Cambria"/>
                <a:cs typeface="Cambria"/>
              </a:rPr>
              <a:t>vote</a:t>
            </a:r>
            <a:r>
              <a:rPr sz="1600" spc="-20" dirty="0">
                <a:latin typeface="Cambria"/>
                <a:cs typeface="Cambria"/>
              </a:rPr>
              <a:t> </a:t>
            </a:r>
            <a:r>
              <a:rPr sz="1600" dirty="0">
                <a:latin typeface="Cambria"/>
                <a:cs typeface="Cambria"/>
              </a:rPr>
              <a:t>button</a:t>
            </a:r>
            <a:r>
              <a:rPr sz="1600" spc="-20" dirty="0">
                <a:latin typeface="Cambria"/>
                <a:cs typeface="Cambria"/>
              </a:rPr>
              <a:t> </a:t>
            </a:r>
            <a:r>
              <a:rPr sz="1600" dirty="0">
                <a:latin typeface="Cambria"/>
                <a:cs typeface="Cambria"/>
              </a:rPr>
              <a:t>will</a:t>
            </a:r>
            <a:r>
              <a:rPr sz="1600" spc="-25" dirty="0">
                <a:latin typeface="Cambria"/>
                <a:cs typeface="Cambria"/>
              </a:rPr>
              <a:t> </a:t>
            </a:r>
            <a:r>
              <a:rPr sz="1600" dirty="0">
                <a:latin typeface="Cambria"/>
                <a:cs typeface="Cambria"/>
              </a:rPr>
              <a:t>be</a:t>
            </a:r>
            <a:r>
              <a:rPr sz="1600" spc="-20" dirty="0">
                <a:latin typeface="Cambria"/>
                <a:cs typeface="Cambria"/>
              </a:rPr>
              <a:t> </a:t>
            </a:r>
            <a:r>
              <a:rPr sz="1600" dirty="0">
                <a:latin typeface="Cambria"/>
                <a:cs typeface="Cambria"/>
              </a:rPr>
              <a:t>disabled,</a:t>
            </a:r>
            <a:r>
              <a:rPr sz="1600" spc="-20" dirty="0">
                <a:latin typeface="Cambria"/>
                <a:cs typeface="Cambria"/>
              </a:rPr>
              <a:t> </a:t>
            </a:r>
            <a:r>
              <a:rPr sz="1600" dirty="0">
                <a:latin typeface="Cambria"/>
                <a:cs typeface="Cambria"/>
              </a:rPr>
              <a:t>just</a:t>
            </a:r>
            <a:r>
              <a:rPr sz="1600" spc="-25" dirty="0">
                <a:latin typeface="Cambria"/>
                <a:cs typeface="Cambria"/>
              </a:rPr>
              <a:t> </a:t>
            </a:r>
            <a:r>
              <a:rPr sz="1600" dirty="0">
                <a:latin typeface="Cambria"/>
                <a:cs typeface="Cambria"/>
              </a:rPr>
              <a:t>like</a:t>
            </a:r>
            <a:r>
              <a:rPr sz="1600" spc="-20" dirty="0">
                <a:latin typeface="Cambria"/>
                <a:cs typeface="Cambria"/>
              </a:rPr>
              <a:t> </a:t>
            </a:r>
            <a:r>
              <a:rPr sz="1600" dirty="0">
                <a:latin typeface="Cambria"/>
                <a:cs typeface="Cambria"/>
              </a:rPr>
              <a:t>in</a:t>
            </a:r>
            <a:r>
              <a:rPr sz="1600" spc="-25" dirty="0">
                <a:latin typeface="Cambria"/>
                <a:cs typeface="Cambria"/>
              </a:rPr>
              <a:t> </a:t>
            </a:r>
            <a:r>
              <a:rPr sz="1600" dirty="0">
                <a:latin typeface="Cambria"/>
                <a:cs typeface="Cambria"/>
              </a:rPr>
              <a:t>the</a:t>
            </a:r>
            <a:r>
              <a:rPr sz="1600" spc="-20" dirty="0">
                <a:latin typeface="Cambria"/>
                <a:cs typeface="Cambria"/>
              </a:rPr>
              <a:t> </a:t>
            </a:r>
            <a:r>
              <a:rPr sz="1600" spc="-10" dirty="0">
                <a:latin typeface="Cambria"/>
                <a:cs typeface="Cambria"/>
              </a:rPr>
              <a:t>photo.</a:t>
            </a:r>
            <a:endParaRPr sz="1600">
              <a:latin typeface="Cambria"/>
              <a:cs typeface="Cambria"/>
            </a:endParaRPr>
          </a:p>
        </p:txBody>
      </p:sp>
      <p:pic>
        <p:nvPicPr>
          <p:cNvPr id="4" name="object 4"/>
          <p:cNvPicPr/>
          <p:nvPr/>
        </p:nvPicPr>
        <p:blipFill>
          <a:blip r:embed="rId2" cstate="print"/>
          <a:stretch>
            <a:fillRect/>
          </a:stretch>
        </p:blipFill>
        <p:spPr>
          <a:xfrm>
            <a:off x="914400" y="2306975"/>
            <a:ext cx="5943600" cy="1749221"/>
          </a:xfrm>
          <a:prstGeom prst="rect">
            <a:avLst/>
          </a:prstGeom>
        </p:spPr>
      </p:pic>
      <p:pic>
        <p:nvPicPr>
          <p:cNvPr id="5" name="object 5"/>
          <p:cNvPicPr/>
          <p:nvPr/>
        </p:nvPicPr>
        <p:blipFill>
          <a:blip r:embed="rId3" cstate="print"/>
          <a:stretch>
            <a:fillRect/>
          </a:stretch>
        </p:blipFill>
        <p:spPr>
          <a:xfrm>
            <a:off x="935043" y="6061152"/>
            <a:ext cx="6378886" cy="2036172"/>
          </a:xfrm>
          <a:prstGeom prst="rect">
            <a:avLst/>
          </a:prstGeom>
        </p:spPr>
      </p:pic>
      <p:sp>
        <p:nvSpPr>
          <p:cNvPr id="6" name="object 6"/>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285CFF4-F2C8-FEF2-86FB-6BD69F5FE167}"/>
                  </a:ext>
                </a:extLst>
              </p14:cNvPr>
              <p14:cNvContentPartPr/>
              <p14:nvPr/>
            </p14:nvContentPartPr>
            <p14:xfrm>
              <a:off x="2171439" y="6730195"/>
              <a:ext cx="416160" cy="61560"/>
            </p14:xfrm>
          </p:contentPart>
        </mc:Choice>
        <mc:Fallback>
          <p:pic>
            <p:nvPicPr>
              <p:cNvPr id="8" name="Ink 7">
                <a:extLst>
                  <a:ext uri="{FF2B5EF4-FFF2-40B4-BE49-F238E27FC236}">
                    <a16:creationId xmlns:a16="http://schemas.microsoft.com/office/drawing/2014/main" id="{6285CFF4-F2C8-FEF2-86FB-6BD69F5FE167}"/>
                  </a:ext>
                </a:extLst>
              </p:cNvPr>
              <p:cNvPicPr/>
              <p:nvPr/>
            </p:nvPicPr>
            <p:blipFill>
              <a:blip r:embed="rId5"/>
              <a:stretch>
                <a:fillRect/>
              </a:stretch>
            </p:blipFill>
            <p:spPr>
              <a:xfrm>
                <a:off x="2165319" y="6724075"/>
                <a:ext cx="428400" cy="7380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775" y="763286"/>
            <a:ext cx="5022850" cy="421005"/>
          </a:xfrm>
          <a:prstGeom prst="rect">
            <a:avLst/>
          </a:prstGeom>
        </p:spPr>
        <p:txBody>
          <a:bodyPr vert="horz" wrap="square" lIns="0" tIns="11430" rIns="0" bIns="0" rtlCol="0">
            <a:spAutoFit/>
          </a:bodyPr>
          <a:lstStyle/>
          <a:p>
            <a:pPr marL="1323975">
              <a:lnSpc>
                <a:spcPct val="100000"/>
              </a:lnSpc>
              <a:spcBef>
                <a:spcPts val="90"/>
              </a:spcBef>
            </a:pPr>
            <a:r>
              <a:rPr b="0" spc="-10" dirty="0">
                <a:latin typeface="Cambria"/>
                <a:cs typeface="Cambria"/>
              </a:rPr>
              <a:t>Conclusion</a:t>
            </a:r>
          </a:p>
        </p:txBody>
      </p:sp>
      <p:sp>
        <p:nvSpPr>
          <p:cNvPr id="3" name="object 3"/>
          <p:cNvSpPr txBox="1"/>
          <p:nvPr/>
        </p:nvSpPr>
        <p:spPr>
          <a:xfrm>
            <a:off x="901700" y="1303698"/>
            <a:ext cx="5953760" cy="6286977"/>
          </a:xfrm>
          <a:prstGeom prst="rect">
            <a:avLst/>
          </a:prstGeom>
        </p:spPr>
        <p:txBody>
          <a:bodyPr vert="horz" wrap="square" lIns="0" tIns="13970" rIns="0" bIns="0" rtlCol="0">
            <a:spAutoFit/>
          </a:bodyPr>
          <a:lstStyle/>
          <a:p>
            <a:pPr marL="12700" marR="5080">
              <a:lnSpc>
                <a:spcPct val="113599"/>
              </a:lnSpc>
              <a:spcBef>
                <a:spcPts val="110"/>
              </a:spcBef>
            </a:pPr>
            <a:r>
              <a:rPr sz="1400" dirty="0">
                <a:latin typeface="Cambria"/>
                <a:cs typeface="Cambria"/>
              </a:rPr>
              <a:t>Voters</a:t>
            </a:r>
            <a:r>
              <a:rPr sz="1400" spc="-30" dirty="0">
                <a:latin typeface="Cambria"/>
                <a:cs typeface="Cambria"/>
              </a:rPr>
              <a:t> </a:t>
            </a:r>
            <a:r>
              <a:rPr sz="1400" dirty="0">
                <a:latin typeface="Cambria"/>
                <a:cs typeface="Cambria"/>
              </a:rPr>
              <a:t>can</a:t>
            </a:r>
            <a:r>
              <a:rPr sz="1400" spc="-30" dirty="0">
                <a:latin typeface="Cambria"/>
                <a:cs typeface="Cambria"/>
              </a:rPr>
              <a:t> </a:t>
            </a:r>
            <a:r>
              <a:rPr sz="1400" dirty="0">
                <a:latin typeface="Cambria"/>
                <a:cs typeface="Cambria"/>
              </a:rPr>
              <a:t>now</a:t>
            </a:r>
            <a:r>
              <a:rPr sz="1400" spc="-25" dirty="0">
                <a:latin typeface="Cambria"/>
                <a:cs typeface="Cambria"/>
              </a:rPr>
              <a:t> </a:t>
            </a:r>
            <a:r>
              <a:rPr sz="1400" dirty="0">
                <a:latin typeface="Cambria"/>
                <a:cs typeface="Cambria"/>
              </a:rPr>
              <a:t>cast</a:t>
            </a:r>
            <a:r>
              <a:rPr sz="1400" spc="-30" dirty="0">
                <a:latin typeface="Cambria"/>
                <a:cs typeface="Cambria"/>
              </a:rPr>
              <a:t> </a:t>
            </a:r>
            <a:r>
              <a:rPr sz="1400" dirty="0">
                <a:latin typeface="Cambria"/>
                <a:cs typeface="Cambria"/>
              </a:rPr>
              <a:t>their</a:t>
            </a:r>
            <a:r>
              <a:rPr sz="1400" spc="-30" dirty="0">
                <a:latin typeface="Cambria"/>
                <a:cs typeface="Cambria"/>
              </a:rPr>
              <a:t> </a:t>
            </a:r>
            <a:r>
              <a:rPr sz="1400" dirty="0">
                <a:latin typeface="Cambria"/>
                <a:cs typeface="Cambria"/>
              </a:rPr>
              <a:t>ballots</a:t>
            </a:r>
            <a:r>
              <a:rPr sz="1400" spc="-30" dirty="0">
                <a:latin typeface="Cambria"/>
                <a:cs typeface="Cambria"/>
              </a:rPr>
              <a:t> </a:t>
            </a:r>
            <a:r>
              <a:rPr sz="1400" dirty="0">
                <a:latin typeface="Cambria"/>
                <a:cs typeface="Cambria"/>
              </a:rPr>
              <a:t>online</a:t>
            </a:r>
            <a:r>
              <a:rPr sz="1400" spc="-30" dirty="0">
                <a:latin typeface="Cambria"/>
                <a:cs typeface="Cambria"/>
              </a:rPr>
              <a:t> </a:t>
            </a:r>
            <a:r>
              <a:rPr sz="1400" dirty="0">
                <a:latin typeface="Cambria"/>
                <a:cs typeface="Cambria"/>
              </a:rPr>
              <a:t>from</a:t>
            </a:r>
            <a:r>
              <a:rPr sz="1400" spc="-25" dirty="0">
                <a:latin typeface="Cambria"/>
                <a:cs typeface="Cambria"/>
              </a:rPr>
              <a:t> </a:t>
            </a:r>
            <a:r>
              <a:rPr sz="1400" dirty="0">
                <a:latin typeface="Cambria"/>
                <a:cs typeface="Cambria"/>
              </a:rPr>
              <a:t>any</a:t>
            </a:r>
            <a:r>
              <a:rPr sz="1400" spc="-30" dirty="0">
                <a:latin typeface="Cambria"/>
                <a:cs typeface="Cambria"/>
              </a:rPr>
              <a:t> </a:t>
            </a:r>
            <a:r>
              <a:rPr sz="1400" dirty="0">
                <a:latin typeface="Cambria"/>
                <a:cs typeface="Cambria"/>
              </a:rPr>
              <a:t>location</a:t>
            </a:r>
            <a:r>
              <a:rPr sz="1400" spc="-30" dirty="0">
                <a:latin typeface="Cambria"/>
                <a:cs typeface="Cambria"/>
              </a:rPr>
              <a:t> </a:t>
            </a:r>
            <a:r>
              <a:rPr sz="1400" dirty="0">
                <a:latin typeface="Cambria"/>
                <a:cs typeface="Cambria"/>
              </a:rPr>
              <a:t>thanks</a:t>
            </a:r>
            <a:r>
              <a:rPr sz="1400" spc="-30" dirty="0">
                <a:latin typeface="Cambria"/>
                <a:cs typeface="Cambria"/>
              </a:rPr>
              <a:t> </a:t>
            </a:r>
            <a:r>
              <a:rPr sz="1400" dirty="0">
                <a:latin typeface="Cambria"/>
                <a:cs typeface="Cambria"/>
              </a:rPr>
              <a:t>to</a:t>
            </a:r>
            <a:r>
              <a:rPr sz="1400" spc="-30" dirty="0">
                <a:latin typeface="Cambria"/>
                <a:cs typeface="Cambria"/>
              </a:rPr>
              <a:t> </a:t>
            </a:r>
            <a:r>
              <a:rPr sz="1400" dirty="0">
                <a:latin typeface="Cambria"/>
                <a:cs typeface="Cambria"/>
              </a:rPr>
              <a:t>the</a:t>
            </a:r>
            <a:r>
              <a:rPr sz="1400" spc="-30" dirty="0">
                <a:latin typeface="Cambria"/>
                <a:cs typeface="Cambria"/>
              </a:rPr>
              <a:t> </a:t>
            </a:r>
            <a:r>
              <a:rPr sz="1400" spc="-10" dirty="0">
                <a:latin typeface="Cambria"/>
                <a:cs typeface="Cambria"/>
              </a:rPr>
              <a:t>Online </a:t>
            </a:r>
            <a:r>
              <a:rPr sz="1400" dirty="0">
                <a:latin typeface="Cambria"/>
                <a:cs typeface="Cambria"/>
              </a:rPr>
              <a:t>Voting</a:t>
            </a:r>
            <a:r>
              <a:rPr sz="1400" spc="-20" dirty="0">
                <a:latin typeface="Cambria"/>
                <a:cs typeface="Cambria"/>
              </a:rPr>
              <a:t> </a:t>
            </a:r>
            <a:r>
              <a:rPr sz="1400" dirty="0">
                <a:latin typeface="Cambria"/>
                <a:cs typeface="Cambria"/>
              </a:rPr>
              <a:t>System,</a:t>
            </a:r>
            <a:r>
              <a:rPr sz="1400" spc="-20" dirty="0">
                <a:latin typeface="Cambria"/>
                <a:cs typeface="Cambria"/>
              </a:rPr>
              <a:t> </a:t>
            </a:r>
            <a:r>
              <a:rPr sz="1400" dirty="0">
                <a:latin typeface="Cambria"/>
                <a:cs typeface="Cambria"/>
              </a:rPr>
              <a:t>a</a:t>
            </a:r>
            <a:r>
              <a:rPr sz="1400" spc="-20" dirty="0">
                <a:latin typeface="Cambria"/>
                <a:cs typeface="Cambria"/>
              </a:rPr>
              <a:t> </a:t>
            </a:r>
            <a:r>
              <a:rPr sz="1400" dirty="0">
                <a:latin typeface="Cambria"/>
                <a:cs typeface="Cambria"/>
              </a:rPr>
              <a:t>safe</a:t>
            </a:r>
            <a:r>
              <a:rPr sz="1400" spc="-20" dirty="0">
                <a:latin typeface="Cambria"/>
                <a:cs typeface="Cambria"/>
              </a:rPr>
              <a:t> </a:t>
            </a:r>
            <a:r>
              <a:rPr sz="1400" dirty="0">
                <a:latin typeface="Cambria"/>
                <a:cs typeface="Cambria"/>
              </a:rPr>
              <a:t>and</a:t>
            </a:r>
            <a:r>
              <a:rPr sz="1400" spc="-15" dirty="0">
                <a:latin typeface="Cambria"/>
                <a:cs typeface="Cambria"/>
              </a:rPr>
              <a:t> </a:t>
            </a:r>
            <a:r>
              <a:rPr sz="1400" spc="-10" dirty="0">
                <a:latin typeface="Cambria"/>
                <a:cs typeface="Cambria"/>
              </a:rPr>
              <a:t>easy-to-</a:t>
            </a:r>
            <a:r>
              <a:rPr sz="1400" dirty="0">
                <a:latin typeface="Cambria"/>
                <a:cs typeface="Cambria"/>
              </a:rPr>
              <a:t>use</a:t>
            </a:r>
            <a:r>
              <a:rPr sz="1400" spc="-20" dirty="0">
                <a:latin typeface="Cambria"/>
                <a:cs typeface="Cambria"/>
              </a:rPr>
              <a:t> </a:t>
            </a:r>
            <a:r>
              <a:rPr sz="1400" dirty="0">
                <a:latin typeface="Cambria"/>
                <a:cs typeface="Cambria"/>
              </a:rPr>
              <a:t>web</a:t>
            </a:r>
            <a:r>
              <a:rPr sz="1400" spc="-20" dirty="0">
                <a:latin typeface="Cambria"/>
                <a:cs typeface="Cambria"/>
              </a:rPr>
              <a:t> </a:t>
            </a:r>
            <a:r>
              <a:rPr sz="1400" spc="-10" dirty="0">
                <a:latin typeface="Cambria"/>
                <a:cs typeface="Cambria"/>
              </a:rPr>
              <a:t>application.</a:t>
            </a:r>
            <a:r>
              <a:rPr sz="1400" spc="-20" dirty="0">
                <a:latin typeface="Cambria"/>
                <a:cs typeface="Cambria"/>
              </a:rPr>
              <a:t> </a:t>
            </a:r>
            <a:r>
              <a:rPr sz="1400" dirty="0">
                <a:latin typeface="Cambria"/>
                <a:cs typeface="Cambria"/>
              </a:rPr>
              <a:t>Numerous</a:t>
            </a:r>
            <a:r>
              <a:rPr sz="1400" spc="-15" dirty="0">
                <a:latin typeface="Cambria"/>
                <a:cs typeface="Cambria"/>
              </a:rPr>
              <a:t> </a:t>
            </a:r>
            <a:r>
              <a:rPr sz="1400" spc="-10" dirty="0">
                <a:latin typeface="Cambria"/>
                <a:cs typeface="Cambria"/>
              </a:rPr>
              <a:t>drawbacks</a:t>
            </a:r>
            <a:r>
              <a:rPr sz="1400" spc="500" dirty="0">
                <a:latin typeface="Cambria"/>
                <a:cs typeface="Cambria"/>
              </a:rPr>
              <a:t> </a:t>
            </a:r>
            <a:r>
              <a:rPr sz="1400" dirty="0">
                <a:latin typeface="Cambria"/>
                <a:cs typeface="Cambria"/>
              </a:rPr>
              <a:t>of</a:t>
            </a:r>
            <a:r>
              <a:rPr sz="1400" spc="-40" dirty="0">
                <a:latin typeface="Cambria"/>
                <a:cs typeface="Cambria"/>
              </a:rPr>
              <a:t> </a:t>
            </a:r>
            <a:r>
              <a:rPr sz="1400" dirty="0">
                <a:latin typeface="Cambria"/>
                <a:cs typeface="Cambria"/>
              </a:rPr>
              <a:t>conventional</a:t>
            </a:r>
            <a:r>
              <a:rPr sz="1400" spc="-35" dirty="0">
                <a:latin typeface="Cambria"/>
                <a:cs typeface="Cambria"/>
              </a:rPr>
              <a:t> </a:t>
            </a:r>
            <a:r>
              <a:rPr sz="1400" dirty="0">
                <a:latin typeface="Cambria"/>
                <a:cs typeface="Cambria"/>
              </a:rPr>
              <a:t>voting</a:t>
            </a:r>
            <a:r>
              <a:rPr sz="1400" spc="-35" dirty="0">
                <a:latin typeface="Cambria"/>
                <a:cs typeface="Cambria"/>
              </a:rPr>
              <a:t> </a:t>
            </a:r>
            <a:r>
              <a:rPr sz="1400" dirty="0">
                <a:latin typeface="Cambria"/>
                <a:cs typeface="Cambria"/>
              </a:rPr>
              <a:t>procedures</a:t>
            </a:r>
            <a:r>
              <a:rPr sz="1400" spc="-40" dirty="0">
                <a:latin typeface="Cambria"/>
                <a:cs typeface="Cambria"/>
              </a:rPr>
              <a:t> </a:t>
            </a:r>
            <a:r>
              <a:rPr sz="1400" dirty="0">
                <a:latin typeface="Cambria"/>
                <a:cs typeface="Cambria"/>
              </a:rPr>
              <a:t>are</a:t>
            </a:r>
            <a:r>
              <a:rPr sz="1400" spc="-35" dirty="0">
                <a:latin typeface="Cambria"/>
                <a:cs typeface="Cambria"/>
              </a:rPr>
              <a:t> </a:t>
            </a:r>
            <a:r>
              <a:rPr sz="1400" dirty="0">
                <a:latin typeface="Cambria"/>
                <a:cs typeface="Cambria"/>
              </a:rPr>
              <a:t>addressed</a:t>
            </a:r>
            <a:r>
              <a:rPr sz="1400" spc="-35" dirty="0">
                <a:latin typeface="Cambria"/>
                <a:cs typeface="Cambria"/>
              </a:rPr>
              <a:t> </a:t>
            </a:r>
            <a:r>
              <a:rPr sz="1400" dirty="0">
                <a:latin typeface="Cambria"/>
                <a:cs typeface="Cambria"/>
              </a:rPr>
              <a:t>by</a:t>
            </a:r>
            <a:r>
              <a:rPr sz="1400" spc="-40" dirty="0">
                <a:latin typeface="Cambria"/>
                <a:cs typeface="Cambria"/>
              </a:rPr>
              <a:t> </a:t>
            </a:r>
            <a:r>
              <a:rPr sz="1400" dirty="0">
                <a:latin typeface="Cambria"/>
                <a:cs typeface="Cambria"/>
              </a:rPr>
              <a:t>the</a:t>
            </a:r>
            <a:r>
              <a:rPr sz="1400" spc="-35" dirty="0">
                <a:latin typeface="Cambria"/>
                <a:cs typeface="Cambria"/>
              </a:rPr>
              <a:t> </a:t>
            </a:r>
            <a:r>
              <a:rPr sz="1400" dirty="0">
                <a:latin typeface="Cambria"/>
                <a:cs typeface="Cambria"/>
              </a:rPr>
              <a:t>system,</a:t>
            </a:r>
            <a:r>
              <a:rPr sz="1400" spc="-35" dirty="0">
                <a:latin typeface="Cambria"/>
                <a:cs typeface="Cambria"/>
              </a:rPr>
              <a:t> </a:t>
            </a:r>
            <a:r>
              <a:rPr sz="1400" spc="-10" dirty="0">
                <a:latin typeface="Cambria"/>
                <a:cs typeface="Cambria"/>
              </a:rPr>
              <a:t>including </a:t>
            </a:r>
            <a:r>
              <a:rPr sz="1400" dirty="0">
                <a:latin typeface="Cambria"/>
                <a:cs typeface="Cambria"/>
              </a:rPr>
              <a:t>lengthy</a:t>
            </a:r>
            <a:r>
              <a:rPr sz="1400" spc="-30" dirty="0">
                <a:latin typeface="Cambria"/>
                <a:cs typeface="Cambria"/>
              </a:rPr>
              <a:t> </a:t>
            </a:r>
            <a:r>
              <a:rPr sz="1400" dirty="0">
                <a:latin typeface="Cambria"/>
                <a:cs typeface="Cambria"/>
              </a:rPr>
              <a:t>lines,</a:t>
            </a:r>
            <a:r>
              <a:rPr sz="1400" spc="-25" dirty="0">
                <a:latin typeface="Cambria"/>
                <a:cs typeface="Cambria"/>
              </a:rPr>
              <a:t> </a:t>
            </a:r>
            <a:r>
              <a:rPr sz="1400" dirty="0">
                <a:latin typeface="Cambria"/>
                <a:cs typeface="Cambria"/>
              </a:rPr>
              <a:t>manual</a:t>
            </a:r>
            <a:r>
              <a:rPr sz="1400" spc="-30" dirty="0">
                <a:latin typeface="Cambria"/>
                <a:cs typeface="Cambria"/>
              </a:rPr>
              <a:t> </a:t>
            </a:r>
            <a:r>
              <a:rPr sz="1400" dirty="0">
                <a:latin typeface="Cambria"/>
                <a:cs typeface="Cambria"/>
              </a:rPr>
              <a:t>vote</a:t>
            </a:r>
            <a:r>
              <a:rPr sz="1400" spc="-25" dirty="0">
                <a:latin typeface="Cambria"/>
                <a:cs typeface="Cambria"/>
              </a:rPr>
              <a:t> </a:t>
            </a:r>
            <a:r>
              <a:rPr sz="1400" dirty="0">
                <a:latin typeface="Cambria"/>
                <a:cs typeface="Cambria"/>
              </a:rPr>
              <a:t>counting,</a:t>
            </a:r>
            <a:r>
              <a:rPr sz="1400" spc="-30" dirty="0">
                <a:latin typeface="Cambria"/>
                <a:cs typeface="Cambria"/>
              </a:rPr>
              <a:t> </a:t>
            </a:r>
            <a:r>
              <a:rPr sz="1400" dirty="0">
                <a:latin typeface="Cambria"/>
                <a:cs typeface="Cambria"/>
              </a:rPr>
              <a:t>and</a:t>
            </a:r>
            <a:r>
              <a:rPr sz="1400" spc="-25" dirty="0">
                <a:latin typeface="Cambria"/>
                <a:cs typeface="Cambria"/>
              </a:rPr>
              <a:t> </a:t>
            </a:r>
            <a:r>
              <a:rPr sz="1400" dirty="0">
                <a:latin typeface="Cambria"/>
                <a:cs typeface="Cambria"/>
              </a:rPr>
              <a:t>the</a:t>
            </a:r>
            <a:r>
              <a:rPr sz="1400" spc="-30" dirty="0">
                <a:latin typeface="Cambria"/>
                <a:cs typeface="Cambria"/>
              </a:rPr>
              <a:t> </a:t>
            </a:r>
            <a:r>
              <a:rPr sz="1400" spc="-10" dirty="0">
                <a:latin typeface="Cambria"/>
                <a:cs typeface="Cambria"/>
              </a:rPr>
              <a:t>inconvenience</a:t>
            </a:r>
            <a:r>
              <a:rPr sz="1400" spc="-25" dirty="0">
                <a:latin typeface="Cambria"/>
                <a:cs typeface="Cambria"/>
              </a:rPr>
              <a:t> </a:t>
            </a:r>
            <a:r>
              <a:rPr sz="1400" spc="-10" dirty="0">
                <a:latin typeface="Cambria"/>
                <a:cs typeface="Cambria"/>
              </a:rPr>
              <a:t>experienced</a:t>
            </a:r>
            <a:r>
              <a:rPr sz="1400" spc="-30" dirty="0">
                <a:latin typeface="Cambria"/>
                <a:cs typeface="Cambria"/>
              </a:rPr>
              <a:t> </a:t>
            </a:r>
            <a:r>
              <a:rPr sz="1400" spc="-25" dirty="0">
                <a:latin typeface="Cambria"/>
                <a:cs typeface="Cambria"/>
              </a:rPr>
              <a:t>by </a:t>
            </a:r>
            <a:r>
              <a:rPr sz="1400" dirty="0">
                <a:latin typeface="Cambria"/>
                <a:cs typeface="Cambria"/>
              </a:rPr>
              <a:t>residents</a:t>
            </a:r>
            <a:r>
              <a:rPr sz="1400" spc="-35" dirty="0">
                <a:latin typeface="Cambria"/>
                <a:cs typeface="Cambria"/>
              </a:rPr>
              <a:t> </a:t>
            </a:r>
            <a:r>
              <a:rPr sz="1400" dirty="0">
                <a:latin typeface="Cambria"/>
                <a:cs typeface="Cambria"/>
              </a:rPr>
              <a:t>who</a:t>
            </a:r>
            <a:r>
              <a:rPr sz="1400" spc="-30" dirty="0">
                <a:latin typeface="Cambria"/>
                <a:cs typeface="Cambria"/>
              </a:rPr>
              <a:t> </a:t>
            </a:r>
            <a:r>
              <a:rPr sz="1400" dirty="0">
                <a:latin typeface="Cambria"/>
                <a:cs typeface="Cambria"/>
              </a:rPr>
              <a:t>live</a:t>
            </a:r>
            <a:r>
              <a:rPr sz="1400" spc="-30" dirty="0">
                <a:latin typeface="Cambria"/>
                <a:cs typeface="Cambria"/>
              </a:rPr>
              <a:t> </a:t>
            </a:r>
            <a:r>
              <a:rPr sz="1400" dirty="0">
                <a:latin typeface="Cambria"/>
                <a:cs typeface="Cambria"/>
              </a:rPr>
              <a:t>far</a:t>
            </a:r>
            <a:r>
              <a:rPr sz="1400" spc="-30" dirty="0">
                <a:latin typeface="Cambria"/>
                <a:cs typeface="Cambria"/>
              </a:rPr>
              <a:t> </a:t>
            </a:r>
            <a:r>
              <a:rPr sz="1400" dirty="0">
                <a:latin typeface="Cambria"/>
                <a:cs typeface="Cambria"/>
              </a:rPr>
              <a:t>from</a:t>
            </a:r>
            <a:r>
              <a:rPr sz="1400" spc="-25" dirty="0">
                <a:latin typeface="Cambria"/>
                <a:cs typeface="Cambria"/>
              </a:rPr>
              <a:t> </a:t>
            </a:r>
            <a:r>
              <a:rPr sz="1400" dirty="0">
                <a:latin typeface="Cambria"/>
                <a:cs typeface="Cambria"/>
              </a:rPr>
              <a:t>their</a:t>
            </a:r>
            <a:r>
              <a:rPr sz="1400" spc="-30" dirty="0">
                <a:latin typeface="Cambria"/>
                <a:cs typeface="Cambria"/>
              </a:rPr>
              <a:t> </a:t>
            </a:r>
            <a:r>
              <a:rPr sz="1400" dirty="0">
                <a:latin typeface="Cambria"/>
                <a:cs typeface="Cambria"/>
              </a:rPr>
              <a:t>registered</a:t>
            </a:r>
            <a:r>
              <a:rPr sz="1400" spc="-30" dirty="0">
                <a:latin typeface="Cambria"/>
                <a:cs typeface="Cambria"/>
              </a:rPr>
              <a:t> </a:t>
            </a:r>
            <a:r>
              <a:rPr sz="1400" spc="-10" dirty="0">
                <a:latin typeface="Cambria"/>
                <a:cs typeface="Cambria"/>
              </a:rPr>
              <a:t>addresses.</a:t>
            </a:r>
            <a:endParaRPr sz="1400" dirty="0">
              <a:latin typeface="Cambria"/>
              <a:cs typeface="Cambria"/>
            </a:endParaRPr>
          </a:p>
          <a:p>
            <a:pPr>
              <a:lnSpc>
                <a:spcPct val="100000"/>
              </a:lnSpc>
            </a:pPr>
            <a:endParaRPr sz="1400" dirty="0">
              <a:latin typeface="Cambria"/>
              <a:cs typeface="Cambria"/>
            </a:endParaRPr>
          </a:p>
          <a:p>
            <a:pPr>
              <a:lnSpc>
                <a:spcPct val="100000"/>
              </a:lnSpc>
              <a:spcBef>
                <a:spcPts val="185"/>
              </a:spcBef>
            </a:pPr>
            <a:endParaRPr sz="1400" dirty="0">
              <a:latin typeface="Cambria"/>
              <a:cs typeface="Cambria"/>
            </a:endParaRPr>
          </a:p>
          <a:p>
            <a:pPr marL="12700" marR="52069">
              <a:lnSpc>
                <a:spcPct val="113599"/>
              </a:lnSpc>
            </a:pPr>
            <a:r>
              <a:rPr sz="1400" dirty="0">
                <a:latin typeface="Cambria"/>
                <a:cs typeface="Cambria"/>
              </a:rPr>
              <a:t>PHP,</a:t>
            </a:r>
            <a:r>
              <a:rPr sz="1400" spc="-35" dirty="0">
                <a:latin typeface="Cambria"/>
                <a:cs typeface="Cambria"/>
              </a:rPr>
              <a:t> </a:t>
            </a:r>
            <a:r>
              <a:rPr sz="1400" dirty="0">
                <a:latin typeface="Cambria"/>
                <a:cs typeface="Cambria"/>
              </a:rPr>
              <a:t>MySQL,</a:t>
            </a:r>
            <a:r>
              <a:rPr sz="1400" spc="-30" dirty="0">
                <a:latin typeface="Cambria"/>
                <a:cs typeface="Cambria"/>
              </a:rPr>
              <a:t> </a:t>
            </a:r>
            <a:r>
              <a:rPr sz="1400" dirty="0">
                <a:latin typeface="Cambria"/>
                <a:cs typeface="Cambria"/>
              </a:rPr>
              <a:t>and</a:t>
            </a:r>
            <a:r>
              <a:rPr sz="1400" spc="-35" dirty="0">
                <a:latin typeface="Cambria"/>
                <a:cs typeface="Cambria"/>
              </a:rPr>
              <a:t> </a:t>
            </a:r>
            <a:r>
              <a:rPr sz="1400" dirty="0">
                <a:latin typeface="Cambria"/>
                <a:cs typeface="Cambria"/>
              </a:rPr>
              <a:t>XAMPP</a:t>
            </a:r>
            <a:r>
              <a:rPr sz="1400" spc="-30" dirty="0">
                <a:latin typeface="Cambria"/>
                <a:cs typeface="Cambria"/>
              </a:rPr>
              <a:t> </a:t>
            </a:r>
            <a:r>
              <a:rPr sz="1400" dirty="0">
                <a:latin typeface="Cambria"/>
                <a:cs typeface="Cambria"/>
              </a:rPr>
              <a:t>were</a:t>
            </a:r>
            <a:r>
              <a:rPr sz="1400" spc="-30" dirty="0">
                <a:latin typeface="Cambria"/>
                <a:cs typeface="Cambria"/>
              </a:rPr>
              <a:t> </a:t>
            </a:r>
            <a:r>
              <a:rPr sz="1400" dirty="0">
                <a:latin typeface="Cambria"/>
                <a:cs typeface="Cambria"/>
              </a:rPr>
              <a:t>used</a:t>
            </a:r>
            <a:r>
              <a:rPr sz="1400" spc="-35" dirty="0">
                <a:latin typeface="Cambria"/>
                <a:cs typeface="Cambria"/>
              </a:rPr>
              <a:t> </a:t>
            </a:r>
            <a:r>
              <a:rPr sz="1400" dirty="0">
                <a:latin typeface="Cambria"/>
                <a:cs typeface="Cambria"/>
              </a:rPr>
              <a:t>in</a:t>
            </a:r>
            <a:r>
              <a:rPr sz="1400" spc="-30" dirty="0">
                <a:latin typeface="Cambria"/>
                <a:cs typeface="Cambria"/>
              </a:rPr>
              <a:t> </a:t>
            </a:r>
            <a:r>
              <a:rPr sz="1400" dirty="0">
                <a:latin typeface="Cambria"/>
                <a:cs typeface="Cambria"/>
              </a:rPr>
              <a:t>the</a:t>
            </a:r>
            <a:r>
              <a:rPr sz="1400" spc="-35" dirty="0">
                <a:latin typeface="Cambria"/>
                <a:cs typeface="Cambria"/>
              </a:rPr>
              <a:t> </a:t>
            </a:r>
            <a:r>
              <a:rPr sz="1400" dirty="0">
                <a:latin typeface="Cambria"/>
                <a:cs typeface="Cambria"/>
              </a:rPr>
              <a:t>construction</a:t>
            </a:r>
            <a:r>
              <a:rPr sz="1400" spc="-30" dirty="0">
                <a:latin typeface="Cambria"/>
                <a:cs typeface="Cambria"/>
              </a:rPr>
              <a:t> </a:t>
            </a:r>
            <a:r>
              <a:rPr sz="1400" dirty="0">
                <a:latin typeface="Cambria"/>
                <a:cs typeface="Cambria"/>
              </a:rPr>
              <a:t>of</a:t>
            </a:r>
            <a:r>
              <a:rPr sz="1400" spc="-30" dirty="0">
                <a:latin typeface="Cambria"/>
                <a:cs typeface="Cambria"/>
              </a:rPr>
              <a:t> </a:t>
            </a:r>
            <a:r>
              <a:rPr sz="1400" dirty="0">
                <a:latin typeface="Cambria"/>
                <a:cs typeface="Cambria"/>
              </a:rPr>
              <a:t>this</a:t>
            </a:r>
            <a:r>
              <a:rPr sz="1400" spc="-35" dirty="0">
                <a:latin typeface="Cambria"/>
                <a:cs typeface="Cambria"/>
              </a:rPr>
              <a:t> </a:t>
            </a:r>
            <a:r>
              <a:rPr sz="1400" spc="-10" dirty="0">
                <a:latin typeface="Cambria"/>
                <a:cs typeface="Cambria"/>
              </a:rPr>
              <a:t>project, </a:t>
            </a:r>
            <a:r>
              <a:rPr sz="1400" dirty="0">
                <a:latin typeface="Cambria"/>
                <a:cs typeface="Cambria"/>
              </a:rPr>
              <a:t>providing</a:t>
            </a:r>
            <a:r>
              <a:rPr sz="1400" spc="-35" dirty="0">
                <a:latin typeface="Cambria"/>
                <a:cs typeface="Cambria"/>
              </a:rPr>
              <a:t> </a:t>
            </a:r>
            <a:r>
              <a:rPr sz="1400" dirty="0">
                <a:latin typeface="Cambria"/>
                <a:cs typeface="Cambria"/>
              </a:rPr>
              <a:t>a</a:t>
            </a:r>
            <a:r>
              <a:rPr sz="1400" spc="-30" dirty="0">
                <a:latin typeface="Cambria"/>
                <a:cs typeface="Cambria"/>
              </a:rPr>
              <a:t> </a:t>
            </a:r>
            <a:r>
              <a:rPr sz="1400" dirty="0">
                <a:latin typeface="Cambria"/>
                <a:cs typeface="Cambria"/>
              </a:rPr>
              <a:t>solid</a:t>
            </a:r>
            <a:r>
              <a:rPr sz="1400" spc="-35" dirty="0">
                <a:latin typeface="Cambria"/>
                <a:cs typeface="Cambria"/>
              </a:rPr>
              <a:t> </a:t>
            </a:r>
            <a:r>
              <a:rPr sz="1400" dirty="0">
                <a:latin typeface="Cambria"/>
                <a:cs typeface="Cambria"/>
              </a:rPr>
              <a:t>framework</a:t>
            </a:r>
            <a:r>
              <a:rPr sz="1400" spc="-30" dirty="0">
                <a:latin typeface="Cambria"/>
                <a:cs typeface="Cambria"/>
              </a:rPr>
              <a:t> </a:t>
            </a:r>
            <a:r>
              <a:rPr sz="1400" dirty="0">
                <a:latin typeface="Cambria"/>
                <a:cs typeface="Cambria"/>
              </a:rPr>
              <a:t>for</a:t>
            </a:r>
            <a:r>
              <a:rPr sz="1400" spc="-30" dirty="0">
                <a:latin typeface="Cambria"/>
                <a:cs typeface="Cambria"/>
              </a:rPr>
              <a:t> </a:t>
            </a:r>
            <a:r>
              <a:rPr sz="1400" spc="-10" dirty="0">
                <a:latin typeface="Cambria"/>
                <a:cs typeface="Cambria"/>
              </a:rPr>
              <a:t>front-</a:t>
            </a:r>
            <a:r>
              <a:rPr sz="1400" dirty="0">
                <a:latin typeface="Cambria"/>
                <a:cs typeface="Cambria"/>
              </a:rPr>
              <a:t>end</a:t>
            </a:r>
            <a:r>
              <a:rPr sz="1400" spc="-35" dirty="0">
                <a:latin typeface="Cambria"/>
                <a:cs typeface="Cambria"/>
              </a:rPr>
              <a:t> </a:t>
            </a:r>
            <a:r>
              <a:rPr sz="1400" dirty="0">
                <a:latin typeface="Cambria"/>
                <a:cs typeface="Cambria"/>
              </a:rPr>
              <a:t>and</a:t>
            </a:r>
            <a:r>
              <a:rPr sz="1400" spc="-30" dirty="0">
                <a:latin typeface="Cambria"/>
                <a:cs typeface="Cambria"/>
              </a:rPr>
              <a:t> </a:t>
            </a:r>
            <a:r>
              <a:rPr sz="1400" spc="-10" dirty="0">
                <a:latin typeface="Cambria"/>
                <a:cs typeface="Cambria"/>
              </a:rPr>
              <a:t>back-</a:t>
            </a:r>
            <a:r>
              <a:rPr sz="1400" dirty="0">
                <a:latin typeface="Cambria"/>
                <a:cs typeface="Cambria"/>
              </a:rPr>
              <a:t>end</a:t>
            </a:r>
            <a:r>
              <a:rPr sz="1400" spc="-30" dirty="0">
                <a:latin typeface="Cambria"/>
                <a:cs typeface="Cambria"/>
              </a:rPr>
              <a:t> </a:t>
            </a:r>
            <a:r>
              <a:rPr sz="1400" dirty="0">
                <a:latin typeface="Cambria"/>
                <a:cs typeface="Cambria"/>
              </a:rPr>
              <a:t>functions.</a:t>
            </a:r>
            <a:r>
              <a:rPr sz="1400" spc="-35" dirty="0">
                <a:latin typeface="Cambria"/>
                <a:cs typeface="Cambria"/>
              </a:rPr>
              <a:t> </a:t>
            </a:r>
            <a:r>
              <a:rPr sz="1400" dirty="0">
                <a:latin typeface="Cambria"/>
                <a:cs typeface="Cambria"/>
              </a:rPr>
              <a:t>Because</a:t>
            </a:r>
            <a:r>
              <a:rPr sz="1400" spc="-30" dirty="0">
                <a:latin typeface="Cambria"/>
                <a:cs typeface="Cambria"/>
              </a:rPr>
              <a:t> </a:t>
            </a:r>
            <a:r>
              <a:rPr sz="1400" spc="-25" dirty="0">
                <a:latin typeface="Cambria"/>
                <a:cs typeface="Cambria"/>
              </a:rPr>
              <a:t>of </a:t>
            </a:r>
            <a:r>
              <a:rPr sz="1400" dirty="0">
                <a:latin typeface="Cambria"/>
                <a:cs typeface="Cambria"/>
              </a:rPr>
              <a:t>its</a:t>
            </a:r>
            <a:r>
              <a:rPr sz="1400" spc="-25" dirty="0">
                <a:latin typeface="Cambria"/>
                <a:cs typeface="Cambria"/>
              </a:rPr>
              <a:t> </a:t>
            </a:r>
            <a:r>
              <a:rPr sz="1400" dirty="0">
                <a:latin typeface="Cambria"/>
                <a:cs typeface="Cambria"/>
              </a:rPr>
              <a:t>popularity,</a:t>
            </a:r>
            <a:r>
              <a:rPr sz="1400" spc="-20" dirty="0">
                <a:latin typeface="Cambria"/>
                <a:cs typeface="Cambria"/>
              </a:rPr>
              <a:t> </a:t>
            </a:r>
            <a:r>
              <a:rPr sz="1400" dirty="0">
                <a:latin typeface="Cambria"/>
                <a:cs typeface="Cambria"/>
              </a:rPr>
              <a:t>ease</a:t>
            </a:r>
            <a:r>
              <a:rPr sz="1400" spc="-25" dirty="0">
                <a:latin typeface="Cambria"/>
                <a:cs typeface="Cambria"/>
              </a:rPr>
              <a:t> </a:t>
            </a:r>
            <a:r>
              <a:rPr sz="1400" dirty="0">
                <a:latin typeface="Cambria"/>
                <a:cs typeface="Cambria"/>
              </a:rPr>
              <a:t>of</a:t>
            </a:r>
            <a:r>
              <a:rPr sz="1400" spc="-20" dirty="0">
                <a:latin typeface="Cambria"/>
                <a:cs typeface="Cambria"/>
              </a:rPr>
              <a:t> </a:t>
            </a:r>
            <a:r>
              <a:rPr sz="1400" dirty="0">
                <a:latin typeface="Cambria"/>
                <a:cs typeface="Cambria"/>
              </a:rPr>
              <a:t>use,</a:t>
            </a:r>
            <a:r>
              <a:rPr sz="1400" spc="-25" dirty="0">
                <a:latin typeface="Cambria"/>
                <a:cs typeface="Cambria"/>
              </a:rPr>
              <a:t> </a:t>
            </a:r>
            <a:r>
              <a:rPr sz="1400" dirty="0">
                <a:latin typeface="Cambria"/>
                <a:cs typeface="Cambria"/>
              </a:rPr>
              <a:t>and</a:t>
            </a:r>
            <a:r>
              <a:rPr sz="1400" spc="-15" dirty="0">
                <a:latin typeface="Cambria"/>
                <a:cs typeface="Cambria"/>
              </a:rPr>
              <a:t> </a:t>
            </a:r>
            <a:r>
              <a:rPr sz="1400" spc="-10" dirty="0">
                <a:latin typeface="Cambria"/>
                <a:cs typeface="Cambria"/>
              </a:rPr>
              <a:t>dependability,</a:t>
            </a:r>
            <a:r>
              <a:rPr sz="1400" spc="-25" dirty="0">
                <a:latin typeface="Cambria"/>
                <a:cs typeface="Cambria"/>
              </a:rPr>
              <a:t> </a:t>
            </a:r>
            <a:r>
              <a:rPr sz="1400" dirty="0">
                <a:latin typeface="Cambria"/>
                <a:cs typeface="Cambria"/>
              </a:rPr>
              <a:t>MySQL</a:t>
            </a:r>
            <a:r>
              <a:rPr sz="1400" spc="-20" dirty="0">
                <a:latin typeface="Cambria"/>
                <a:cs typeface="Cambria"/>
              </a:rPr>
              <a:t> </a:t>
            </a:r>
            <a:r>
              <a:rPr sz="1400" dirty="0">
                <a:latin typeface="Cambria"/>
                <a:cs typeface="Cambria"/>
              </a:rPr>
              <a:t>was</a:t>
            </a:r>
            <a:r>
              <a:rPr sz="1400" spc="-25" dirty="0">
                <a:latin typeface="Cambria"/>
                <a:cs typeface="Cambria"/>
              </a:rPr>
              <a:t> </a:t>
            </a:r>
            <a:r>
              <a:rPr sz="1400" dirty="0">
                <a:latin typeface="Cambria"/>
                <a:cs typeface="Cambria"/>
              </a:rPr>
              <a:t>chosen</a:t>
            </a:r>
            <a:r>
              <a:rPr sz="1400" spc="-20" dirty="0">
                <a:latin typeface="Cambria"/>
                <a:cs typeface="Cambria"/>
              </a:rPr>
              <a:t> </a:t>
            </a:r>
            <a:r>
              <a:rPr sz="1400" dirty="0">
                <a:latin typeface="Cambria"/>
                <a:cs typeface="Cambria"/>
              </a:rPr>
              <a:t>as</a:t>
            </a:r>
            <a:r>
              <a:rPr sz="1400" spc="-25" dirty="0">
                <a:latin typeface="Cambria"/>
                <a:cs typeface="Cambria"/>
              </a:rPr>
              <a:t> the </a:t>
            </a:r>
            <a:r>
              <a:rPr sz="1400" dirty="0">
                <a:latin typeface="Cambria"/>
                <a:cs typeface="Cambria"/>
              </a:rPr>
              <a:t>database</a:t>
            </a:r>
            <a:r>
              <a:rPr sz="1400" spc="-50" dirty="0">
                <a:latin typeface="Cambria"/>
                <a:cs typeface="Cambria"/>
              </a:rPr>
              <a:t> </a:t>
            </a:r>
            <a:r>
              <a:rPr sz="1400" dirty="0">
                <a:latin typeface="Cambria"/>
                <a:cs typeface="Cambria"/>
              </a:rPr>
              <a:t>system</a:t>
            </a:r>
          </a:p>
          <a:p>
            <a:pPr>
              <a:lnSpc>
                <a:spcPct val="100000"/>
              </a:lnSpc>
              <a:spcBef>
                <a:spcPts val="190"/>
              </a:spcBef>
            </a:pPr>
            <a:endParaRPr sz="1400" dirty="0">
              <a:latin typeface="Cambria"/>
              <a:cs typeface="Cambria"/>
            </a:endParaRPr>
          </a:p>
          <a:p>
            <a:pPr marL="12700">
              <a:lnSpc>
                <a:spcPct val="100000"/>
              </a:lnSpc>
              <a:spcBef>
                <a:spcPts val="1610"/>
              </a:spcBef>
            </a:pPr>
            <a:endParaRPr lang="en-US" sz="1400" dirty="0">
              <a:latin typeface="Cambria"/>
              <a:cs typeface="Cambria"/>
            </a:endParaRPr>
          </a:p>
          <a:p>
            <a:pPr marL="12700">
              <a:lnSpc>
                <a:spcPct val="100000"/>
              </a:lnSpc>
              <a:spcBef>
                <a:spcPts val="1610"/>
              </a:spcBef>
            </a:pPr>
            <a:endParaRPr lang="en-US" sz="1400" dirty="0">
              <a:latin typeface="Cambria"/>
              <a:cs typeface="Cambria"/>
            </a:endParaRPr>
          </a:p>
          <a:p>
            <a:pPr marL="12700">
              <a:lnSpc>
                <a:spcPct val="100000"/>
              </a:lnSpc>
              <a:spcBef>
                <a:spcPts val="1610"/>
              </a:spcBef>
            </a:pPr>
            <a:endParaRPr lang="en-US" sz="1400" dirty="0">
              <a:latin typeface="Cambria"/>
              <a:cs typeface="Cambria"/>
            </a:endParaRPr>
          </a:p>
          <a:p>
            <a:pPr marL="12700">
              <a:lnSpc>
                <a:spcPct val="100000"/>
              </a:lnSpc>
              <a:spcBef>
                <a:spcPts val="1610"/>
              </a:spcBef>
            </a:pPr>
            <a:endParaRPr lang="en-US" sz="1400" dirty="0">
              <a:latin typeface="Cambria"/>
              <a:cs typeface="Cambria"/>
            </a:endParaRPr>
          </a:p>
          <a:p>
            <a:pPr marL="12700">
              <a:lnSpc>
                <a:spcPct val="100000"/>
              </a:lnSpc>
              <a:spcBef>
                <a:spcPts val="1610"/>
              </a:spcBef>
            </a:pPr>
            <a:endParaRPr lang="en-US" sz="1400" dirty="0">
              <a:latin typeface="Cambria"/>
              <a:cs typeface="Cambria"/>
            </a:endParaRPr>
          </a:p>
          <a:p>
            <a:pPr marL="12700">
              <a:lnSpc>
                <a:spcPct val="100000"/>
              </a:lnSpc>
              <a:spcBef>
                <a:spcPts val="1610"/>
              </a:spcBef>
            </a:pPr>
            <a:endParaRPr lang="en-US" sz="1400" dirty="0">
              <a:latin typeface="Cambria"/>
              <a:cs typeface="Cambria"/>
            </a:endParaRPr>
          </a:p>
          <a:p>
            <a:pPr marL="12700">
              <a:lnSpc>
                <a:spcPct val="100000"/>
              </a:lnSpc>
              <a:spcBef>
                <a:spcPts val="1610"/>
              </a:spcBef>
            </a:pPr>
            <a:endParaRPr lang="en-US" sz="1400" dirty="0">
              <a:latin typeface="Cambria"/>
              <a:cs typeface="Cambria"/>
            </a:endParaRPr>
          </a:p>
          <a:p>
            <a:pPr marL="12700">
              <a:lnSpc>
                <a:spcPct val="100000"/>
              </a:lnSpc>
              <a:spcBef>
                <a:spcPts val="1610"/>
              </a:spcBef>
            </a:pPr>
            <a:endParaRPr lang="en-US" sz="1400" dirty="0">
              <a:latin typeface="Cambria"/>
              <a:cs typeface="Cambria"/>
            </a:endParaRPr>
          </a:p>
        </p:txBody>
      </p:sp>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pic>
        <p:nvPicPr>
          <p:cNvPr id="6" name="Picture 5" descr="A key chain with a ring&#10;&#10;AI-generated content may be incorrect.">
            <a:extLst>
              <a:ext uri="{FF2B5EF4-FFF2-40B4-BE49-F238E27FC236}">
                <a16:creationId xmlns:a16="http://schemas.microsoft.com/office/drawing/2014/main" id="{BBDB0733-27B9-F6AA-963C-A6F62E8398A5}"/>
              </a:ext>
            </a:extLst>
          </p:cNvPr>
          <p:cNvPicPr>
            <a:picLocks noChangeAspect="1"/>
          </p:cNvPicPr>
          <p:nvPr/>
        </p:nvPicPr>
        <p:blipFill>
          <a:blip r:embed="rId3">
            <a:extLst>
              <a:ext uri="{28A0092B-C50C-407E-A947-70E740481C1C}">
                <a14:useLocalDpi xmlns:a14="http://schemas.microsoft.com/office/drawing/2010/main" val="0"/>
              </a:ext>
            </a:extLst>
          </a:blip>
          <a:srcRect t="3795" b="6158"/>
          <a:stretch>
            <a:fillRect/>
          </a:stretch>
        </p:blipFill>
        <p:spPr>
          <a:xfrm>
            <a:off x="1706880" y="4038600"/>
            <a:ext cx="4343400" cy="3346531"/>
          </a:xfrm>
          <a:prstGeom prst="rect">
            <a:avLst/>
          </a:prstGeom>
        </p:spPr>
      </p:pic>
      <p:sp>
        <p:nvSpPr>
          <p:cNvPr id="7" name="TextBox 6">
            <a:extLst>
              <a:ext uri="{FF2B5EF4-FFF2-40B4-BE49-F238E27FC236}">
                <a16:creationId xmlns:a16="http://schemas.microsoft.com/office/drawing/2014/main" id="{9A82198B-3B0E-CC3D-6EF1-3F549C0455A1}"/>
              </a:ext>
            </a:extLst>
          </p:cNvPr>
          <p:cNvSpPr txBox="1"/>
          <p:nvPr/>
        </p:nvSpPr>
        <p:spPr>
          <a:xfrm>
            <a:off x="901700" y="7796219"/>
            <a:ext cx="5287986" cy="1936428"/>
          </a:xfrm>
          <a:prstGeom prst="rect">
            <a:avLst/>
          </a:prstGeom>
          <a:noFill/>
        </p:spPr>
        <p:txBody>
          <a:bodyPr wrap="none" rtlCol="0">
            <a:spAutoFit/>
          </a:bodyPr>
          <a:lstStyle/>
          <a:p>
            <a:pPr marL="12700">
              <a:lnSpc>
                <a:spcPct val="100000"/>
              </a:lnSpc>
              <a:spcBef>
                <a:spcPts val="1610"/>
              </a:spcBef>
            </a:pPr>
            <a:r>
              <a:rPr lang="en-US" sz="1400" dirty="0">
                <a:latin typeface="Cambria"/>
                <a:cs typeface="Cambria"/>
              </a:rPr>
              <a:t>During</a:t>
            </a:r>
            <a:r>
              <a:rPr lang="en-US" sz="1400" spc="-30" dirty="0">
                <a:latin typeface="Cambria"/>
                <a:cs typeface="Cambria"/>
              </a:rPr>
              <a:t> </a:t>
            </a:r>
            <a:r>
              <a:rPr lang="en-US" sz="1400" dirty="0">
                <a:latin typeface="Cambria"/>
                <a:cs typeface="Cambria"/>
              </a:rPr>
              <a:t>this</a:t>
            </a:r>
            <a:r>
              <a:rPr lang="en-US" sz="1400" spc="-25" dirty="0">
                <a:latin typeface="Cambria"/>
                <a:cs typeface="Cambria"/>
              </a:rPr>
              <a:t> </a:t>
            </a:r>
            <a:r>
              <a:rPr lang="en-US" sz="1400" dirty="0">
                <a:latin typeface="Cambria"/>
                <a:cs typeface="Cambria"/>
              </a:rPr>
              <a:t>trip,</a:t>
            </a:r>
            <a:r>
              <a:rPr lang="en-US" sz="1400" spc="-25" dirty="0">
                <a:latin typeface="Cambria"/>
                <a:cs typeface="Cambria"/>
              </a:rPr>
              <a:t> </a:t>
            </a:r>
            <a:r>
              <a:rPr lang="en-US" sz="1400" dirty="0">
                <a:latin typeface="Cambria"/>
                <a:cs typeface="Cambria"/>
              </a:rPr>
              <a:t>I</a:t>
            </a:r>
            <a:r>
              <a:rPr lang="en-US" sz="1400" spc="-25" dirty="0">
                <a:latin typeface="Cambria"/>
                <a:cs typeface="Cambria"/>
              </a:rPr>
              <a:t> </a:t>
            </a:r>
            <a:r>
              <a:rPr lang="en-US" sz="1400" dirty="0">
                <a:latin typeface="Cambria"/>
                <a:cs typeface="Cambria"/>
              </a:rPr>
              <a:t>acquired</a:t>
            </a:r>
            <a:r>
              <a:rPr lang="en-US" sz="1400" spc="-25" dirty="0">
                <a:latin typeface="Cambria"/>
                <a:cs typeface="Cambria"/>
              </a:rPr>
              <a:t> </a:t>
            </a:r>
            <a:r>
              <a:rPr lang="en-US" sz="1400" spc="-10" dirty="0">
                <a:latin typeface="Cambria"/>
                <a:cs typeface="Cambria"/>
              </a:rPr>
              <a:t>hands-</a:t>
            </a:r>
            <a:r>
              <a:rPr lang="en-US" sz="1400" dirty="0">
                <a:latin typeface="Cambria"/>
                <a:cs typeface="Cambria"/>
              </a:rPr>
              <a:t>on</a:t>
            </a:r>
            <a:r>
              <a:rPr lang="en-US" sz="1400" spc="-20" dirty="0">
                <a:latin typeface="Cambria"/>
                <a:cs typeface="Cambria"/>
              </a:rPr>
              <a:t> </a:t>
            </a:r>
            <a:r>
              <a:rPr lang="en-US" sz="1400" dirty="0">
                <a:latin typeface="Cambria"/>
                <a:cs typeface="Cambria"/>
              </a:rPr>
              <a:t>experience</a:t>
            </a:r>
            <a:r>
              <a:rPr lang="en-US" sz="1400" spc="-25" dirty="0">
                <a:latin typeface="Cambria"/>
                <a:cs typeface="Cambria"/>
              </a:rPr>
              <a:t> in:</a:t>
            </a:r>
          </a:p>
          <a:p>
            <a:pPr marL="12700">
              <a:lnSpc>
                <a:spcPct val="100000"/>
              </a:lnSpc>
              <a:spcBef>
                <a:spcPts val="1610"/>
              </a:spcBef>
            </a:pPr>
            <a:endParaRPr lang="en-US" sz="1400" dirty="0">
              <a:latin typeface="Cambria"/>
              <a:cs typeface="Cambria"/>
            </a:endParaRPr>
          </a:p>
          <a:p>
            <a:pPr marL="217170" indent="-204470">
              <a:lnSpc>
                <a:spcPct val="100000"/>
              </a:lnSpc>
              <a:buAutoNum type="arabicParenR"/>
              <a:tabLst>
                <a:tab pos="217170" algn="l"/>
              </a:tabLst>
            </a:pPr>
            <a:r>
              <a:rPr lang="en-US" sz="1400" dirty="0">
                <a:latin typeface="Cambria"/>
                <a:cs typeface="Cambria"/>
              </a:rPr>
              <a:t>Structuring</a:t>
            </a:r>
            <a:r>
              <a:rPr lang="en-US" sz="1400" spc="-10" dirty="0">
                <a:latin typeface="Cambria"/>
                <a:cs typeface="Cambria"/>
              </a:rPr>
              <a:t> </a:t>
            </a:r>
            <a:r>
              <a:rPr lang="en-US" sz="1400" dirty="0">
                <a:latin typeface="Cambria"/>
                <a:cs typeface="Cambria"/>
              </a:rPr>
              <a:t>and</a:t>
            </a:r>
            <a:r>
              <a:rPr lang="en-US" sz="1400" spc="-15" dirty="0">
                <a:latin typeface="Cambria"/>
                <a:cs typeface="Cambria"/>
              </a:rPr>
              <a:t> </a:t>
            </a:r>
            <a:r>
              <a:rPr lang="en-US" sz="1400" spc="-10" dirty="0">
                <a:latin typeface="Cambria"/>
                <a:cs typeface="Cambria"/>
              </a:rPr>
              <a:t>implementing</a:t>
            </a:r>
            <a:r>
              <a:rPr lang="en-US" sz="1400" spc="-15" dirty="0">
                <a:latin typeface="Cambria"/>
                <a:cs typeface="Cambria"/>
              </a:rPr>
              <a:t> </a:t>
            </a:r>
            <a:r>
              <a:rPr lang="en-US" sz="1400" dirty="0">
                <a:latin typeface="Cambria"/>
                <a:cs typeface="Cambria"/>
              </a:rPr>
              <a:t>a</a:t>
            </a:r>
            <a:r>
              <a:rPr lang="en-US" sz="1400" spc="-10" dirty="0">
                <a:latin typeface="Cambria"/>
                <a:cs typeface="Cambria"/>
              </a:rPr>
              <a:t> full-</a:t>
            </a:r>
            <a:r>
              <a:rPr lang="en-US" sz="1400" dirty="0">
                <a:latin typeface="Cambria"/>
                <a:cs typeface="Cambria"/>
              </a:rPr>
              <a:t>stack</a:t>
            </a:r>
            <a:r>
              <a:rPr lang="en-US" sz="1400" spc="-15" dirty="0">
                <a:latin typeface="Cambria"/>
                <a:cs typeface="Cambria"/>
              </a:rPr>
              <a:t> </a:t>
            </a:r>
            <a:r>
              <a:rPr lang="en-US" sz="1400" dirty="0">
                <a:latin typeface="Cambria"/>
                <a:cs typeface="Cambria"/>
              </a:rPr>
              <a:t>web</a:t>
            </a:r>
            <a:r>
              <a:rPr lang="en-US" sz="1400" spc="-15" dirty="0">
                <a:latin typeface="Cambria"/>
                <a:cs typeface="Cambria"/>
              </a:rPr>
              <a:t> </a:t>
            </a:r>
            <a:r>
              <a:rPr lang="en-US" sz="1400" spc="-10" dirty="0">
                <a:latin typeface="Cambria"/>
                <a:cs typeface="Cambria"/>
              </a:rPr>
              <a:t>application</a:t>
            </a:r>
            <a:endParaRPr lang="en-US" sz="1400" dirty="0">
              <a:latin typeface="Cambria"/>
              <a:cs typeface="Cambria"/>
            </a:endParaRPr>
          </a:p>
          <a:p>
            <a:pPr marL="217170" indent="-204470">
              <a:lnSpc>
                <a:spcPct val="100000"/>
              </a:lnSpc>
              <a:spcBef>
                <a:spcPts val="1345"/>
              </a:spcBef>
              <a:buAutoNum type="arabicParenR"/>
              <a:tabLst>
                <a:tab pos="217170" algn="l"/>
              </a:tabLst>
            </a:pPr>
            <a:r>
              <a:rPr lang="en-US" sz="1400" dirty="0">
                <a:latin typeface="Cambria"/>
                <a:cs typeface="Cambria"/>
              </a:rPr>
              <a:t>Applying</a:t>
            </a:r>
            <a:r>
              <a:rPr lang="en-US" sz="1400" spc="-40" dirty="0">
                <a:latin typeface="Cambria"/>
                <a:cs typeface="Cambria"/>
              </a:rPr>
              <a:t> </a:t>
            </a:r>
            <a:r>
              <a:rPr lang="en-US" sz="1400" dirty="0">
                <a:latin typeface="Cambria"/>
                <a:cs typeface="Cambria"/>
              </a:rPr>
              <a:t>proper</a:t>
            </a:r>
            <a:r>
              <a:rPr lang="en-US" sz="1400" spc="-40" dirty="0">
                <a:latin typeface="Cambria"/>
                <a:cs typeface="Cambria"/>
              </a:rPr>
              <a:t> </a:t>
            </a:r>
            <a:r>
              <a:rPr lang="en-US" sz="1400" dirty="0">
                <a:latin typeface="Cambria"/>
                <a:cs typeface="Cambria"/>
              </a:rPr>
              <a:t>planning</a:t>
            </a:r>
            <a:r>
              <a:rPr lang="en-US" sz="1400" spc="-40" dirty="0">
                <a:latin typeface="Cambria"/>
                <a:cs typeface="Cambria"/>
              </a:rPr>
              <a:t> </a:t>
            </a:r>
            <a:r>
              <a:rPr lang="en-US" sz="1400" dirty="0">
                <a:latin typeface="Cambria"/>
                <a:cs typeface="Cambria"/>
              </a:rPr>
              <a:t>and</a:t>
            </a:r>
            <a:r>
              <a:rPr lang="en-US" sz="1400" spc="-40" dirty="0">
                <a:latin typeface="Cambria"/>
                <a:cs typeface="Cambria"/>
              </a:rPr>
              <a:t> </a:t>
            </a:r>
            <a:r>
              <a:rPr lang="en-US" sz="1400" dirty="0">
                <a:latin typeface="Cambria"/>
                <a:cs typeface="Cambria"/>
              </a:rPr>
              <a:t>organized</a:t>
            </a:r>
            <a:r>
              <a:rPr lang="en-US" sz="1400" spc="-40" dirty="0">
                <a:latin typeface="Cambria"/>
                <a:cs typeface="Cambria"/>
              </a:rPr>
              <a:t> </a:t>
            </a:r>
            <a:r>
              <a:rPr lang="en-US" sz="1400" spc="-10" dirty="0">
                <a:latin typeface="Cambria"/>
                <a:cs typeface="Cambria"/>
              </a:rPr>
              <a:t>methodology</a:t>
            </a:r>
            <a:endParaRPr lang="en-US" sz="1400" dirty="0">
              <a:latin typeface="Cambria"/>
              <a:cs typeface="Cambria"/>
            </a:endParaRPr>
          </a:p>
          <a:p>
            <a:pPr marL="217170" indent="-204470">
              <a:lnSpc>
                <a:spcPct val="100000"/>
              </a:lnSpc>
              <a:spcBef>
                <a:spcPts val="1365"/>
              </a:spcBef>
              <a:buAutoNum type="arabicParenR"/>
              <a:tabLst>
                <a:tab pos="217170" algn="l"/>
              </a:tabLst>
            </a:pPr>
            <a:r>
              <a:rPr lang="en-US" sz="1400" spc="-10" dirty="0">
                <a:latin typeface="Cambria"/>
                <a:cs typeface="Cambria"/>
              </a:rPr>
              <a:t>Troubleshooting</a:t>
            </a:r>
            <a:r>
              <a:rPr lang="en-US" sz="1400" dirty="0">
                <a:latin typeface="Cambria"/>
                <a:cs typeface="Cambria"/>
              </a:rPr>
              <a:t> </a:t>
            </a:r>
            <a:r>
              <a:rPr lang="en-US" sz="1400" spc="-10" dirty="0">
                <a:latin typeface="Cambria"/>
                <a:cs typeface="Cambria"/>
              </a:rPr>
              <a:t>independently</a:t>
            </a:r>
            <a:r>
              <a:rPr lang="en-US" sz="1400" spc="-5" dirty="0">
                <a:latin typeface="Cambria"/>
                <a:cs typeface="Cambria"/>
              </a:rPr>
              <a:t> </a:t>
            </a:r>
            <a:r>
              <a:rPr lang="en-US" sz="1400" dirty="0">
                <a:latin typeface="Cambria"/>
                <a:cs typeface="Cambria"/>
              </a:rPr>
              <a:t>and learning</a:t>
            </a:r>
            <a:r>
              <a:rPr lang="en-US" sz="1400" spc="-5" dirty="0">
                <a:latin typeface="Cambria"/>
                <a:cs typeface="Cambria"/>
              </a:rPr>
              <a:t> </a:t>
            </a:r>
            <a:r>
              <a:rPr lang="en-US" sz="1400" dirty="0">
                <a:latin typeface="Cambria"/>
                <a:cs typeface="Cambria"/>
              </a:rPr>
              <a:t>through </a:t>
            </a:r>
            <a:r>
              <a:rPr lang="en-US" sz="1400" spc="-10" dirty="0">
                <a:latin typeface="Cambria"/>
                <a:cs typeface="Cambria"/>
              </a:rPr>
              <a:t>challenges</a:t>
            </a:r>
            <a:endParaRPr lang="en-US" sz="1400" dirty="0">
              <a:latin typeface="Cambria"/>
              <a:cs typeface="Cambria"/>
            </a:endParaRPr>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301750">
              <a:lnSpc>
                <a:spcPct val="100000"/>
              </a:lnSpc>
              <a:spcBef>
                <a:spcPts val="90"/>
              </a:spcBef>
            </a:pPr>
            <a:r>
              <a:rPr spc="-10" dirty="0"/>
              <a:t>References</a:t>
            </a:r>
          </a:p>
        </p:txBody>
      </p:sp>
      <p:sp>
        <p:nvSpPr>
          <p:cNvPr id="3" name="object 3"/>
          <p:cNvSpPr txBox="1"/>
          <p:nvPr/>
        </p:nvSpPr>
        <p:spPr>
          <a:xfrm>
            <a:off x="901700" y="1995932"/>
            <a:ext cx="4542155" cy="1164590"/>
          </a:xfrm>
          <a:prstGeom prst="rect">
            <a:avLst/>
          </a:prstGeom>
        </p:spPr>
        <p:txBody>
          <a:bodyPr vert="horz" wrap="square" lIns="0" tIns="11430" rIns="0" bIns="0" rtlCol="0">
            <a:spAutoFit/>
          </a:bodyPr>
          <a:lstStyle/>
          <a:p>
            <a:pPr marL="224790" indent="-212090">
              <a:lnSpc>
                <a:spcPct val="100000"/>
              </a:lnSpc>
              <a:spcBef>
                <a:spcPts val="90"/>
              </a:spcBef>
              <a:buClr>
                <a:srgbClr val="000000"/>
              </a:buClr>
              <a:buSzPct val="71428"/>
              <a:buAutoNum type="arabicParenR"/>
              <a:tabLst>
                <a:tab pos="224790" algn="l"/>
              </a:tabLst>
            </a:pPr>
            <a:r>
              <a:rPr sz="1400" b="1" u="sng" spc="-10" dirty="0">
                <a:solidFill>
                  <a:srgbClr val="96607D"/>
                </a:solidFill>
                <a:uFill>
                  <a:solidFill>
                    <a:srgbClr val="96607D"/>
                  </a:solidFill>
                </a:uFill>
                <a:latin typeface="Cambria"/>
                <a:cs typeface="Cambria"/>
              </a:rPr>
              <a:t>https://getbootstrap.com</a:t>
            </a:r>
            <a:endParaRPr sz="1400">
              <a:latin typeface="Cambria"/>
              <a:cs typeface="Cambria"/>
            </a:endParaRPr>
          </a:p>
          <a:p>
            <a:pPr marL="12700" marR="660400" indent="212090">
              <a:lnSpc>
                <a:spcPct val="115700"/>
              </a:lnSpc>
              <a:spcBef>
                <a:spcPts val="720"/>
              </a:spcBef>
              <a:buClr>
                <a:srgbClr val="000000"/>
              </a:buClr>
              <a:buAutoNum type="arabicParenR"/>
              <a:tabLst>
                <a:tab pos="224790" algn="l"/>
              </a:tabLst>
            </a:pPr>
            <a:r>
              <a:rPr sz="1400" b="1" u="sng" spc="-10" dirty="0">
                <a:solidFill>
                  <a:srgbClr val="467886"/>
                </a:solidFill>
                <a:uFill>
                  <a:solidFill>
                    <a:srgbClr val="467886"/>
                  </a:solidFill>
                </a:uFill>
                <a:latin typeface="Cambria"/>
                <a:cs typeface="Cambria"/>
              </a:rPr>
              <a:t>https://developer.wordpress.org/advanced-</a:t>
            </a:r>
            <a:r>
              <a:rPr sz="1400" b="1" spc="-10" dirty="0">
                <a:solidFill>
                  <a:srgbClr val="467886"/>
                </a:solidFill>
                <a:latin typeface="Cambria"/>
                <a:cs typeface="Cambria"/>
              </a:rPr>
              <a:t> </a:t>
            </a:r>
            <a:r>
              <a:rPr sz="1400" b="1" u="sng" spc="-10" dirty="0">
                <a:solidFill>
                  <a:srgbClr val="467886"/>
                </a:solidFill>
                <a:uFill>
                  <a:solidFill>
                    <a:srgbClr val="467886"/>
                  </a:solidFill>
                </a:uFill>
                <a:latin typeface="Cambria"/>
                <a:cs typeface="Cambria"/>
              </a:rPr>
              <a:t>administration/upgrade/phpmyadmin/</a:t>
            </a:r>
            <a:endParaRPr sz="1400">
              <a:latin typeface="Cambria"/>
              <a:cs typeface="Cambria"/>
            </a:endParaRPr>
          </a:p>
          <a:p>
            <a:pPr marL="224790" indent="-212090">
              <a:lnSpc>
                <a:spcPct val="100000"/>
              </a:lnSpc>
              <a:spcBef>
                <a:spcPts val="1010"/>
              </a:spcBef>
              <a:buClr>
                <a:srgbClr val="000000"/>
              </a:buClr>
              <a:buAutoNum type="arabicParenR"/>
              <a:tabLst>
                <a:tab pos="224790" algn="l"/>
              </a:tabLst>
            </a:pPr>
            <a:r>
              <a:rPr sz="1400" b="1" u="sng" spc="-10" dirty="0">
                <a:solidFill>
                  <a:srgbClr val="467886"/>
                </a:solidFill>
                <a:uFill>
                  <a:solidFill>
                    <a:srgbClr val="467886"/>
                  </a:solidFill>
                </a:uFill>
                <a:latin typeface="Cambria"/>
                <a:cs typeface="Cambria"/>
              </a:rPr>
              <a:t>https://developer.mozilla.org/en-US/docs/Web/CSS</a:t>
            </a:r>
            <a:endParaRPr sz="1400">
              <a:latin typeface="Cambria"/>
              <a:cs typeface="Cambria"/>
            </a:endParaRPr>
          </a:p>
        </p:txBody>
      </p:sp>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5499" y="886459"/>
            <a:ext cx="1610995" cy="421005"/>
          </a:xfrm>
          <a:prstGeom prst="rect">
            <a:avLst/>
          </a:prstGeom>
        </p:spPr>
        <p:txBody>
          <a:bodyPr vert="horz" wrap="square" lIns="0" tIns="11430" rIns="0" bIns="0" rtlCol="0">
            <a:spAutoFit/>
          </a:bodyPr>
          <a:lstStyle/>
          <a:p>
            <a:pPr marL="12700">
              <a:lnSpc>
                <a:spcPct val="100000"/>
              </a:lnSpc>
              <a:spcBef>
                <a:spcPts val="90"/>
              </a:spcBef>
            </a:pPr>
            <a:r>
              <a:rPr b="0" spc="-10" dirty="0">
                <a:latin typeface="Cambria"/>
                <a:cs typeface="Cambria"/>
              </a:rPr>
              <a:t>CONTENTS</a:t>
            </a:r>
          </a:p>
        </p:txBody>
      </p:sp>
      <p:sp>
        <p:nvSpPr>
          <p:cNvPr id="3" name="object 3"/>
          <p:cNvSpPr txBox="1"/>
          <p:nvPr/>
        </p:nvSpPr>
        <p:spPr>
          <a:xfrm>
            <a:off x="1130300" y="1656384"/>
            <a:ext cx="4161790" cy="3549015"/>
          </a:xfrm>
          <a:prstGeom prst="rect">
            <a:avLst/>
          </a:prstGeom>
        </p:spPr>
        <p:txBody>
          <a:bodyPr vert="horz" wrap="square" lIns="0" tIns="88900" rIns="0" bIns="0" rtlCol="0">
            <a:spAutoFit/>
          </a:bodyPr>
          <a:lstStyle/>
          <a:p>
            <a:pPr marL="240665" indent="-227965">
              <a:lnSpc>
                <a:spcPct val="100000"/>
              </a:lnSpc>
              <a:spcBef>
                <a:spcPts val="700"/>
              </a:spcBef>
              <a:buFont typeface="Symbol"/>
              <a:buChar char=""/>
              <a:tabLst>
                <a:tab pos="240665" algn="l"/>
              </a:tabLst>
            </a:pPr>
            <a:r>
              <a:rPr sz="2000" spc="-10" dirty="0">
                <a:latin typeface="Times New Roman"/>
                <a:cs typeface="Times New Roman"/>
              </a:rPr>
              <a:t>Synopsis</a:t>
            </a:r>
            <a:endParaRPr sz="2000">
              <a:latin typeface="Times New Roman"/>
              <a:cs typeface="Times New Roman"/>
            </a:endParaRPr>
          </a:p>
          <a:p>
            <a:pPr marL="240665" indent="-227965">
              <a:lnSpc>
                <a:spcPct val="100000"/>
              </a:lnSpc>
              <a:spcBef>
                <a:spcPts val="600"/>
              </a:spcBef>
              <a:buFont typeface="Symbol"/>
              <a:buChar char=""/>
              <a:tabLst>
                <a:tab pos="240665" algn="l"/>
              </a:tabLst>
            </a:pPr>
            <a:r>
              <a:rPr sz="2000" spc="-10" dirty="0">
                <a:latin typeface="Times New Roman"/>
                <a:cs typeface="Times New Roman"/>
              </a:rPr>
              <a:t>Introduction</a:t>
            </a:r>
            <a:endParaRPr sz="2000">
              <a:latin typeface="Times New Roman"/>
              <a:cs typeface="Times New Roman"/>
            </a:endParaRPr>
          </a:p>
          <a:p>
            <a:pPr marL="240665" indent="-227965">
              <a:lnSpc>
                <a:spcPct val="100000"/>
              </a:lnSpc>
              <a:spcBef>
                <a:spcPts val="600"/>
              </a:spcBef>
              <a:buFont typeface="Symbol"/>
              <a:buChar char=""/>
              <a:tabLst>
                <a:tab pos="240665" algn="l"/>
              </a:tabLst>
            </a:pPr>
            <a:r>
              <a:rPr sz="2000" dirty="0">
                <a:latin typeface="Times New Roman"/>
                <a:cs typeface="Times New Roman"/>
              </a:rPr>
              <a:t>Technical</a:t>
            </a:r>
            <a:r>
              <a:rPr sz="2000" spc="-75" dirty="0">
                <a:latin typeface="Times New Roman"/>
                <a:cs typeface="Times New Roman"/>
              </a:rPr>
              <a:t> </a:t>
            </a:r>
            <a:r>
              <a:rPr sz="2000" spc="-10" dirty="0">
                <a:latin typeface="Times New Roman"/>
                <a:cs typeface="Times New Roman"/>
              </a:rPr>
              <a:t>Requirements</a:t>
            </a:r>
            <a:endParaRPr sz="2000">
              <a:latin typeface="Times New Roman"/>
              <a:cs typeface="Times New Roman"/>
            </a:endParaRPr>
          </a:p>
          <a:p>
            <a:pPr marL="240665" indent="-227965">
              <a:lnSpc>
                <a:spcPct val="100000"/>
              </a:lnSpc>
              <a:spcBef>
                <a:spcPts val="625"/>
              </a:spcBef>
              <a:buFont typeface="Symbol"/>
              <a:buChar char=""/>
              <a:tabLst>
                <a:tab pos="240665" algn="l"/>
              </a:tabLst>
            </a:pPr>
            <a:r>
              <a:rPr sz="2000" spc="-10" dirty="0">
                <a:latin typeface="Times New Roman"/>
                <a:cs typeface="Times New Roman"/>
              </a:rPr>
              <a:t>Schemas</a:t>
            </a:r>
            <a:endParaRPr sz="2000">
              <a:latin typeface="Times New Roman"/>
              <a:cs typeface="Times New Roman"/>
            </a:endParaRPr>
          </a:p>
          <a:p>
            <a:pPr marL="240665" indent="-227965">
              <a:lnSpc>
                <a:spcPct val="100000"/>
              </a:lnSpc>
              <a:spcBef>
                <a:spcPts val="575"/>
              </a:spcBef>
              <a:buFont typeface="Symbol"/>
              <a:buChar char=""/>
              <a:tabLst>
                <a:tab pos="240665" algn="l"/>
              </a:tabLst>
            </a:pPr>
            <a:r>
              <a:rPr sz="2000" spc="-10" dirty="0">
                <a:latin typeface="Times New Roman"/>
                <a:cs typeface="Times New Roman"/>
              </a:rPr>
              <a:t>Entity-</a:t>
            </a:r>
            <a:r>
              <a:rPr sz="2000" dirty="0">
                <a:latin typeface="Times New Roman"/>
                <a:cs typeface="Times New Roman"/>
              </a:rPr>
              <a:t>Relationship</a:t>
            </a:r>
            <a:r>
              <a:rPr sz="2000" spc="-30" dirty="0">
                <a:latin typeface="Times New Roman"/>
                <a:cs typeface="Times New Roman"/>
              </a:rPr>
              <a:t> </a:t>
            </a:r>
            <a:r>
              <a:rPr sz="2000" dirty="0">
                <a:latin typeface="Times New Roman"/>
                <a:cs typeface="Times New Roman"/>
              </a:rPr>
              <a:t>(ER)</a:t>
            </a:r>
            <a:r>
              <a:rPr sz="2000" spc="-30" dirty="0">
                <a:latin typeface="Times New Roman"/>
                <a:cs typeface="Times New Roman"/>
              </a:rPr>
              <a:t> </a:t>
            </a:r>
            <a:r>
              <a:rPr sz="2000" spc="-10" dirty="0">
                <a:latin typeface="Times New Roman"/>
                <a:cs typeface="Times New Roman"/>
              </a:rPr>
              <a:t>Diagram</a:t>
            </a:r>
            <a:endParaRPr sz="2000">
              <a:latin typeface="Times New Roman"/>
              <a:cs typeface="Times New Roman"/>
            </a:endParaRPr>
          </a:p>
          <a:p>
            <a:pPr marL="240665" indent="-227965">
              <a:lnSpc>
                <a:spcPct val="100000"/>
              </a:lnSpc>
              <a:spcBef>
                <a:spcPts val="50"/>
              </a:spcBef>
              <a:buFont typeface="Symbol"/>
              <a:buChar char=""/>
              <a:tabLst>
                <a:tab pos="240665" algn="l"/>
              </a:tabLst>
            </a:pPr>
            <a:r>
              <a:rPr sz="2000" spc="-10" dirty="0">
                <a:latin typeface="Times New Roman"/>
                <a:cs typeface="Times New Roman"/>
              </a:rPr>
              <a:t>Transforming</a:t>
            </a:r>
            <a:r>
              <a:rPr sz="2000" spc="-75" dirty="0">
                <a:latin typeface="Times New Roman"/>
                <a:cs typeface="Times New Roman"/>
              </a:rPr>
              <a:t> </a:t>
            </a:r>
            <a:r>
              <a:rPr sz="2000" dirty="0">
                <a:latin typeface="Times New Roman"/>
                <a:cs typeface="Times New Roman"/>
              </a:rPr>
              <a:t>ER</a:t>
            </a:r>
            <a:r>
              <a:rPr sz="2000" spc="-50" dirty="0">
                <a:latin typeface="Times New Roman"/>
                <a:cs typeface="Times New Roman"/>
              </a:rPr>
              <a:t> </a:t>
            </a:r>
            <a:r>
              <a:rPr sz="2000" dirty="0">
                <a:latin typeface="Times New Roman"/>
                <a:cs typeface="Times New Roman"/>
              </a:rPr>
              <a:t>Diagram</a:t>
            </a:r>
            <a:r>
              <a:rPr sz="2000" spc="-55" dirty="0">
                <a:latin typeface="Times New Roman"/>
                <a:cs typeface="Times New Roman"/>
              </a:rPr>
              <a:t> </a:t>
            </a:r>
            <a:r>
              <a:rPr sz="2000" dirty="0">
                <a:latin typeface="Times New Roman"/>
                <a:cs typeface="Times New Roman"/>
              </a:rPr>
              <a:t>into</a:t>
            </a:r>
            <a:r>
              <a:rPr sz="2000" spc="-45" dirty="0">
                <a:latin typeface="Times New Roman"/>
                <a:cs typeface="Times New Roman"/>
              </a:rPr>
              <a:t> </a:t>
            </a:r>
            <a:r>
              <a:rPr sz="2000" spc="-10" dirty="0">
                <a:latin typeface="Times New Roman"/>
                <a:cs typeface="Times New Roman"/>
              </a:rPr>
              <a:t>Tables</a:t>
            </a:r>
            <a:endParaRPr sz="2000">
              <a:latin typeface="Times New Roman"/>
              <a:cs typeface="Times New Roman"/>
            </a:endParaRPr>
          </a:p>
          <a:p>
            <a:pPr marL="240665" indent="-227965">
              <a:lnSpc>
                <a:spcPct val="100000"/>
              </a:lnSpc>
              <a:spcBef>
                <a:spcPts val="575"/>
              </a:spcBef>
              <a:buFont typeface="Symbol"/>
              <a:buChar char=""/>
              <a:tabLst>
                <a:tab pos="240665" algn="l"/>
              </a:tabLst>
            </a:pPr>
            <a:r>
              <a:rPr sz="2000" dirty="0">
                <a:latin typeface="Times New Roman"/>
                <a:cs typeface="Times New Roman"/>
              </a:rPr>
              <a:t>SQL</a:t>
            </a:r>
            <a:r>
              <a:rPr sz="2000" spc="-25" dirty="0">
                <a:latin typeface="Times New Roman"/>
                <a:cs typeface="Times New Roman"/>
              </a:rPr>
              <a:t> </a:t>
            </a:r>
            <a:r>
              <a:rPr sz="2000" dirty="0">
                <a:latin typeface="Times New Roman"/>
                <a:cs typeface="Times New Roman"/>
              </a:rPr>
              <a:t>Queries</a:t>
            </a:r>
            <a:r>
              <a:rPr sz="2000" spc="-25" dirty="0">
                <a:latin typeface="Times New Roman"/>
                <a:cs typeface="Times New Roman"/>
              </a:rPr>
              <a:t> </a:t>
            </a:r>
            <a:r>
              <a:rPr sz="2000" dirty="0">
                <a:latin typeface="Times New Roman"/>
                <a:cs typeface="Times New Roman"/>
              </a:rPr>
              <a:t>&amp;</a:t>
            </a:r>
            <a:r>
              <a:rPr sz="2000" spc="-25" dirty="0">
                <a:latin typeface="Times New Roman"/>
                <a:cs typeface="Times New Roman"/>
              </a:rPr>
              <a:t> </a:t>
            </a:r>
            <a:r>
              <a:rPr sz="2000" spc="-10" dirty="0">
                <a:latin typeface="Times New Roman"/>
                <a:cs typeface="Times New Roman"/>
              </a:rPr>
              <a:t>Implementation</a:t>
            </a:r>
            <a:endParaRPr sz="2000">
              <a:latin typeface="Times New Roman"/>
              <a:cs typeface="Times New Roman"/>
            </a:endParaRPr>
          </a:p>
          <a:p>
            <a:pPr marL="304165" indent="-291465">
              <a:lnSpc>
                <a:spcPct val="100000"/>
              </a:lnSpc>
              <a:spcBef>
                <a:spcPts val="25"/>
              </a:spcBef>
              <a:buFont typeface="Symbol"/>
              <a:buChar char=""/>
              <a:tabLst>
                <a:tab pos="304165" algn="l"/>
              </a:tabLst>
            </a:pP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Online</a:t>
            </a:r>
            <a:r>
              <a:rPr sz="2000" spc="-30" dirty="0">
                <a:latin typeface="Times New Roman"/>
                <a:cs typeface="Times New Roman"/>
              </a:rPr>
              <a:t> </a:t>
            </a:r>
            <a:r>
              <a:rPr sz="2000" dirty="0">
                <a:latin typeface="Times New Roman"/>
                <a:cs typeface="Times New Roman"/>
              </a:rPr>
              <a:t>Voting</a:t>
            </a:r>
            <a:r>
              <a:rPr sz="2000" spc="-25" dirty="0">
                <a:latin typeface="Times New Roman"/>
                <a:cs typeface="Times New Roman"/>
              </a:rPr>
              <a:t> </a:t>
            </a:r>
            <a:r>
              <a:rPr sz="2000" spc="-10" dirty="0">
                <a:latin typeface="Times New Roman"/>
                <a:cs typeface="Times New Roman"/>
              </a:rPr>
              <a:t>System</a:t>
            </a:r>
            <a:endParaRPr sz="2000">
              <a:latin typeface="Times New Roman"/>
              <a:cs typeface="Times New Roman"/>
            </a:endParaRPr>
          </a:p>
          <a:p>
            <a:pPr marL="240665" indent="-227965">
              <a:lnSpc>
                <a:spcPct val="100000"/>
              </a:lnSpc>
              <a:spcBef>
                <a:spcPts val="45"/>
              </a:spcBef>
              <a:buFont typeface="Symbol"/>
              <a:buChar char=""/>
              <a:tabLst>
                <a:tab pos="240665" algn="l"/>
              </a:tabLst>
            </a:pPr>
            <a:r>
              <a:rPr sz="2000" spc="-10" dirty="0">
                <a:latin typeface="Times New Roman"/>
                <a:cs typeface="Times New Roman"/>
              </a:rPr>
              <a:t>Conclusions</a:t>
            </a:r>
            <a:endParaRPr sz="2000">
              <a:latin typeface="Times New Roman"/>
              <a:cs typeface="Times New Roman"/>
            </a:endParaRPr>
          </a:p>
          <a:p>
            <a:pPr marL="240665" indent="-227965">
              <a:lnSpc>
                <a:spcPct val="100000"/>
              </a:lnSpc>
              <a:spcBef>
                <a:spcPts val="50"/>
              </a:spcBef>
              <a:buFont typeface="Symbol"/>
              <a:buChar char=""/>
              <a:tabLst>
                <a:tab pos="240665" algn="l"/>
              </a:tabLst>
            </a:pPr>
            <a:r>
              <a:rPr sz="2000" spc="-10" dirty="0">
                <a:latin typeface="Times New Roman"/>
                <a:cs typeface="Times New Roman"/>
              </a:rPr>
              <a:t>References</a:t>
            </a:r>
            <a:endParaRPr sz="2000">
              <a:latin typeface="Times New Roman"/>
              <a:cs typeface="Times New Roman"/>
            </a:endParaRPr>
          </a:p>
        </p:txBody>
      </p:sp>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649095">
              <a:lnSpc>
                <a:spcPct val="100000"/>
              </a:lnSpc>
              <a:spcBef>
                <a:spcPts val="90"/>
              </a:spcBef>
            </a:pPr>
            <a:r>
              <a:rPr b="0" spc="-10" dirty="0">
                <a:latin typeface="Times New Roman"/>
                <a:cs typeface="Times New Roman"/>
              </a:rPr>
              <a:t>Synopsis</a:t>
            </a:r>
          </a:p>
        </p:txBody>
      </p:sp>
      <p:sp>
        <p:nvSpPr>
          <p:cNvPr id="3" name="object 3"/>
          <p:cNvSpPr txBox="1"/>
          <p:nvPr/>
        </p:nvSpPr>
        <p:spPr>
          <a:xfrm>
            <a:off x="901700" y="1739899"/>
            <a:ext cx="5911850" cy="3364865"/>
          </a:xfrm>
          <a:prstGeom prst="rect">
            <a:avLst/>
          </a:prstGeom>
        </p:spPr>
        <p:txBody>
          <a:bodyPr vert="horz" wrap="square" lIns="0" tIns="16510" rIns="0" bIns="0" rtlCol="0">
            <a:spAutoFit/>
          </a:bodyPr>
          <a:lstStyle/>
          <a:p>
            <a:pPr marL="12700" marR="5080">
              <a:lnSpc>
                <a:spcPct val="97600"/>
              </a:lnSpc>
              <a:spcBef>
                <a:spcPts val="130"/>
              </a:spcBef>
            </a:pPr>
            <a:r>
              <a:rPr sz="1400" dirty="0">
                <a:latin typeface="Cambria"/>
                <a:cs typeface="Cambria"/>
              </a:rPr>
              <a:t>The</a:t>
            </a:r>
            <a:r>
              <a:rPr sz="1400" spc="-25" dirty="0">
                <a:latin typeface="Cambria"/>
                <a:cs typeface="Cambria"/>
              </a:rPr>
              <a:t> </a:t>
            </a:r>
            <a:r>
              <a:rPr sz="1400" dirty="0">
                <a:latin typeface="Cambria"/>
                <a:cs typeface="Cambria"/>
              </a:rPr>
              <a:t>Online</a:t>
            </a:r>
            <a:r>
              <a:rPr sz="1400" spc="-20" dirty="0">
                <a:latin typeface="Cambria"/>
                <a:cs typeface="Cambria"/>
              </a:rPr>
              <a:t> </a:t>
            </a:r>
            <a:r>
              <a:rPr sz="1400" dirty="0">
                <a:latin typeface="Cambria"/>
                <a:cs typeface="Cambria"/>
              </a:rPr>
              <a:t>Voting</a:t>
            </a:r>
            <a:r>
              <a:rPr sz="1400" spc="-25" dirty="0">
                <a:latin typeface="Cambria"/>
                <a:cs typeface="Cambria"/>
              </a:rPr>
              <a:t> </a:t>
            </a:r>
            <a:r>
              <a:rPr sz="1400" dirty="0">
                <a:latin typeface="Cambria"/>
                <a:cs typeface="Cambria"/>
              </a:rPr>
              <a:t>System's</a:t>
            </a:r>
            <a:r>
              <a:rPr sz="1400" spc="-20" dirty="0">
                <a:latin typeface="Cambria"/>
                <a:cs typeface="Cambria"/>
              </a:rPr>
              <a:t> </a:t>
            </a:r>
            <a:r>
              <a:rPr sz="1400" dirty="0">
                <a:latin typeface="Cambria"/>
                <a:cs typeface="Cambria"/>
              </a:rPr>
              <a:t>primary</a:t>
            </a:r>
            <a:r>
              <a:rPr sz="1400" spc="-25" dirty="0">
                <a:latin typeface="Cambria"/>
                <a:cs typeface="Cambria"/>
              </a:rPr>
              <a:t> </a:t>
            </a:r>
            <a:r>
              <a:rPr sz="1400" dirty="0">
                <a:latin typeface="Cambria"/>
                <a:cs typeface="Cambria"/>
              </a:rPr>
              <a:t>objective</a:t>
            </a:r>
            <a:r>
              <a:rPr sz="1400" spc="-20" dirty="0">
                <a:latin typeface="Cambria"/>
                <a:cs typeface="Cambria"/>
              </a:rPr>
              <a:t> </a:t>
            </a:r>
            <a:r>
              <a:rPr sz="1400" dirty="0">
                <a:latin typeface="Cambria"/>
                <a:cs typeface="Cambria"/>
              </a:rPr>
              <a:t>is</a:t>
            </a:r>
            <a:r>
              <a:rPr sz="1400" spc="-25" dirty="0">
                <a:latin typeface="Cambria"/>
                <a:cs typeface="Cambria"/>
              </a:rPr>
              <a:t> </a:t>
            </a:r>
            <a:r>
              <a:rPr sz="1400" dirty="0">
                <a:latin typeface="Cambria"/>
                <a:cs typeface="Cambria"/>
              </a:rPr>
              <a:t>to</a:t>
            </a:r>
            <a:r>
              <a:rPr sz="1400" spc="-15" dirty="0">
                <a:latin typeface="Cambria"/>
                <a:cs typeface="Cambria"/>
              </a:rPr>
              <a:t> </a:t>
            </a:r>
            <a:r>
              <a:rPr sz="1400" dirty="0">
                <a:latin typeface="Cambria"/>
                <a:cs typeface="Cambria"/>
              </a:rPr>
              <a:t>offer</a:t>
            </a:r>
            <a:r>
              <a:rPr sz="1400" spc="-25" dirty="0">
                <a:latin typeface="Cambria"/>
                <a:cs typeface="Cambria"/>
              </a:rPr>
              <a:t> </a:t>
            </a:r>
            <a:r>
              <a:rPr sz="1400" spc="-10" dirty="0">
                <a:latin typeface="Cambria"/>
                <a:cs typeface="Cambria"/>
              </a:rPr>
              <a:t>straightforward,</a:t>
            </a:r>
            <a:r>
              <a:rPr sz="1400" spc="-20" dirty="0">
                <a:latin typeface="Cambria"/>
                <a:cs typeface="Cambria"/>
              </a:rPr>
              <a:t> </a:t>
            </a:r>
            <a:r>
              <a:rPr sz="1400" spc="-10" dirty="0">
                <a:latin typeface="Cambria"/>
                <a:cs typeface="Cambria"/>
              </a:rPr>
              <a:t>safe, </a:t>
            </a:r>
            <a:r>
              <a:rPr sz="1400" dirty="0">
                <a:latin typeface="Cambria"/>
                <a:cs typeface="Cambria"/>
              </a:rPr>
              <a:t>and</a:t>
            </a:r>
            <a:r>
              <a:rPr sz="1400" spc="-25" dirty="0">
                <a:latin typeface="Cambria"/>
                <a:cs typeface="Cambria"/>
              </a:rPr>
              <a:t> </a:t>
            </a:r>
            <a:r>
              <a:rPr sz="1400" dirty="0">
                <a:latin typeface="Cambria"/>
                <a:cs typeface="Cambria"/>
              </a:rPr>
              <a:t>easily</a:t>
            </a:r>
            <a:r>
              <a:rPr sz="1400" spc="-25" dirty="0">
                <a:latin typeface="Cambria"/>
                <a:cs typeface="Cambria"/>
              </a:rPr>
              <a:t> </a:t>
            </a:r>
            <a:r>
              <a:rPr sz="1400" dirty="0">
                <a:latin typeface="Cambria"/>
                <a:cs typeface="Cambria"/>
              </a:rPr>
              <a:t>accessible</a:t>
            </a:r>
            <a:r>
              <a:rPr sz="1400" spc="-20" dirty="0">
                <a:latin typeface="Cambria"/>
                <a:cs typeface="Cambria"/>
              </a:rPr>
              <a:t> </a:t>
            </a:r>
            <a:r>
              <a:rPr sz="1400" dirty="0">
                <a:latin typeface="Cambria"/>
                <a:cs typeface="Cambria"/>
              </a:rPr>
              <a:t>platform</a:t>
            </a:r>
            <a:r>
              <a:rPr sz="1400" spc="-20" dirty="0">
                <a:latin typeface="Cambria"/>
                <a:cs typeface="Cambria"/>
              </a:rPr>
              <a:t> </a:t>
            </a:r>
            <a:r>
              <a:rPr sz="1400" dirty="0">
                <a:latin typeface="Cambria"/>
                <a:cs typeface="Cambria"/>
              </a:rPr>
              <a:t>for</a:t>
            </a:r>
            <a:r>
              <a:rPr sz="1400" spc="-25" dirty="0">
                <a:latin typeface="Cambria"/>
                <a:cs typeface="Cambria"/>
              </a:rPr>
              <a:t> </a:t>
            </a:r>
            <a:r>
              <a:rPr sz="1400" dirty="0">
                <a:latin typeface="Cambria"/>
                <a:cs typeface="Cambria"/>
              </a:rPr>
              <a:t>digital</a:t>
            </a:r>
            <a:r>
              <a:rPr sz="1400" spc="-20" dirty="0">
                <a:latin typeface="Cambria"/>
                <a:cs typeface="Cambria"/>
              </a:rPr>
              <a:t> </a:t>
            </a:r>
            <a:r>
              <a:rPr sz="1400" dirty="0">
                <a:latin typeface="Cambria"/>
                <a:cs typeface="Cambria"/>
              </a:rPr>
              <a:t>election</a:t>
            </a:r>
            <a:r>
              <a:rPr sz="1400" spc="-25" dirty="0">
                <a:latin typeface="Cambria"/>
                <a:cs typeface="Cambria"/>
              </a:rPr>
              <a:t> </a:t>
            </a:r>
            <a:r>
              <a:rPr sz="1400" spc="-10" dirty="0">
                <a:latin typeface="Cambria"/>
                <a:cs typeface="Cambria"/>
              </a:rPr>
              <a:t>administration.</a:t>
            </a:r>
            <a:r>
              <a:rPr sz="1400" spc="-20" dirty="0">
                <a:latin typeface="Cambria"/>
                <a:cs typeface="Cambria"/>
              </a:rPr>
              <a:t> </a:t>
            </a:r>
            <a:r>
              <a:rPr sz="1400" spc="-25" dirty="0">
                <a:latin typeface="Cambria"/>
                <a:cs typeface="Cambria"/>
              </a:rPr>
              <a:t>By </a:t>
            </a:r>
            <a:r>
              <a:rPr sz="1400" spc="-10" dirty="0">
                <a:latin typeface="Cambria"/>
                <a:cs typeface="Cambria"/>
              </a:rPr>
              <a:t>eliminating</a:t>
            </a:r>
            <a:r>
              <a:rPr sz="1400" spc="-25" dirty="0">
                <a:latin typeface="Cambria"/>
                <a:cs typeface="Cambria"/>
              </a:rPr>
              <a:t> </a:t>
            </a:r>
            <a:r>
              <a:rPr sz="1400" dirty="0">
                <a:latin typeface="Cambria"/>
                <a:cs typeface="Cambria"/>
              </a:rPr>
              <a:t>the</a:t>
            </a:r>
            <a:r>
              <a:rPr sz="1400" spc="-25" dirty="0">
                <a:latin typeface="Cambria"/>
                <a:cs typeface="Cambria"/>
              </a:rPr>
              <a:t> </a:t>
            </a:r>
            <a:r>
              <a:rPr sz="1400" dirty="0">
                <a:latin typeface="Cambria"/>
                <a:cs typeface="Cambria"/>
              </a:rPr>
              <a:t>need</a:t>
            </a:r>
            <a:r>
              <a:rPr sz="1400" spc="-25" dirty="0">
                <a:latin typeface="Cambria"/>
                <a:cs typeface="Cambria"/>
              </a:rPr>
              <a:t> </a:t>
            </a:r>
            <a:r>
              <a:rPr sz="1400" dirty="0">
                <a:latin typeface="Cambria"/>
                <a:cs typeface="Cambria"/>
              </a:rPr>
              <a:t>for</a:t>
            </a:r>
            <a:r>
              <a:rPr sz="1400" spc="-25" dirty="0">
                <a:latin typeface="Cambria"/>
                <a:cs typeface="Cambria"/>
              </a:rPr>
              <a:t> </a:t>
            </a:r>
            <a:r>
              <a:rPr sz="1400" dirty="0">
                <a:latin typeface="Cambria"/>
                <a:cs typeface="Cambria"/>
              </a:rPr>
              <a:t>voters</a:t>
            </a:r>
            <a:r>
              <a:rPr sz="1400" spc="-25" dirty="0">
                <a:latin typeface="Cambria"/>
                <a:cs typeface="Cambria"/>
              </a:rPr>
              <a:t> </a:t>
            </a:r>
            <a:r>
              <a:rPr sz="1400" dirty="0">
                <a:latin typeface="Cambria"/>
                <a:cs typeface="Cambria"/>
              </a:rPr>
              <a:t>to</a:t>
            </a:r>
            <a:r>
              <a:rPr sz="1400" spc="-20" dirty="0">
                <a:latin typeface="Cambria"/>
                <a:cs typeface="Cambria"/>
              </a:rPr>
              <a:t> </a:t>
            </a:r>
            <a:r>
              <a:rPr sz="1400" dirty="0">
                <a:latin typeface="Cambria"/>
                <a:cs typeface="Cambria"/>
              </a:rPr>
              <a:t>physically</a:t>
            </a:r>
            <a:r>
              <a:rPr sz="1400" spc="-25" dirty="0">
                <a:latin typeface="Cambria"/>
                <a:cs typeface="Cambria"/>
              </a:rPr>
              <a:t> </a:t>
            </a:r>
            <a:r>
              <a:rPr sz="1400" dirty="0">
                <a:latin typeface="Cambria"/>
                <a:cs typeface="Cambria"/>
              </a:rPr>
              <a:t>visit</a:t>
            </a:r>
            <a:r>
              <a:rPr sz="1400" spc="-25" dirty="0">
                <a:latin typeface="Cambria"/>
                <a:cs typeface="Cambria"/>
              </a:rPr>
              <a:t> </a:t>
            </a:r>
            <a:r>
              <a:rPr sz="1400" dirty="0">
                <a:latin typeface="Cambria"/>
                <a:cs typeface="Cambria"/>
              </a:rPr>
              <a:t>polling</a:t>
            </a:r>
            <a:r>
              <a:rPr sz="1400" spc="-25" dirty="0">
                <a:latin typeface="Cambria"/>
                <a:cs typeface="Cambria"/>
              </a:rPr>
              <a:t> </a:t>
            </a:r>
            <a:r>
              <a:rPr sz="1400" dirty="0">
                <a:latin typeface="Cambria"/>
                <a:cs typeface="Cambria"/>
              </a:rPr>
              <a:t>places</a:t>
            </a:r>
            <a:r>
              <a:rPr sz="1400" spc="-25" dirty="0">
                <a:latin typeface="Cambria"/>
                <a:cs typeface="Cambria"/>
              </a:rPr>
              <a:t> </a:t>
            </a:r>
            <a:r>
              <a:rPr sz="1400" dirty="0">
                <a:latin typeface="Cambria"/>
                <a:cs typeface="Cambria"/>
              </a:rPr>
              <a:t>and</a:t>
            </a:r>
            <a:r>
              <a:rPr sz="1400" spc="-20" dirty="0">
                <a:latin typeface="Cambria"/>
                <a:cs typeface="Cambria"/>
              </a:rPr>
              <a:t> </a:t>
            </a:r>
            <a:r>
              <a:rPr sz="1400" spc="-10" dirty="0">
                <a:latin typeface="Cambria"/>
                <a:cs typeface="Cambria"/>
              </a:rPr>
              <a:t>enabling </a:t>
            </a:r>
            <a:r>
              <a:rPr sz="1400" dirty="0">
                <a:latin typeface="Cambria"/>
                <a:cs typeface="Cambria"/>
              </a:rPr>
              <a:t>registered</a:t>
            </a:r>
            <a:r>
              <a:rPr sz="1400" spc="-35" dirty="0">
                <a:latin typeface="Cambria"/>
                <a:cs typeface="Cambria"/>
              </a:rPr>
              <a:t> </a:t>
            </a:r>
            <a:r>
              <a:rPr sz="1400" dirty="0">
                <a:latin typeface="Cambria"/>
                <a:cs typeface="Cambria"/>
              </a:rPr>
              <a:t>users</a:t>
            </a:r>
            <a:r>
              <a:rPr sz="1400" spc="-30" dirty="0">
                <a:latin typeface="Cambria"/>
                <a:cs typeface="Cambria"/>
              </a:rPr>
              <a:t> </a:t>
            </a:r>
            <a:r>
              <a:rPr sz="1400" dirty="0">
                <a:latin typeface="Cambria"/>
                <a:cs typeface="Cambria"/>
              </a:rPr>
              <a:t>to</a:t>
            </a:r>
            <a:r>
              <a:rPr sz="1400" spc="-30" dirty="0">
                <a:latin typeface="Cambria"/>
                <a:cs typeface="Cambria"/>
              </a:rPr>
              <a:t> </a:t>
            </a:r>
            <a:r>
              <a:rPr sz="1400" dirty="0">
                <a:latin typeface="Cambria"/>
                <a:cs typeface="Cambria"/>
              </a:rPr>
              <a:t>cast</a:t>
            </a:r>
            <a:r>
              <a:rPr sz="1400" spc="-30" dirty="0">
                <a:latin typeface="Cambria"/>
                <a:cs typeface="Cambria"/>
              </a:rPr>
              <a:t> </a:t>
            </a:r>
            <a:r>
              <a:rPr sz="1400" dirty="0">
                <a:latin typeface="Cambria"/>
                <a:cs typeface="Cambria"/>
              </a:rPr>
              <a:t>their</a:t>
            </a:r>
            <a:r>
              <a:rPr sz="1400" spc="-30" dirty="0">
                <a:latin typeface="Cambria"/>
                <a:cs typeface="Cambria"/>
              </a:rPr>
              <a:t> </a:t>
            </a:r>
            <a:r>
              <a:rPr sz="1400" dirty="0">
                <a:latin typeface="Cambria"/>
                <a:cs typeface="Cambria"/>
              </a:rPr>
              <a:t>ballots</a:t>
            </a:r>
            <a:r>
              <a:rPr sz="1400" spc="-30" dirty="0">
                <a:latin typeface="Cambria"/>
                <a:cs typeface="Cambria"/>
              </a:rPr>
              <a:t> </a:t>
            </a:r>
            <a:r>
              <a:rPr sz="1400" dirty="0">
                <a:latin typeface="Cambria"/>
                <a:cs typeface="Cambria"/>
              </a:rPr>
              <a:t>online</a:t>
            </a:r>
            <a:r>
              <a:rPr sz="1400" spc="-30" dirty="0">
                <a:latin typeface="Cambria"/>
                <a:cs typeface="Cambria"/>
              </a:rPr>
              <a:t> </a:t>
            </a:r>
            <a:r>
              <a:rPr sz="1400" dirty="0">
                <a:latin typeface="Cambria"/>
                <a:cs typeface="Cambria"/>
              </a:rPr>
              <a:t>from</a:t>
            </a:r>
            <a:r>
              <a:rPr sz="1400" spc="-25" dirty="0">
                <a:latin typeface="Cambria"/>
                <a:cs typeface="Cambria"/>
              </a:rPr>
              <a:t> </a:t>
            </a:r>
            <a:r>
              <a:rPr sz="1400" dirty="0">
                <a:latin typeface="Cambria"/>
                <a:cs typeface="Cambria"/>
              </a:rPr>
              <a:t>any</a:t>
            </a:r>
            <a:r>
              <a:rPr sz="1400" spc="-30" dirty="0">
                <a:latin typeface="Cambria"/>
                <a:cs typeface="Cambria"/>
              </a:rPr>
              <a:t> </a:t>
            </a:r>
            <a:r>
              <a:rPr sz="1400" dirty="0">
                <a:latin typeface="Cambria"/>
                <a:cs typeface="Cambria"/>
              </a:rPr>
              <a:t>location,</a:t>
            </a:r>
            <a:r>
              <a:rPr sz="1400" spc="-30" dirty="0">
                <a:latin typeface="Cambria"/>
                <a:cs typeface="Cambria"/>
              </a:rPr>
              <a:t> </a:t>
            </a:r>
            <a:r>
              <a:rPr sz="1400" dirty="0">
                <a:latin typeface="Cambria"/>
                <a:cs typeface="Cambria"/>
              </a:rPr>
              <a:t>this</a:t>
            </a:r>
            <a:r>
              <a:rPr sz="1400" spc="-30" dirty="0">
                <a:latin typeface="Cambria"/>
                <a:cs typeface="Cambria"/>
              </a:rPr>
              <a:t> </a:t>
            </a:r>
            <a:r>
              <a:rPr sz="1400" spc="-10" dirty="0">
                <a:latin typeface="Cambria"/>
                <a:cs typeface="Cambria"/>
              </a:rPr>
              <a:t>project </a:t>
            </a:r>
            <a:r>
              <a:rPr sz="1400" dirty="0">
                <a:latin typeface="Cambria"/>
                <a:cs typeface="Cambria"/>
              </a:rPr>
              <a:t>seeks</a:t>
            </a:r>
            <a:r>
              <a:rPr sz="1400" spc="-40" dirty="0">
                <a:latin typeface="Cambria"/>
                <a:cs typeface="Cambria"/>
              </a:rPr>
              <a:t> </a:t>
            </a:r>
            <a:r>
              <a:rPr sz="1400" dirty="0">
                <a:latin typeface="Cambria"/>
                <a:cs typeface="Cambria"/>
              </a:rPr>
              <a:t>to</a:t>
            </a:r>
            <a:r>
              <a:rPr sz="1400" spc="-40" dirty="0">
                <a:latin typeface="Cambria"/>
                <a:cs typeface="Cambria"/>
              </a:rPr>
              <a:t> </a:t>
            </a:r>
            <a:r>
              <a:rPr sz="1400" dirty="0">
                <a:latin typeface="Cambria"/>
                <a:cs typeface="Cambria"/>
              </a:rPr>
              <a:t>streamline</a:t>
            </a:r>
            <a:r>
              <a:rPr sz="1400" spc="-35" dirty="0">
                <a:latin typeface="Cambria"/>
                <a:cs typeface="Cambria"/>
              </a:rPr>
              <a:t> </a:t>
            </a:r>
            <a:r>
              <a:rPr sz="1400" dirty="0">
                <a:latin typeface="Cambria"/>
                <a:cs typeface="Cambria"/>
              </a:rPr>
              <a:t>the</a:t>
            </a:r>
            <a:r>
              <a:rPr sz="1400" spc="-40" dirty="0">
                <a:latin typeface="Cambria"/>
                <a:cs typeface="Cambria"/>
              </a:rPr>
              <a:t> </a:t>
            </a:r>
            <a:r>
              <a:rPr sz="1400" dirty="0">
                <a:latin typeface="Cambria"/>
                <a:cs typeface="Cambria"/>
              </a:rPr>
              <a:t>voting</a:t>
            </a:r>
            <a:r>
              <a:rPr sz="1400" spc="-40" dirty="0">
                <a:latin typeface="Cambria"/>
                <a:cs typeface="Cambria"/>
              </a:rPr>
              <a:t> </a:t>
            </a:r>
            <a:r>
              <a:rPr sz="1400" dirty="0">
                <a:latin typeface="Cambria"/>
                <a:cs typeface="Cambria"/>
              </a:rPr>
              <a:t>process.</a:t>
            </a:r>
            <a:r>
              <a:rPr sz="1400" spc="-35" dirty="0">
                <a:latin typeface="Cambria"/>
                <a:cs typeface="Cambria"/>
              </a:rPr>
              <a:t> </a:t>
            </a:r>
            <a:r>
              <a:rPr sz="1400" dirty="0">
                <a:latin typeface="Cambria"/>
                <a:cs typeface="Cambria"/>
              </a:rPr>
              <a:t>Students,</a:t>
            </a:r>
            <a:r>
              <a:rPr sz="1400" spc="-40" dirty="0">
                <a:latin typeface="Cambria"/>
                <a:cs typeface="Cambria"/>
              </a:rPr>
              <a:t> </a:t>
            </a:r>
            <a:r>
              <a:rPr sz="1400" dirty="0">
                <a:latin typeface="Cambria"/>
                <a:cs typeface="Cambria"/>
              </a:rPr>
              <a:t>working</a:t>
            </a:r>
            <a:r>
              <a:rPr sz="1400" spc="-40" dirty="0">
                <a:latin typeface="Cambria"/>
                <a:cs typeface="Cambria"/>
              </a:rPr>
              <a:t> </a:t>
            </a:r>
            <a:r>
              <a:rPr sz="1400" dirty="0">
                <a:latin typeface="Cambria"/>
                <a:cs typeface="Cambria"/>
              </a:rPr>
              <a:t>people,</a:t>
            </a:r>
            <a:r>
              <a:rPr sz="1400" spc="-40" dirty="0">
                <a:latin typeface="Cambria"/>
                <a:cs typeface="Cambria"/>
              </a:rPr>
              <a:t> </a:t>
            </a:r>
            <a:r>
              <a:rPr sz="1400" spc="-25" dirty="0">
                <a:latin typeface="Cambria"/>
                <a:cs typeface="Cambria"/>
              </a:rPr>
              <a:t>and</a:t>
            </a:r>
            <a:r>
              <a:rPr sz="1400" spc="500" dirty="0">
                <a:latin typeface="Cambria"/>
                <a:cs typeface="Cambria"/>
              </a:rPr>
              <a:t> </a:t>
            </a:r>
            <a:r>
              <a:rPr sz="1400" dirty="0">
                <a:latin typeface="Cambria"/>
                <a:cs typeface="Cambria"/>
              </a:rPr>
              <a:t>anybody</a:t>
            </a:r>
            <a:r>
              <a:rPr sz="1400" spc="-35" dirty="0">
                <a:latin typeface="Cambria"/>
                <a:cs typeface="Cambria"/>
              </a:rPr>
              <a:t> </a:t>
            </a:r>
            <a:r>
              <a:rPr sz="1400" dirty="0">
                <a:latin typeface="Cambria"/>
                <a:cs typeface="Cambria"/>
              </a:rPr>
              <a:t>else</a:t>
            </a:r>
            <a:r>
              <a:rPr sz="1400" spc="-35" dirty="0">
                <a:latin typeface="Cambria"/>
                <a:cs typeface="Cambria"/>
              </a:rPr>
              <a:t> </a:t>
            </a:r>
            <a:r>
              <a:rPr sz="1400" dirty="0">
                <a:latin typeface="Cambria"/>
                <a:cs typeface="Cambria"/>
              </a:rPr>
              <a:t>who</a:t>
            </a:r>
            <a:r>
              <a:rPr sz="1400" spc="-35" dirty="0">
                <a:latin typeface="Cambria"/>
                <a:cs typeface="Cambria"/>
              </a:rPr>
              <a:t> </a:t>
            </a:r>
            <a:r>
              <a:rPr sz="1400" dirty="0">
                <a:latin typeface="Cambria"/>
                <a:cs typeface="Cambria"/>
              </a:rPr>
              <a:t>is</a:t>
            </a:r>
            <a:r>
              <a:rPr sz="1400" spc="-30" dirty="0">
                <a:latin typeface="Cambria"/>
                <a:cs typeface="Cambria"/>
              </a:rPr>
              <a:t> </a:t>
            </a:r>
            <a:r>
              <a:rPr sz="1400" dirty="0">
                <a:latin typeface="Cambria"/>
                <a:cs typeface="Cambria"/>
              </a:rPr>
              <a:t>unable</a:t>
            </a:r>
            <a:r>
              <a:rPr sz="1400" spc="-35" dirty="0">
                <a:latin typeface="Cambria"/>
                <a:cs typeface="Cambria"/>
              </a:rPr>
              <a:t> </a:t>
            </a:r>
            <a:r>
              <a:rPr sz="1400" dirty="0">
                <a:latin typeface="Cambria"/>
                <a:cs typeface="Cambria"/>
              </a:rPr>
              <a:t>to</a:t>
            </a:r>
            <a:r>
              <a:rPr sz="1400" spc="-35" dirty="0">
                <a:latin typeface="Cambria"/>
                <a:cs typeface="Cambria"/>
              </a:rPr>
              <a:t> </a:t>
            </a:r>
            <a:r>
              <a:rPr sz="1400" dirty="0">
                <a:latin typeface="Cambria"/>
                <a:cs typeface="Cambria"/>
              </a:rPr>
              <a:t>be</a:t>
            </a:r>
            <a:r>
              <a:rPr sz="1400" spc="-35" dirty="0">
                <a:latin typeface="Cambria"/>
                <a:cs typeface="Cambria"/>
              </a:rPr>
              <a:t> </a:t>
            </a:r>
            <a:r>
              <a:rPr sz="1400" dirty="0">
                <a:latin typeface="Cambria"/>
                <a:cs typeface="Cambria"/>
              </a:rPr>
              <a:t>physically</a:t>
            </a:r>
            <a:r>
              <a:rPr sz="1400" spc="-30" dirty="0">
                <a:latin typeface="Cambria"/>
                <a:cs typeface="Cambria"/>
              </a:rPr>
              <a:t> </a:t>
            </a:r>
            <a:r>
              <a:rPr sz="1400" dirty="0">
                <a:latin typeface="Cambria"/>
                <a:cs typeface="Cambria"/>
              </a:rPr>
              <a:t>present</a:t>
            </a:r>
            <a:r>
              <a:rPr sz="1400" spc="-35" dirty="0">
                <a:latin typeface="Cambria"/>
                <a:cs typeface="Cambria"/>
              </a:rPr>
              <a:t> </a:t>
            </a:r>
            <a:r>
              <a:rPr sz="1400" dirty="0">
                <a:latin typeface="Cambria"/>
                <a:cs typeface="Cambria"/>
              </a:rPr>
              <a:t>during</a:t>
            </a:r>
            <a:r>
              <a:rPr sz="1400" spc="-35" dirty="0">
                <a:latin typeface="Cambria"/>
                <a:cs typeface="Cambria"/>
              </a:rPr>
              <a:t> </a:t>
            </a:r>
            <a:r>
              <a:rPr sz="1400" dirty="0">
                <a:latin typeface="Cambria"/>
                <a:cs typeface="Cambria"/>
              </a:rPr>
              <a:t>elections</a:t>
            </a:r>
            <a:r>
              <a:rPr sz="1400" spc="-35" dirty="0">
                <a:latin typeface="Cambria"/>
                <a:cs typeface="Cambria"/>
              </a:rPr>
              <a:t> </a:t>
            </a:r>
            <a:r>
              <a:rPr sz="1400" dirty="0">
                <a:latin typeface="Cambria"/>
                <a:cs typeface="Cambria"/>
              </a:rPr>
              <a:t>will</a:t>
            </a:r>
            <a:r>
              <a:rPr sz="1400" spc="-30" dirty="0">
                <a:latin typeface="Cambria"/>
                <a:cs typeface="Cambria"/>
              </a:rPr>
              <a:t> </a:t>
            </a:r>
            <a:r>
              <a:rPr sz="1400" spc="-20" dirty="0">
                <a:latin typeface="Cambria"/>
                <a:cs typeface="Cambria"/>
              </a:rPr>
              <a:t>find </a:t>
            </a:r>
            <a:r>
              <a:rPr sz="1400" dirty="0">
                <a:latin typeface="Cambria"/>
                <a:cs typeface="Cambria"/>
              </a:rPr>
              <a:t>it</a:t>
            </a:r>
            <a:r>
              <a:rPr sz="1400" spc="-35" dirty="0">
                <a:latin typeface="Cambria"/>
                <a:cs typeface="Cambria"/>
              </a:rPr>
              <a:t> </a:t>
            </a:r>
            <a:r>
              <a:rPr sz="1400" dirty="0">
                <a:latin typeface="Cambria"/>
                <a:cs typeface="Cambria"/>
              </a:rPr>
              <a:t>especially</a:t>
            </a:r>
            <a:r>
              <a:rPr sz="1400" spc="-30" dirty="0">
                <a:latin typeface="Cambria"/>
                <a:cs typeface="Cambria"/>
              </a:rPr>
              <a:t> </a:t>
            </a:r>
            <a:r>
              <a:rPr sz="1400" spc="-10" dirty="0">
                <a:latin typeface="Cambria"/>
                <a:cs typeface="Cambria"/>
              </a:rPr>
              <a:t>helpful.</a:t>
            </a:r>
            <a:endParaRPr sz="1400">
              <a:latin typeface="Cambria"/>
              <a:cs typeface="Cambria"/>
            </a:endParaRPr>
          </a:p>
          <a:p>
            <a:pPr>
              <a:lnSpc>
                <a:spcPct val="100000"/>
              </a:lnSpc>
              <a:spcBef>
                <a:spcPts val="1635"/>
              </a:spcBef>
            </a:pPr>
            <a:endParaRPr sz="1400">
              <a:latin typeface="Cambria"/>
              <a:cs typeface="Cambria"/>
            </a:endParaRPr>
          </a:p>
          <a:p>
            <a:pPr marL="12700" marR="62865" indent="38735">
              <a:lnSpc>
                <a:spcPct val="97900"/>
              </a:lnSpc>
            </a:pPr>
            <a:r>
              <a:rPr sz="1400" dirty="0">
                <a:latin typeface="Cambria"/>
                <a:cs typeface="Cambria"/>
              </a:rPr>
              <a:t>Users</a:t>
            </a:r>
            <a:r>
              <a:rPr sz="1400" spc="-30" dirty="0">
                <a:latin typeface="Cambria"/>
                <a:cs typeface="Cambria"/>
              </a:rPr>
              <a:t> </a:t>
            </a:r>
            <a:r>
              <a:rPr sz="1400" dirty="0">
                <a:latin typeface="Cambria"/>
                <a:cs typeface="Cambria"/>
              </a:rPr>
              <a:t>can</a:t>
            </a:r>
            <a:r>
              <a:rPr sz="1400" spc="-20" dirty="0">
                <a:latin typeface="Cambria"/>
                <a:cs typeface="Cambria"/>
              </a:rPr>
              <a:t> </a:t>
            </a:r>
            <a:r>
              <a:rPr sz="1400" dirty="0">
                <a:latin typeface="Cambria"/>
                <a:cs typeface="Cambria"/>
              </a:rPr>
              <a:t>register</a:t>
            </a:r>
            <a:r>
              <a:rPr sz="1400" spc="-25" dirty="0">
                <a:latin typeface="Cambria"/>
                <a:cs typeface="Cambria"/>
              </a:rPr>
              <a:t> </a:t>
            </a:r>
            <a:r>
              <a:rPr sz="1400" dirty="0">
                <a:latin typeface="Cambria"/>
                <a:cs typeface="Cambria"/>
              </a:rPr>
              <a:t>using</a:t>
            </a:r>
            <a:r>
              <a:rPr sz="1400" spc="-30" dirty="0">
                <a:latin typeface="Cambria"/>
                <a:cs typeface="Cambria"/>
              </a:rPr>
              <a:t> </a:t>
            </a:r>
            <a:r>
              <a:rPr sz="1400" dirty="0">
                <a:latin typeface="Cambria"/>
                <a:cs typeface="Cambria"/>
              </a:rPr>
              <a:t>this</a:t>
            </a:r>
            <a:r>
              <a:rPr sz="1400" spc="-25" dirty="0">
                <a:latin typeface="Cambria"/>
                <a:cs typeface="Cambria"/>
              </a:rPr>
              <a:t> </a:t>
            </a:r>
            <a:r>
              <a:rPr sz="1400" dirty="0">
                <a:latin typeface="Cambria"/>
                <a:cs typeface="Cambria"/>
              </a:rPr>
              <a:t>system</a:t>
            </a:r>
            <a:r>
              <a:rPr sz="1400" spc="-20" dirty="0">
                <a:latin typeface="Cambria"/>
                <a:cs typeface="Cambria"/>
              </a:rPr>
              <a:t> </a:t>
            </a:r>
            <a:r>
              <a:rPr sz="1400" dirty="0">
                <a:latin typeface="Cambria"/>
                <a:cs typeface="Cambria"/>
              </a:rPr>
              <a:t>by</a:t>
            </a:r>
            <a:r>
              <a:rPr sz="1400" spc="-25" dirty="0">
                <a:latin typeface="Cambria"/>
                <a:cs typeface="Cambria"/>
              </a:rPr>
              <a:t> </a:t>
            </a:r>
            <a:r>
              <a:rPr sz="1400" dirty="0">
                <a:latin typeface="Cambria"/>
                <a:cs typeface="Cambria"/>
              </a:rPr>
              <a:t>providing</a:t>
            </a:r>
            <a:r>
              <a:rPr sz="1400" spc="-30" dirty="0">
                <a:latin typeface="Cambria"/>
                <a:cs typeface="Cambria"/>
              </a:rPr>
              <a:t> </a:t>
            </a:r>
            <a:r>
              <a:rPr sz="1400" dirty="0">
                <a:latin typeface="Cambria"/>
                <a:cs typeface="Cambria"/>
              </a:rPr>
              <a:t>their</a:t>
            </a:r>
            <a:r>
              <a:rPr sz="1400" spc="-25" dirty="0">
                <a:latin typeface="Cambria"/>
                <a:cs typeface="Cambria"/>
              </a:rPr>
              <a:t> </a:t>
            </a:r>
            <a:r>
              <a:rPr sz="1400" dirty="0">
                <a:latin typeface="Cambria"/>
                <a:cs typeface="Cambria"/>
              </a:rPr>
              <a:t>voter</a:t>
            </a:r>
            <a:r>
              <a:rPr sz="1400" spc="-25" dirty="0">
                <a:latin typeface="Cambria"/>
                <a:cs typeface="Cambria"/>
              </a:rPr>
              <a:t> </a:t>
            </a:r>
            <a:r>
              <a:rPr sz="1400" dirty="0">
                <a:latin typeface="Cambria"/>
                <a:cs typeface="Cambria"/>
              </a:rPr>
              <a:t>and</a:t>
            </a:r>
            <a:r>
              <a:rPr sz="1400" spc="-30" dirty="0">
                <a:latin typeface="Cambria"/>
                <a:cs typeface="Cambria"/>
              </a:rPr>
              <a:t> </a:t>
            </a:r>
            <a:r>
              <a:rPr sz="1400" spc="-10" dirty="0">
                <a:latin typeface="Cambria"/>
                <a:cs typeface="Cambria"/>
              </a:rPr>
              <a:t>personal </a:t>
            </a:r>
            <a:r>
              <a:rPr sz="1400" dirty="0">
                <a:latin typeface="Cambria"/>
                <a:cs typeface="Cambria"/>
              </a:rPr>
              <a:t>information,</a:t>
            </a:r>
            <a:r>
              <a:rPr sz="1400" spc="-25" dirty="0">
                <a:latin typeface="Cambria"/>
                <a:cs typeface="Cambria"/>
              </a:rPr>
              <a:t> </a:t>
            </a:r>
            <a:r>
              <a:rPr sz="1400" dirty="0">
                <a:latin typeface="Cambria"/>
                <a:cs typeface="Cambria"/>
              </a:rPr>
              <a:t>which</a:t>
            </a:r>
            <a:r>
              <a:rPr sz="1400" spc="-20" dirty="0">
                <a:latin typeface="Cambria"/>
                <a:cs typeface="Cambria"/>
              </a:rPr>
              <a:t> </a:t>
            </a:r>
            <a:r>
              <a:rPr sz="1400" dirty="0">
                <a:latin typeface="Cambria"/>
                <a:cs typeface="Cambria"/>
              </a:rPr>
              <a:t>is</a:t>
            </a:r>
            <a:r>
              <a:rPr sz="1400" spc="-20" dirty="0">
                <a:latin typeface="Cambria"/>
                <a:cs typeface="Cambria"/>
              </a:rPr>
              <a:t> </a:t>
            </a:r>
            <a:r>
              <a:rPr sz="1400" dirty="0">
                <a:latin typeface="Cambria"/>
                <a:cs typeface="Cambria"/>
              </a:rPr>
              <a:t>safely</a:t>
            </a:r>
            <a:r>
              <a:rPr sz="1400" spc="-25" dirty="0">
                <a:latin typeface="Cambria"/>
                <a:cs typeface="Cambria"/>
              </a:rPr>
              <a:t> </a:t>
            </a:r>
            <a:r>
              <a:rPr sz="1400" dirty="0">
                <a:latin typeface="Cambria"/>
                <a:cs typeface="Cambria"/>
              </a:rPr>
              <a:t>kept</a:t>
            </a:r>
            <a:r>
              <a:rPr sz="1400" spc="-25" dirty="0">
                <a:latin typeface="Cambria"/>
                <a:cs typeface="Cambria"/>
              </a:rPr>
              <a:t> </a:t>
            </a:r>
            <a:r>
              <a:rPr sz="1400" dirty="0">
                <a:latin typeface="Cambria"/>
                <a:cs typeface="Cambria"/>
              </a:rPr>
              <a:t>in</a:t>
            </a:r>
            <a:r>
              <a:rPr sz="1400" spc="-20" dirty="0">
                <a:latin typeface="Cambria"/>
                <a:cs typeface="Cambria"/>
              </a:rPr>
              <a:t> </a:t>
            </a:r>
            <a:r>
              <a:rPr sz="1400" dirty="0">
                <a:latin typeface="Cambria"/>
                <a:cs typeface="Cambria"/>
              </a:rPr>
              <a:t>a</a:t>
            </a:r>
            <a:r>
              <a:rPr sz="1400" spc="-25" dirty="0">
                <a:latin typeface="Cambria"/>
                <a:cs typeface="Cambria"/>
              </a:rPr>
              <a:t> </a:t>
            </a:r>
            <a:r>
              <a:rPr sz="1400" spc="-10" dirty="0">
                <a:latin typeface="Cambria"/>
                <a:cs typeface="Cambria"/>
              </a:rPr>
              <a:t>database.</a:t>
            </a:r>
            <a:r>
              <a:rPr sz="1400" spc="-20" dirty="0">
                <a:latin typeface="Cambria"/>
                <a:cs typeface="Cambria"/>
              </a:rPr>
              <a:t> </a:t>
            </a:r>
            <a:r>
              <a:rPr sz="1400" dirty="0">
                <a:latin typeface="Cambria"/>
                <a:cs typeface="Cambria"/>
              </a:rPr>
              <a:t>After</a:t>
            </a:r>
            <a:r>
              <a:rPr sz="1400" spc="-25" dirty="0">
                <a:latin typeface="Cambria"/>
                <a:cs typeface="Cambria"/>
              </a:rPr>
              <a:t> </a:t>
            </a:r>
            <a:r>
              <a:rPr sz="1400" dirty="0">
                <a:latin typeface="Cambria"/>
                <a:cs typeface="Cambria"/>
              </a:rPr>
              <a:t>logging</a:t>
            </a:r>
            <a:r>
              <a:rPr sz="1400" spc="-25" dirty="0">
                <a:latin typeface="Cambria"/>
                <a:cs typeface="Cambria"/>
              </a:rPr>
              <a:t> </a:t>
            </a:r>
            <a:r>
              <a:rPr sz="1400" dirty="0">
                <a:latin typeface="Cambria"/>
                <a:cs typeface="Cambria"/>
              </a:rPr>
              <a:t>in,</a:t>
            </a:r>
            <a:r>
              <a:rPr sz="1400" spc="-20" dirty="0">
                <a:latin typeface="Cambria"/>
                <a:cs typeface="Cambria"/>
              </a:rPr>
              <a:t> </a:t>
            </a:r>
            <a:r>
              <a:rPr sz="1400" dirty="0">
                <a:latin typeface="Cambria"/>
                <a:cs typeface="Cambria"/>
              </a:rPr>
              <a:t>they</a:t>
            </a:r>
            <a:r>
              <a:rPr sz="1400" spc="-25" dirty="0">
                <a:latin typeface="Cambria"/>
                <a:cs typeface="Cambria"/>
              </a:rPr>
              <a:t> </a:t>
            </a:r>
            <a:r>
              <a:rPr sz="1400" dirty="0">
                <a:latin typeface="Cambria"/>
                <a:cs typeface="Cambria"/>
              </a:rPr>
              <a:t>can</a:t>
            </a:r>
            <a:r>
              <a:rPr sz="1400" spc="-20" dirty="0">
                <a:latin typeface="Cambria"/>
                <a:cs typeface="Cambria"/>
              </a:rPr>
              <a:t> vote </a:t>
            </a:r>
            <a:r>
              <a:rPr sz="1400" dirty="0">
                <a:latin typeface="Cambria"/>
                <a:cs typeface="Cambria"/>
              </a:rPr>
              <a:t>for</a:t>
            </a:r>
            <a:r>
              <a:rPr sz="1400" spc="-20" dirty="0">
                <a:latin typeface="Cambria"/>
                <a:cs typeface="Cambria"/>
              </a:rPr>
              <a:t> </a:t>
            </a:r>
            <a:r>
              <a:rPr sz="1400" dirty="0">
                <a:latin typeface="Cambria"/>
                <a:cs typeface="Cambria"/>
              </a:rPr>
              <a:t>one</a:t>
            </a:r>
            <a:r>
              <a:rPr sz="1400" spc="-20" dirty="0">
                <a:latin typeface="Cambria"/>
                <a:cs typeface="Cambria"/>
              </a:rPr>
              <a:t> </a:t>
            </a:r>
            <a:r>
              <a:rPr sz="1400" spc="-10" dirty="0">
                <a:latin typeface="Cambria"/>
                <a:cs typeface="Cambria"/>
              </a:rPr>
              <a:t>candidate,</a:t>
            </a:r>
            <a:r>
              <a:rPr sz="1400" spc="-20" dirty="0">
                <a:latin typeface="Cambria"/>
                <a:cs typeface="Cambria"/>
              </a:rPr>
              <a:t> </a:t>
            </a:r>
            <a:r>
              <a:rPr sz="1400" dirty="0">
                <a:latin typeface="Cambria"/>
                <a:cs typeface="Cambria"/>
              </a:rPr>
              <a:t>view</a:t>
            </a:r>
            <a:r>
              <a:rPr sz="1400" spc="-15" dirty="0">
                <a:latin typeface="Cambria"/>
                <a:cs typeface="Cambria"/>
              </a:rPr>
              <a:t> </a:t>
            </a:r>
            <a:r>
              <a:rPr sz="1400" dirty="0">
                <a:latin typeface="Cambria"/>
                <a:cs typeface="Cambria"/>
              </a:rPr>
              <a:t>their</a:t>
            </a:r>
            <a:r>
              <a:rPr sz="1400" spc="-25" dirty="0">
                <a:latin typeface="Cambria"/>
                <a:cs typeface="Cambria"/>
              </a:rPr>
              <a:t> </a:t>
            </a:r>
            <a:r>
              <a:rPr sz="1400" dirty="0">
                <a:latin typeface="Cambria"/>
                <a:cs typeface="Cambria"/>
              </a:rPr>
              <a:t>dashboard,</a:t>
            </a:r>
            <a:r>
              <a:rPr sz="1400" spc="-20" dirty="0">
                <a:latin typeface="Cambria"/>
                <a:cs typeface="Cambria"/>
              </a:rPr>
              <a:t> </a:t>
            </a:r>
            <a:r>
              <a:rPr sz="1400" dirty="0">
                <a:latin typeface="Cambria"/>
                <a:cs typeface="Cambria"/>
              </a:rPr>
              <a:t>and</a:t>
            </a:r>
            <a:r>
              <a:rPr sz="1400" spc="-20" dirty="0">
                <a:latin typeface="Cambria"/>
                <a:cs typeface="Cambria"/>
              </a:rPr>
              <a:t> </a:t>
            </a:r>
            <a:r>
              <a:rPr sz="1400" dirty="0">
                <a:latin typeface="Cambria"/>
                <a:cs typeface="Cambria"/>
              </a:rPr>
              <a:t>see</a:t>
            </a:r>
            <a:r>
              <a:rPr sz="1400" spc="-20" dirty="0">
                <a:latin typeface="Cambria"/>
                <a:cs typeface="Cambria"/>
              </a:rPr>
              <a:t> </a:t>
            </a:r>
            <a:r>
              <a:rPr sz="1400" dirty="0">
                <a:latin typeface="Cambria"/>
                <a:cs typeface="Cambria"/>
              </a:rPr>
              <a:t>a</a:t>
            </a:r>
            <a:r>
              <a:rPr sz="1400" spc="-20" dirty="0">
                <a:latin typeface="Cambria"/>
                <a:cs typeface="Cambria"/>
              </a:rPr>
              <a:t> </a:t>
            </a:r>
            <a:r>
              <a:rPr sz="1400" dirty="0">
                <a:latin typeface="Cambria"/>
                <a:cs typeface="Cambria"/>
              </a:rPr>
              <a:t>list</a:t>
            </a:r>
            <a:r>
              <a:rPr sz="1400" spc="-20" dirty="0">
                <a:latin typeface="Cambria"/>
                <a:cs typeface="Cambria"/>
              </a:rPr>
              <a:t> </a:t>
            </a:r>
            <a:r>
              <a:rPr sz="1400" dirty="0">
                <a:latin typeface="Cambria"/>
                <a:cs typeface="Cambria"/>
              </a:rPr>
              <a:t>of</a:t>
            </a:r>
            <a:r>
              <a:rPr sz="1400" spc="-20" dirty="0">
                <a:latin typeface="Cambria"/>
                <a:cs typeface="Cambria"/>
              </a:rPr>
              <a:t> </a:t>
            </a:r>
            <a:r>
              <a:rPr sz="1400" spc="-10" dirty="0">
                <a:latin typeface="Cambria"/>
                <a:cs typeface="Cambria"/>
              </a:rPr>
              <a:t>candidates</a:t>
            </a:r>
            <a:r>
              <a:rPr sz="1400" spc="-20" dirty="0">
                <a:latin typeface="Cambria"/>
                <a:cs typeface="Cambria"/>
              </a:rPr>
              <a:t> </a:t>
            </a:r>
            <a:r>
              <a:rPr sz="1400" spc="-10" dirty="0">
                <a:latin typeface="Cambria"/>
                <a:cs typeface="Cambria"/>
              </a:rPr>
              <a:t>along </a:t>
            </a:r>
            <a:r>
              <a:rPr sz="1400" dirty="0">
                <a:latin typeface="Cambria"/>
                <a:cs typeface="Cambria"/>
              </a:rPr>
              <a:t>with</a:t>
            </a:r>
            <a:r>
              <a:rPr sz="1400" spc="-30" dirty="0">
                <a:latin typeface="Cambria"/>
                <a:cs typeface="Cambria"/>
              </a:rPr>
              <a:t> </a:t>
            </a:r>
            <a:r>
              <a:rPr sz="1400" dirty="0">
                <a:latin typeface="Cambria"/>
                <a:cs typeface="Cambria"/>
              </a:rPr>
              <a:t>the</a:t>
            </a:r>
            <a:r>
              <a:rPr sz="1400" spc="-30" dirty="0">
                <a:latin typeface="Cambria"/>
                <a:cs typeface="Cambria"/>
              </a:rPr>
              <a:t> </a:t>
            </a:r>
            <a:r>
              <a:rPr sz="1400" dirty="0">
                <a:latin typeface="Cambria"/>
                <a:cs typeface="Cambria"/>
              </a:rPr>
              <a:t>names</a:t>
            </a:r>
            <a:r>
              <a:rPr sz="1400" spc="-30" dirty="0">
                <a:latin typeface="Cambria"/>
                <a:cs typeface="Cambria"/>
              </a:rPr>
              <a:t> </a:t>
            </a:r>
            <a:r>
              <a:rPr sz="1400" dirty="0">
                <a:latin typeface="Cambria"/>
                <a:cs typeface="Cambria"/>
              </a:rPr>
              <a:t>and</a:t>
            </a:r>
            <a:r>
              <a:rPr sz="1400" spc="-25" dirty="0">
                <a:latin typeface="Cambria"/>
                <a:cs typeface="Cambria"/>
              </a:rPr>
              <a:t> </a:t>
            </a:r>
            <a:r>
              <a:rPr sz="1400" dirty="0">
                <a:latin typeface="Cambria"/>
                <a:cs typeface="Cambria"/>
              </a:rPr>
              <a:t>symbols</a:t>
            </a:r>
            <a:r>
              <a:rPr sz="1400" spc="-30" dirty="0">
                <a:latin typeface="Cambria"/>
                <a:cs typeface="Cambria"/>
              </a:rPr>
              <a:t> </a:t>
            </a:r>
            <a:r>
              <a:rPr sz="1400" dirty="0">
                <a:latin typeface="Cambria"/>
                <a:cs typeface="Cambria"/>
              </a:rPr>
              <a:t>of</a:t>
            </a:r>
            <a:r>
              <a:rPr sz="1400" spc="-30" dirty="0">
                <a:latin typeface="Cambria"/>
                <a:cs typeface="Cambria"/>
              </a:rPr>
              <a:t> </a:t>
            </a:r>
            <a:r>
              <a:rPr sz="1400" dirty="0">
                <a:latin typeface="Cambria"/>
                <a:cs typeface="Cambria"/>
              </a:rPr>
              <a:t>their</a:t>
            </a:r>
            <a:r>
              <a:rPr sz="1400" spc="-30" dirty="0">
                <a:latin typeface="Cambria"/>
                <a:cs typeface="Cambria"/>
              </a:rPr>
              <a:t> </a:t>
            </a:r>
            <a:r>
              <a:rPr sz="1400" dirty="0">
                <a:latin typeface="Cambria"/>
                <a:cs typeface="Cambria"/>
              </a:rPr>
              <a:t>parties.</a:t>
            </a:r>
            <a:r>
              <a:rPr sz="1400" spc="-30" dirty="0">
                <a:latin typeface="Cambria"/>
                <a:cs typeface="Cambria"/>
              </a:rPr>
              <a:t> </a:t>
            </a:r>
            <a:r>
              <a:rPr sz="1400" dirty="0">
                <a:latin typeface="Cambria"/>
                <a:cs typeface="Cambria"/>
              </a:rPr>
              <a:t>To</a:t>
            </a:r>
            <a:r>
              <a:rPr sz="1400" spc="-30" dirty="0">
                <a:latin typeface="Cambria"/>
                <a:cs typeface="Cambria"/>
              </a:rPr>
              <a:t> </a:t>
            </a:r>
            <a:r>
              <a:rPr sz="1400" dirty="0">
                <a:latin typeface="Cambria"/>
                <a:cs typeface="Cambria"/>
              </a:rPr>
              <a:t>avoid</a:t>
            </a:r>
            <a:r>
              <a:rPr sz="1400" spc="-30" dirty="0">
                <a:latin typeface="Cambria"/>
                <a:cs typeface="Cambria"/>
              </a:rPr>
              <a:t> </a:t>
            </a:r>
            <a:r>
              <a:rPr sz="1400" dirty="0">
                <a:latin typeface="Cambria"/>
                <a:cs typeface="Cambria"/>
              </a:rPr>
              <a:t>duplicate</a:t>
            </a:r>
            <a:r>
              <a:rPr sz="1400" spc="-30" dirty="0">
                <a:latin typeface="Cambria"/>
                <a:cs typeface="Cambria"/>
              </a:rPr>
              <a:t> </a:t>
            </a:r>
            <a:r>
              <a:rPr sz="1400" dirty="0">
                <a:latin typeface="Cambria"/>
                <a:cs typeface="Cambria"/>
              </a:rPr>
              <a:t>voting,</a:t>
            </a:r>
            <a:r>
              <a:rPr sz="1400" spc="-30" dirty="0">
                <a:latin typeface="Cambria"/>
                <a:cs typeface="Cambria"/>
              </a:rPr>
              <a:t> </a:t>
            </a:r>
            <a:r>
              <a:rPr sz="1400" spc="-10" dirty="0">
                <a:latin typeface="Cambria"/>
                <a:cs typeface="Cambria"/>
              </a:rPr>
              <a:t>their </a:t>
            </a:r>
            <a:r>
              <a:rPr sz="1400" dirty="0">
                <a:latin typeface="Cambria"/>
                <a:cs typeface="Cambria"/>
              </a:rPr>
              <a:t>status</a:t>
            </a:r>
            <a:r>
              <a:rPr sz="1400" spc="-30" dirty="0">
                <a:latin typeface="Cambria"/>
                <a:cs typeface="Cambria"/>
              </a:rPr>
              <a:t> </a:t>
            </a:r>
            <a:r>
              <a:rPr sz="1400" dirty="0">
                <a:latin typeface="Cambria"/>
                <a:cs typeface="Cambria"/>
              </a:rPr>
              <a:t>is</a:t>
            </a:r>
            <a:r>
              <a:rPr sz="1400" spc="-30" dirty="0">
                <a:latin typeface="Cambria"/>
                <a:cs typeface="Cambria"/>
              </a:rPr>
              <a:t> </a:t>
            </a:r>
            <a:r>
              <a:rPr sz="1400" dirty="0">
                <a:latin typeface="Cambria"/>
                <a:cs typeface="Cambria"/>
              </a:rPr>
              <a:t>changed</a:t>
            </a:r>
            <a:r>
              <a:rPr sz="1400" spc="-30" dirty="0">
                <a:latin typeface="Cambria"/>
                <a:cs typeface="Cambria"/>
              </a:rPr>
              <a:t> </a:t>
            </a:r>
            <a:r>
              <a:rPr sz="1400" dirty="0">
                <a:latin typeface="Cambria"/>
                <a:cs typeface="Cambria"/>
              </a:rPr>
              <a:t>to</a:t>
            </a:r>
            <a:r>
              <a:rPr sz="1400" spc="-30" dirty="0">
                <a:latin typeface="Cambria"/>
                <a:cs typeface="Cambria"/>
              </a:rPr>
              <a:t> </a:t>
            </a:r>
            <a:r>
              <a:rPr sz="1400" dirty="0">
                <a:latin typeface="Cambria"/>
                <a:cs typeface="Cambria"/>
              </a:rPr>
              <a:t>"Voted"</a:t>
            </a:r>
            <a:r>
              <a:rPr sz="1400" spc="-30" dirty="0">
                <a:latin typeface="Cambria"/>
                <a:cs typeface="Cambria"/>
              </a:rPr>
              <a:t> </a:t>
            </a:r>
            <a:r>
              <a:rPr sz="1400" dirty="0">
                <a:latin typeface="Cambria"/>
                <a:cs typeface="Cambria"/>
              </a:rPr>
              <a:t>after</a:t>
            </a:r>
            <a:r>
              <a:rPr sz="1400" spc="-30" dirty="0">
                <a:latin typeface="Cambria"/>
                <a:cs typeface="Cambria"/>
              </a:rPr>
              <a:t> </a:t>
            </a:r>
            <a:r>
              <a:rPr sz="1400" dirty="0">
                <a:latin typeface="Cambria"/>
                <a:cs typeface="Cambria"/>
              </a:rPr>
              <a:t>they</a:t>
            </a:r>
            <a:r>
              <a:rPr sz="1400" spc="-30" dirty="0">
                <a:latin typeface="Cambria"/>
                <a:cs typeface="Cambria"/>
              </a:rPr>
              <a:t> </a:t>
            </a:r>
            <a:r>
              <a:rPr sz="1400" dirty="0">
                <a:latin typeface="Cambria"/>
                <a:cs typeface="Cambria"/>
              </a:rPr>
              <a:t>have</a:t>
            </a:r>
            <a:r>
              <a:rPr sz="1400" spc="-30" dirty="0">
                <a:latin typeface="Cambria"/>
                <a:cs typeface="Cambria"/>
              </a:rPr>
              <a:t> </a:t>
            </a:r>
            <a:r>
              <a:rPr sz="1400" dirty="0">
                <a:latin typeface="Cambria"/>
                <a:cs typeface="Cambria"/>
              </a:rPr>
              <a:t>cast</a:t>
            </a:r>
            <a:r>
              <a:rPr sz="1400" spc="-25" dirty="0">
                <a:latin typeface="Cambria"/>
                <a:cs typeface="Cambria"/>
              </a:rPr>
              <a:t> </a:t>
            </a:r>
            <a:r>
              <a:rPr sz="1400" dirty="0">
                <a:latin typeface="Cambria"/>
                <a:cs typeface="Cambria"/>
              </a:rPr>
              <a:t>their</a:t>
            </a:r>
            <a:r>
              <a:rPr sz="1400" spc="-30" dirty="0">
                <a:latin typeface="Cambria"/>
                <a:cs typeface="Cambria"/>
              </a:rPr>
              <a:t> </a:t>
            </a:r>
            <a:r>
              <a:rPr sz="1400" dirty="0">
                <a:latin typeface="Cambria"/>
                <a:cs typeface="Cambria"/>
              </a:rPr>
              <a:t>ballot.</a:t>
            </a:r>
            <a:r>
              <a:rPr sz="1400" spc="-35" dirty="0">
                <a:latin typeface="Cambria"/>
                <a:cs typeface="Cambria"/>
              </a:rPr>
              <a:t> </a:t>
            </a:r>
            <a:r>
              <a:rPr sz="1400" spc="-10" dirty="0">
                <a:latin typeface="Cambria"/>
                <a:cs typeface="Cambria"/>
              </a:rPr>
              <a:t>Additionally, </a:t>
            </a:r>
            <a:r>
              <a:rPr sz="1400" dirty="0">
                <a:latin typeface="Cambria"/>
                <a:cs typeface="Cambria"/>
              </a:rPr>
              <a:t>there’s</a:t>
            </a:r>
            <a:r>
              <a:rPr sz="1400" spc="-35" dirty="0">
                <a:latin typeface="Cambria"/>
                <a:cs typeface="Cambria"/>
              </a:rPr>
              <a:t> </a:t>
            </a:r>
            <a:r>
              <a:rPr sz="1400" dirty="0">
                <a:latin typeface="Cambria"/>
                <a:cs typeface="Cambria"/>
              </a:rPr>
              <a:t>also</a:t>
            </a:r>
            <a:r>
              <a:rPr sz="1400" spc="-35" dirty="0">
                <a:latin typeface="Cambria"/>
                <a:cs typeface="Cambria"/>
              </a:rPr>
              <a:t> </a:t>
            </a:r>
            <a:r>
              <a:rPr sz="1400" dirty="0">
                <a:latin typeface="Cambria"/>
                <a:cs typeface="Cambria"/>
              </a:rPr>
              <a:t>an</a:t>
            </a:r>
            <a:r>
              <a:rPr sz="1400" spc="-35" dirty="0">
                <a:latin typeface="Cambria"/>
                <a:cs typeface="Cambria"/>
              </a:rPr>
              <a:t> </a:t>
            </a:r>
            <a:r>
              <a:rPr sz="1400" dirty="0">
                <a:latin typeface="Cambria"/>
                <a:cs typeface="Cambria"/>
              </a:rPr>
              <a:t>admin</a:t>
            </a:r>
            <a:r>
              <a:rPr sz="1400" spc="-35" dirty="0">
                <a:latin typeface="Cambria"/>
                <a:cs typeface="Cambria"/>
              </a:rPr>
              <a:t> </a:t>
            </a:r>
            <a:r>
              <a:rPr sz="1400" dirty="0">
                <a:latin typeface="Cambria"/>
                <a:cs typeface="Cambria"/>
              </a:rPr>
              <a:t>panel</a:t>
            </a:r>
            <a:r>
              <a:rPr sz="1400" spc="-30" dirty="0">
                <a:latin typeface="Cambria"/>
                <a:cs typeface="Cambria"/>
              </a:rPr>
              <a:t> </a:t>
            </a:r>
            <a:r>
              <a:rPr sz="1400" dirty="0">
                <a:latin typeface="Cambria"/>
                <a:cs typeface="Cambria"/>
              </a:rPr>
              <a:t>where</a:t>
            </a:r>
            <a:r>
              <a:rPr sz="1400" spc="-35" dirty="0">
                <a:latin typeface="Cambria"/>
                <a:cs typeface="Cambria"/>
              </a:rPr>
              <a:t> </a:t>
            </a:r>
            <a:r>
              <a:rPr sz="1400" dirty="0">
                <a:latin typeface="Cambria"/>
                <a:cs typeface="Cambria"/>
              </a:rPr>
              <a:t>candidates</a:t>
            </a:r>
            <a:r>
              <a:rPr sz="1400" spc="-35" dirty="0">
                <a:latin typeface="Cambria"/>
                <a:cs typeface="Cambria"/>
              </a:rPr>
              <a:t> </a:t>
            </a:r>
            <a:r>
              <a:rPr sz="1400" dirty="0">
                <a:latin typeface="Cambria"/>
                <a:cs typeface="Cambria"/>
              </a:rPr>
              <a:t>can</a:t>
            </a:r>
            <a:r>
              <a:rPr sz="1400" spc="-35" dirty="0">
                <a:latin typeface="Cambria"/>
                <a:cs typeface="Cambria"/>
              </a:rPr>
              <a:t> </a:t>
            </a:r>
            <a:r>
              <a:rPr sz="1400" dirty="0">
                <a:latin typeface="Cambria"/>
                <a:cs typeface="Cambria"/>
              </a:rPr>
              <a:t>be</a:t>
            </a:r>
            <a:r>
              <a:rPr sz="1400" spc="-30" dirty="0">
                <a:latin typeface="Cambria"/>
                <a:cs typeface="Cambria"/>
              </a:rPr>
              <a:t> </a:t>
            </a:r>
            <a:r>
              <a:rPr sz="1400" dirty="0">
                <a:latin typeface="Cambria"/>
                <a:cs typeface="Cambria"/>
              </a:rPr>
              <a:t>added</a:t>
            </a:r>
            <a:r>
              <a:rPr sz="1400" spc="-35" dirty="0">
                <a:latin typeface="Cambria"/>
                <a:cs typeface="Cambria"/>
              </a:rPr>
              <a:t> </a:t>
            </a:r>
            <a:r>
              <a:rPr sz="1400" dirty="0">
                <a:latin typeface="Cambria"/>
                <a:cs typeface="Cambria"/>
              </a:rPr>
              <a:t>or</a:t>
            </a:r>
            <a:r>
              <a:rPr sz="1400" spc="-35" dirty="0">
                <a:latin typeface="Cambria"/>
                <a:cs typeface="Cambria"/>
              </a:rPr>
              <a:t> </a:t>
            </a:r>
            <a:r>
              <a:rPr sz="1400" dirty="0">
                <a:latin typeface="Cambria"/>
                <a:cs typeface="Cambria"/>
              </a:rPr>
              <a:t>managed,</a:t>
            </a:r>
            <a:r>
              <a:rPr sz="1400" spc="-35" dirty="0">
                <a:latin typeface="Cambria"/>
                <a:cs typeface="Cambria"/>
              </a:rPr>
              <a:t> </a:t>
            </a:r>
            <a:r>
              <a:rPr sz="1400" spc="-25" dirty="0">
                <a:latin typeface="Cambria"/>
                <a:cs typeface="Cambria"/>
              </a:rPr>
              <a:t>and </a:t>
            </a:r>
            <a:r>
              <a:rPr sz="1400" dirty="0">
                <a:latin typeface="Cambria"/>
                <a:cs typeface="Cambria"/>
              </a:rPr>
              <a:t>all</a:t>
            </a:r>
            <a:r>
              <a:rPr sz="1400" spc="-25" dirty="0">
                <a:latin typeface="Cambria"/>
                <a:cs typeface="Cambria"/>
              </a:rPr>
              <a:t> </a:t>
            </a:r>
            <a:r>
              <a:rPr sz="1400" dirty="0">
                <a:latin typeface="Cambria"/>
                <a:cs typeface="Cambria"/>
              </a:rPr>
              <a:t>data</a:t>
            </a:r>
            <a:r>
              <a:rPr sz="1400" spc="-25" dirty="0">
                <a:latin typeface="Cambria"/>
                <a:cs typeface="Cambria"/>
              </a:rPr>
              <a:t> </a:t>
            </a:r>
            <a:r>
              <a:rPr sz="1400" dirty="0">
                <a:latin typeface="Cambria"/>
                <a:cs typeface="Cambria"/>
              </a:rPr>
              <a:t>is</a:t>
            </a:r>
            <a:r>
              <a:rPr sz="1400" spc="-25" dirty="0">
                <a:latin typeface="Cambria"/>
                <a:cs typeface="Cambria"/>
              </a:rPr>
              <a:t> </a:t>
            </a:r>
            <a:r>
              <a:rPr sz="1400" dirty="0">
                <a:latin typeface="Cambria"/>
                <a:cs typeface="Cambria"/>
              </a:rPr>
              <a:t>protected</a:t>
            </a:r>
            <a:r>
              <a:rPr sz="1400" spc="-20" dirty="0">
                <a:latin typeface="Cambria"/>
                <a:cs typeface="Cambria"/>
              </a:rPr>
              <a:t> </a:t>
            </a:r>
            <a:r>
              <a:rPr sz="1400" dirty="0">
                <a:latin typeface="Cambria"/>
                <a:cs typeface="Cambria"/>
              </a:rPr>
              <a:t>with</a:t>
            </a:r>
            <a:r>
              <a:rPr sz="1400" spc="-25" dirty="0">
                <a:latin typeface="Cambria"/>
                <a:cs typeface="Cambria"/>
              </a:rPr>
              <a:t> </a:t>
            </a:r>
            <a:r>
              <a:rPr sz="1400" dirty="0">
                <a:latin typeface="Cambria"/>
                <a:cs typeface="Cambria"/>
              </a:rPr>
              <a:t>login</a:t>
            </a:r>
            <a:r>
              <a:rPr sz="1400" spc="-25" dirty="0">
                <a:latin typeface="Cambria"/>
                <a:cs typeface="Cambria"/>
              </a:rPr>
              <a:t> </a:t>
            </a:r>
            <a:r>
              <a:rPr sz="1400" spc="-10" dirty="0">
                <a:latin typeface="Cambria"/>
                <a:cs typeface="Cambria"/>
              </a:rPr>
              <a:t>authentication</a:t>
            </a:r>
            <a:r>
              <a:rPr sz="1400" spc="-20" dirty="0">
                <a:latin typeface="Cambria"/>
                <a:cs typeface="Cambria"/>
              </a:rPr>
              <a:t> </a:t>
            </a:r>
            <a:r>
              <a:rPr sz="1400" dirty="0">
                <a:latin typeface="Cambria"/>
                <a:cs typeface="Cambria"/>
              </a:rPr>
              <a:t>to</a:t>
            </a:r>
            <a:r>
              <a:rPr sz="1400" spc="-25" dirty="0">
                <a:latin typeface="Cambria"/>
                <a:cs typeface="Cambria"/>
              </a:rPr>
              <a:t> </a:t>
            </a:r>
            <a:r>
              <a:rPr sz="1400" dirty="0">
                <a:latin typeface="Cambria"/>
                <a:cs typeface="Cambria"/>
              </a:rPr>
              <a:t>ensure</a:t>
            </a:r>
            <a:r>
              <a:rPr sz="1400" spc="-25" dirty="0">
                <a:latin typeface="Cambria"/>
                <a:cs typeface="Cambria"/>
              </a:rPr>
              <a:t> </a:t>
            </a:r>
            <a:r>
              <a:rPr sz="1400" dirty="0">
                <a:latin typeface="Cambria"/>
                <a:cs typeface="Cambria"/>
              </a:rPr>
              <a:t>privacy</a:t>
            </a:r>
            <a:r>
              <a:rPr sz="1400" spc="-20" dirty="0">
                <a:latin typeface="Cambria"/>
                <a:cs typeface="Cambria"/>
              </a:rPr>
              <a:t> </a:t>
            </a:r>
            <a:r>
              <a:rPr sz="1400" dirty="0">
                <a:latin typeface="Cambria"/>
                <a:cs typeface="Cambria"/>
              </a:rPr>
              <a:t>and</a:t>
            </a:r>
            <a:r>
              <a:rPr sz="1400" spc="-25" dirty="0">
                <a:latin typeface="Cambria"/>
                <a:cs typeface="Cambria"/>
              </a:rPr>
              <a:t> </a:t>
            </a:r>
            <a:r>
              <a:rPr sz="1400" spc="-10" dirty="0">
                <a:latin typeface="Cambria"/>
                <a:cs typeface="Cambria"/>
              </a:rPr>
              <a:t>security.</a:t>
            </a:r>
            <a:endParaRPr sz="1400">
              <a:latin typeface="Cambria"/>
              <a:cs typeface="Cambria"/>
            </a:endParaRPr>
          </a:p>
        </p:txBody>
      </p:sp>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579245">
              <a:lnSpc>
                <a:spcPct val="100000"/>
              </a:lnSpc>
              <a:spcBef>
                <a:spcPts val="90"/>
              </a:spcBef>
            </a:pPr>
            <a:r>
              <a:rPr b="0" spc="-10" dirty="0">
                <a:latin typeface="Times New Roman"/>
                <a:cs typeface="Times New Roman"/>
              </a:rPr>
              <a:t>Introduction</a:t>
            </a:r>
          </a:p>
        </p:txBody>
      </p:sp>
      <p:sp>
        <p:nvSpPr>
          <p:cNvPr id="3" name="object 3"/>
          <p:cNvSpPr txBox="1"/>
          <p:nvPr/>
        </p:nvSpPr>
        <p:spPr>
          <a:xfrm>
            <a:off x="901700" y="1621027"/>
            <a:ext cx="5961380" cy="3964034"/>
          </a:xfrm>
          <a:prstGeom prst="rect">
            <a:avLst/>
          </a:prstGeom>
        </p:spPr>
        <p:txBody>
          <a:bodyPr vert="horz" wrap="square" lIns="0" tIns="13335" rIns="0" bIns="0" rtlCol="0">
            <a:spAutoFit/>
          </a:bodyPr>
          <a:lstStyle/>
          <a:p>
            <a:pPr marL="12700">
              <a:lnSpc>
                <a:spcPct val="100000"/>
              </a:lnSpc>
              <a:spcBef>
                <a:spcPts val="105"/>
              </a:spcBef>
            </a:pPr>
            <a:r>
              <a:rPr sz="1600" b="1" dirty="0">
                <a:latin typeface="Cambria"/>
                <a:cs typeface="Cambria"/>
              </a:rPr>
              <a:t>Proposal</a:t>
            </a:r>
            <a:r>
              <a:rPr sz="1600" b="1" spc="-30" dirty="0">
                <a:latin typeface="Cambria"/>
                <a:cs typeface="Cambria"/>
              </a:rPr>
              <a:t> </a:t>
            </a:r>
            <a:r>
              <a:rPr sz="1600" b="1" dirty="0">
                <a:latin typeface="Cambria"/>
                <a:cs typeface="Cambria"/>
              </a:rPr>
              <a:t>for</a:t>
            </a:r>
            <a:r>
              <a:rPr sz="1600" b="1" spc="-25" dirty="0">
                <a:latin typeface="Cambria"/>
                <a:cs typeface="Cambria"/>
              </a:rPr>
              <a:t> </a:t>
            </a:r>
            <a:r>
              <a:rPr sz="1600" b="1" dirty="0">
                <a:latin typeface="Cambria"/>
                <a:cs typeface="Cambria"/>
              </a:rPr>
              <a:t>the</a:t>
            </a:r>
            <a:r>
              <a:rPr sz="1600" b="1" spc="-30" dirty="0">
                <a:latin typeface="Cambria"/>
                <a:cs typeface="Cambria"/>
              </a:rPr>
              <a:t> </a:t>
            </a:r>
            <a:r>
              <a:rPr sz="1600" b="1" spc="-10" dirty="0">
                <a:latin typeface="Cambria"/>
                <a:cs typeface="Cambria"/>
              </a:rPr>
              <a:t>Problem:</a:t>
            </a:r>
            <a:endParaRPr sz="1600" b="1" dirty="0">
              <a:latin typeface="Cambria"/>
              <a:cs typeface="Cambria"/>
            </a:endParaRPr>
          </a:p>
          <a:p>
            <a:pPr marL="12700" marR="119380">
              <a:lnSpc>
                <a:spcPct val="97700"/>
              </a:lnSpc>
              <a:spcBef>
                <a:spcPts val="1390"/>
              </a:spcBef>
            </a:pPr>
            <a:r>
              <a:rPr lang="en-US" sz="1400" dirty="0"/>
              <a:t>India's current voting system still relies mostly on traditional, offline methods. This often leads to long lines, delays, and a lot of confusion. Many people especially students, working professionals, and those living far from home end up missing their chance to vote because the process isn’t flexible. On top of that, manual vote counting can lead to errors, fake entries, and questions about the system’s transparency.</a:t>
            </a:r>
          </a:p>
          <a:p>
            <a:pPr marL="12700" marR="119380">
              <a:lnSpc>
                <a:spcPct val="97700"/>
              </a:lnSpc>
              <a:spcBef>
                <a:spcPts val="1390"/>
              </a:spcBef>
            </a:pPr>
            <a:r>
              <a:rPr lang="en-US" sz="1400" b="1" dirty="0"/>
              <a:t>Proposed Solution:</a:t>
            </a:r>
            <a:br>
              <a:rPr lang="en-US" sz="1400" dirty="0"/>
            </a:br>
            <a:r>
              <a:rPr lang="en-US" sz="1400" dirty="0"/>
              <a:t>I propose an Online Voting System—a secure and user-friendly digital platform that enables registered users to vote remotely. The system features voter registration, a separate admin panel, and a voter dashboard. Each user is allowed to vote only once, with their status auto-updated post-voting.</a:t>
            </a:r>
            <a:r>
              <a:rPr sz="1400" spc="-10" dirty="0">
                <a:latin typeface="Cambria"/>
                <a:cs typeface="Cambria"/>
              </a:rPr>
              <a:t>.</a:t>
            </a:r>
            <a:endParaRPr lang="en-US" sz="1400" spc="-10" dirty="0">
              <a:latin typeface="Cambria"/>
              <a:cs typeface="Cambria"/>
            </a:endParaRPr>
          </a:p>
          <a:p>
            <a:pPr marL="12700" marR="119380">
              <a:lnSpc>
                <a:spcPct val="97700"/>
              </a:lnSpc>
              <a:spcBef>
                <a:spcPts val="1390"/>
              </a:spcBef>
            </a:pPr>
            <a:r>
              <a:rPr lang="en-US" sz="1400" b="1" dirty="0">
                <a:latin typeface="Cambria"/>
                <a:cs typeface="Cambria"/>
              </a:rPr>
              <a:t>Key</a:t>
            </a:r>
            <a:r>
              <a:rPr lang="en-US" sz="1400" b="1" spc="-25" dirty="0">
                <a:latin typeface="Cambria"/>
                <a:cs typeface="Cambria"/>
              </a:rPr>
              <a:t> </a:t>
            </a:r>
            <a:r>
              <a:rPr lang="en-US" sz="1400" b="1" spc="-10" dirty="0">
                <a:latin typeface="Cambria"/>
                <a:cs typeface="Cambria"/>
              </a:rPr>
              <a:t>Features of the Online Voting System</a:t>
            </a:r>
            <a:r>
              <a:rPr lang="en-US" sz="1200" b="1" spc="-10" dirty="0">
                <a:latin typeface="Cambria"/>
                <a:cs typeface="Cambria"/>
              </a:rPr>
              <a:t>:</a:t>
            </a:r>
            <a:endParaRPr lang="en-US" sz="1200" b="1" dirty="0">
              <a:latin typeface="Cambria"/>
              <a:cs typeface="Cambria"/>
            </a:endParaRPr>
          </a:p>
          <a:p>
            <a:pPr marL="12700" marR="119380">
              <a:lnSpc>
                <a:spcPct val="97700"/>
              </a:lnSpc>
              <a:spcBef>
                <a:spcPts val="1390"/>
              </a:spcBef>
            </a:pPr>
            <a:endParaRPr sz="1400" dirty="0">
              <a:latin typeface="Cambria"/>
              <a:cs typeface="Cambria"/>
            </a:endParaRPr>
          </a:p>
        </p:txBody>
      </p:sp>
      <p:sp>
        <p:nvSpPr>
          <p:cNvPr id="4" name="object 4"/>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pic>
        <p:nvPicPr>
          <p:cNvPr id="6" name="Picture 5" descr="A diagram of a voting system&#10;&#10;AI-generated content may be incorrect.">
            <a:extLst>
              <a:ext uri="{FF2B5EF4-FFF2-40B4-BE49-F238E27FC236}">
                <a16:creationId xmlns:a16="http://schemas.microsoft.com/office/drawing/2014/main" id="{A03419EA-6FDD-44D1-163C-97852F5C5F65}"/>
              </a:ext>
            </a:extLst>
          </p:cNvPr>
          <p:cNvPicPr>
            <a:picLocks noChangeAspect="1"/>
          </p:cNvPicPr>
          <p:nvPr/>
        </p:nvPicPr>
        <p:blipFill>
          <a:blip r:embed="rId2">
            <a:extLst>
              <a:ext uri="{28A0092B-C50C-407E-A947-70E740481C1C}">
                <a14:useLocalDpi xmlns:a14="http://schemas.microsoft.com/office/drawing/2010/main" val="0"/>
              </a:ext>
            </a:extLst>
          </a:blip>
          <a:srcRect t="9308" b="5070"/>
          <a:stretch>
            <a:fillRect/>
          </a:stretch>
        </p:blipFill>
        <p:spPr>
          <a:xfrm>
            <a:off x="1107645" y="5446065"/>
            <a:ext cx="5668308" cy="37113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829944">
              <a:lnSpc>
                <a:spcPct val="100000"/>
              </a:lnSpc>
              <a:spcBef>
                <a:spcPts val="95"/>
              </a:spcBef>
            </a:pPr>
            <a:r>
              <a:rPr sz="2500" b="0" dirty="0">
                <a:latin typeface="Times New Roman"/>
                <a:cs typeface="Times New Roman"/>
              </a:rPr>
              <a:t>Technical</a:t>
            </a:r>
            <a:r>
              <a:rPr sz="2500" b="0" spc="-105" dirty="0">
                <a:latin typeface="Times New Roman"/>
                <a:cs typeface="Times New Roman"/>
              </a:rPr>
              <a:t> </a:t>
            </a:r>
            <a:r>
              <a:rPr sz="2500" b="0" spc="-10" dirty="0">
                <a:latin typeface="Times New Roman"/>
                <a:cs typeface="Times New Roman"/>
              </a:rPr>
              <a:t>Requirements</a:t>
            </a:r>
            <a:endParaRPr sz="2500">
              <a:latin typeface="Times New Roman"/>
              <a:cs typeface="Times New Roman"/>
            </a:endParaRPr>
          </a:p>
        </p:txBody>
      </p:sp>
      <p:sp>
        <p:nvSpPr>
          <p:cNvPr id="3" name="object 3"/>
          <p:cNvSpPr txBox="1"/>
          <p:nvPr/>
        </p:nvSpPr>
        <p:spPr>
          <a:xfrm>
            <a:off x="901700" y="1444243"/>
            <a:ext cx="1351280" cy="270510"/>
          </a:xfrm>
          <a:prstGeom prst="rect">
            <a:avLst/>
          </a:prstGeom>
        </p:spPr>
        <p:txBody>
          <a:bodyPr vert="horz" wrap="square" lIns="0" tIns="13335" rIns="0" bIns="0" rtlCol="0">
            <a:spAutoFit/>
          </a:bodyPr>
          <a:lstStyle/>
          <a:p>
            <a:pPr marL="12700">
              <a:lnSpc>
                <a:spcPct val="100000"/>
              </a:lnSpc>
              <a:spcBef>
                <a:spcPts val="105"/>
              </a:spcBef>
            </a:pPr>
            <a:r>
              <a:rPr sz="1600" b="1" spc="-10" dirty="0">
                <a:latin typeface="Cambria"/>
                <a:cs typeface="Cambria"/>
              </a:rPr>
              <a:t>PhpMyAdmin:</a:t>
            </a:r>
            <a:endParaRPr sz="1600">
              <a:latin typeface="Cambria"/>
              <a:cs typeface="Cambria"/>
            </a:endParaRPr>
          </a:p>
        </p:txBody>
      </p:sp>
      <p:sp>
        <p:nvSpPr>
          <p:cNvPr id="4" name="object 4"/>
          <p:cNvSpPr txBox="1">
            <a:spLocks noGrp="1"/>
          </p:cNvSpPr>
          <p:nvPr>
            <p:ph type="body" idx="1"/>
          </p:nvPr>
        </p:nvSpPr>
        <p:spPr>
          <a:xfrm>
            <a:off x="901700" y="3151837"/>
            <a:ext cx="5935980" cy="1706108"/>
          </a:xfrm>
          <a:prstGeom prst="rect">
            <a:avLst/>
          </a:prstGeom>
        </p:spPr>
        <p:txBody>
          <a:bodyPr vert="horz" wrap="square" lIns="0" tIns="15875" rIns="0" bIns="0" rtlCol="0">
            <a:spAutoFit/>
          </a:bodyPr>
          <a:lstStyle/>
          <a:p>
            <a:pPr marL="12700" marR="202565">
              <a:lnSpc>
                <a:spcPct val="97900"/>
              </a:lnSpc>
              <a:spcBef>
                <a:spcPts val="125"/>
              </a:spcBef>
            </a:pPr>
            <a:r>
              <a:rPr lang="en-US" dirty="0"/>
              <a:t>phpMyAdmin is a user-friendly, browser-based tool for managing MySQL databases. It offers a graphical interface that simplifies database tasks, making it ideal for both beginners and experienced users.</a:t>
            </a:r>
          </a:p>
          <a:p>
            <a:pPr marL="12700" marR="202565">
              <a:lnSpc>
                <a:spcPct val="97900"/>
              </a:lnSpc>
              <a:spcBef>
                <a:spcPts val="125"/>
              </a:spcBef>
            </a:pPr>
            <a:endParaRPr lang="en-US" dirty="0"/>
          </a:p>
          <a:p>
            <a:pPr marL="12700" marR="202565">
              <a:lnSpc>
                <a:spcPct val="97900"/>
              </a:lnSpc>
              <a:spcBef>
                <a:spcPts val="125"/>
              </a:spcBef>
            </a:pPr>
            <a:r>
              <a:rPr i="1" dirty="0">
                <a:latin typeface="Cambria"/>
                <a:cs typeface="Cambria"/>
              </a:rPr>
              <a:t>Key</a:t>
            </a:r>
            <a:r>
              <a:rPr i="1" spc="-35" dirty="0">
                <a:latin typeface="Cambria"/>
                <a:cs typeface="Cambria"/>
              </a:rPr>
              <a:t> </a:t>
            </a:r>
            <a:r>
              <a:rPr i="1" dirty="0">
                <a:latin typeface="Cambria"/>
                <a:cs typeface="Cambria"/>
              </a:rPr>
              <a:t>Features</a:t>
            </a:r>
            <a:r>
              <a:rPr i="1" spc="-35" dirty="0">
                <a:latin typeface="Cambria"/>
                <a:cs typeface="Cambria"/>
              </a:rPr>
              <a:t> </a:t>
            </a:r>
            <a:r>
              <a:rPr i="1" dirty="0">
                <a:latin typeface="Cambria"/>
                <a:cs typeface="Cambria"/>
              </a:rPr>
              <a:t>of</a:t>
            </a:r>
            <a:r>
              <a:rPr i="1" spc="-35" dirty="0">
                <a:latin typeface="Cambria"/>
                <a:cs typeface="Cambria"/>
              </a:rPr>
              <a:t> </a:t>
            </a:r>
            <a:r>
              <a:rPr i="1" spc="-10" dirty="0">
                <a:latin typeface="Cambria"/>
                <a:cs typeface="Cambria"/>
              </a:rPr>
              <a:t>phpMyAdmin:</a:t>
            </a:r>
            <a:endParaRPr lang="en-US" i="1" spc="-10" dirty="0">
              <a:latin typeface="Cambria"/>
              <a:cs typeface="Cambria"/>
            </a:endParaRPr>
          </a:p>
          <a:p>
            <a:pPr marL="12700" marR="202565">
              <a:lnSpc>
                <a:spcPct val="97900"/>
              </a:lnSpc>
              <a:spcBef>
                <a:spcPts val="125"/>
              </a:spcBef>
            </a:pPr>
            <a:endParaRPr i="1" spc="-10" dirty="0">
              <a:latin typeface="Cambria"/>
              <a:cs typeface="Cambria"/>
            </a:endParaRPr>
          </a:p>
          <a:p>
            <a:pPr marL="469900" marR="180340" indent="-228600">
              <a:lnSpc>
                <a:spcPts val="1630"/>
              </a:lnSpc>
              <a:spcBef>
                <a:spcPts val="1440"/>
              </a:spcBef>
              <a:buSzPct val="71428"/>
              <a:buAutoNum type="arabicPeriod"/>
              <a:tabLst>
                <a:tab pos="469900" algn="l"/>
              </a:tabLst>
            </a:pPr>
            <a:endParaRPr spc="-10" dirty="0"/>
          </a:p>
        </p:txBody>
      </p:sp>
      <p:pic>
        <p:nvPicPr>
          <p:cNvPr id="5" name="object 5"/>
          <p:cNvPicPr/>
          <p:nvPr/>
        </p:nvPicPr>
        <p:blipFill>
          <a:blip r:embed="rId2" cstate="print"/>
          <a:stretch>
            <a:fillRect/>
          </a:stretch>
        </p:blipFill>
        <p:spPr>
          <a:xfrm>
            <a:off x="2514600" y="1860910"/>
            <a:ext cx="2261872" cy="984476"/>
          </a:xfrm>
          <a:prstGeom prst="rect">
            <a:avLst/>
          </a:prstGeom>
        </p:spPr>
      </p:pic>
      <p:sp>
        <p:nvSpPr>
          <p:cNvPr id="6" name="object 6"/>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pic>
        <p:nvPicPr>
          <p:cNvPr id="10" name="Picture 9" descr="A diagram of a data processing process&#10;&#10;AI-generated content may be incorrect.">
            <a:extLst>
              <a:ext uri="{FF2B5EF4-FFF2-40B4-BE49-F238E27FC236}">
                <a16:creationId xmlns:a16="http://schemas.microsoft.com/office/drawing/2014/main" id="{8B894034-B1BB-5F5A-127A-E14A4603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374" y="4288331"/>
            <a:ext cx="4818026" cy="45800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38200"/>
            <a:ext cx="827405" cy="270510"/>
          </a:xfrm>
          <a:prstGeom prst="rect">
            <a:avLst/>
          </a:prstGeom>
        </p:spPr>
        <p:txBody>
          <a:bodyPr vert="horz" wrap="square" lIns="0" tIns="13335" rIns="0" bIns="0" rtlCol="0">
            <a:spAutoFit/>
          </a:bodyPr>
          <a:lstStyle/>
          <a:p>
            <a:pPr marL="12700">
              <a:lnSpc>
                <a:spcPct val="100000"/>
              </a:lnSpc>
              <a:spcBef>
                <a:spcPts val="105"/>
              </a:spcBef>
            </a:pPr>
            <a:r>
              <a:rPr sz="1600" b="1" spc="-10" dirty="0">
                <a:latin typeface="Times New Roman"/>
                <a:cs typeface="Times New Roman"/>
              </a:rPr>
              <a:t>XAMPP:</a:t>
            </a:r>
            <a:endParaRPr sz="1600" dirty="0">
              <a:latin typeface="Times New Roman"/>
              <a:cs typeface="Times New Roman"/>
            </a:endParaRPr>
          </a:p>
        </p:txBody>
      </p:sp>
      <p:sp>
        <p:nvSpPr>
          <p:cNvPr id="3" name="object 3"/>
          <p:cNvSpPr txBox="1"/>
          <p:nvPr/>
        </p:nvSpPr>
        <p:spPr>
          <a:xfrm>
            <a:off x="901700" y="2489646"/>
            <a:ext cx="5955030" cy="2277290"/>
          </a:xfrm>
          <a:prstGeom prst="rect">
            <a:avLst/>
          </a:prstGeom>
        </p:spPr>
        <p:txBody>
          <a:bodyPr vert="horz" wrap="square" lIns="0" tIns="15875" rIns="0" bIns="0" rtlCol="0">
            <a:spAutoFit/>
          </a:bodyPr>
          <a:lstStyle/>
          <a:p>
            <a:pPr marL="12700" marR="408940" indent="38735" algn="just">
              <a:lnSpc>
                <a:spcPct val="97900"/>
              </a:lnSpc>
              <a:spcBef>
                <a:spcPts val="125"/>
              </a:spcBef>
            </a:pPr>
            <a:r>
              <a:rPr sz="1400" dirty="0">
                <a:latin typeface="Cambria"/>
                <a:cs typeface="Cambria"/>
              </a:rPr>
              <a:t>XAMPP</a:t>
            </a:r>
            <a:r>
              <a:rPr sz="1400" spc="-30" dirty="0">
                <a:latin typeface="Cambria"/>
                <a:cs typeface="Cambria"/>
              </a:rPr>
              <a:t> </a:t>
            </a:r>
            <a:r>
              <a:rPr sz="1400" dirty="0">
                <a:latin typeface="Cambria"/>
                <a:cs typeface="Cambria"/>
              </a:rPr>
              <a:t>is</a:t>
            </a:r>
            <a:r>
              <a:rPr sz="1400" spc="-35" dirty="0">
                <a:latin typeface="Cambria"/>
                <a:cs typeface="Cambria"/>
              </a:rPr>
              <a:t> </a:t>
            </a:r>
            <a:r>
              <a:rPr sz="1400" dirty="0">
                <a:latin typeface="Cambria"/>
                <a:cs typeface="Cambria"/>
              </a:rPr>
              <a:t>a</a:t>
            </a:r>
            <a:r>
              <a:rPr sz="1400" spc="-35" dirty="0">
                <a:latin typeface="Cambria"/>
                <a:cs typeface="Cambria"/>
              </a:rPr>
              <a:t> </a:t>
            </a:r>
            <a:r>
              <a:rPr sz="1400" dirty="0">
                <a:latin typeface="Cambria"/>
                <a:cs typeface="Cambria"/>
              </a:rPr>
              <a:t>free</a:t>
            </a:r>
            <a:r>
              <a:rPr sz="1400" spc="-35" dirty="0">
                <a:latin typeface="Cambria"/>
                <a:cs typeface="Cambria"/>
              </a:rPr>
              <a:t> </a:t>
            </a:r>
            <a:r>
              <a:rPr sz="1400" dirty="0">
                <a:latin typeface="Cambria"/>
                <a:cs typeface="Cambria"/>
              </a:rPr>
              <a:t>and</a:t>
            </a:r>
            <a:r>
              <a:rPr sz="1400" spc="-30" dirty="0">
                <a:latin typeface="Cambria"/>
                <a:cs typeface="Cambria"/>
              </a:rPr>
              <a:t> </a:t>
            </a:r>
            <a:r>
              <a:rPr sz="1400" spc="-10" dirty="0">
                <a:latin typeface="Cambria"/>
                <a:cs typeface="Cambria"/>
              </a:rPr>
              <a:t>open-</a:t>
            </a:r>
            <a:r>
              <a:rPr sz="1400" dirty="0">
                <a:latin typeface="Cambria"/>
                <a:cs typeface="Cambria"/>
              </a:rPr>
              <a:t>source</a:t>
            </a:r>
            <a:r>
              <a:rPr sz="1400" spc="-35" dirty="0">
                <a:latin typeface="Cambria"/>
                <a:cs typeface="Cambria"/>
              </a:rPr>
              <a:t> </a:t>
            </a:r>
            <a:r>
              <a:rPr sz="1400" dirty="0">
                <a:latin typeface="Cambria"/>
                <a:cs typeface="Cambria"/>
              </a:rPr>
              <a:t>software</a:t>
            </a:r>
            <a:r>
              <a:rPr sz="1400" spc="-35" dirty="0">
                <a:latin typeface="Cambria"/>
                <a:cs typeface="Cambria"/>
              </a:rPr>
              <a:t> </a:t>
            </a:r>
            <a:r>
              <a:rPr sz="1400" dirty="0">
                <a:latin typeface="Cambria"/>
                <a:cs typeface="Cambria"/>
              </a:rPr>
              <a:t>package</a:t>
            </a:r>
            <a:r>
              <a:rPr sz="1400" spc="-35" dirty="0">
                <a:latin typeface="Cambria"/>
                <a:cs typeface="Cambria"/>
              </a:rPr>
              <a:t> </a:t>
            </a:r>
            <a:r>
              <a:rPr sz="1400" dirty="0">
                <a:latin typeface="Cambria"/>
                <a:cs typeface="Cambria"/>
              </a:rPr>
              <a:t>that</a:t>
            </a:r>
            <a:r>
              <a:rPr sz="1400" spc="-35" dirty="0">
                <a:latin typeface="Cambria"/>
                <a:cs typeface="Cambria"/>
              </a:rPr>
              <a:t> </a:t>
            </a:r>
            <a:r>
              <a:rPr sz="1400" dirty="0">
                <a:latin typeface="Cambria"/>
                <a:cs typeface="Cambria"/>
              </a:rPr>
              <a:t>provides</a:t>
            </a:r>
            <a:r>
              <a:rPr sz="1400" spc="-30" dirty="0">
                <a:latin typeface="Cambria"/>
                <a:cs typeface="Cambria"/>
              </a:rPr>
              <a:t> </a:t>
            </a:r>
            <a:r>
              <a:rPr sz="1400" dirty="0">
                <a:latin typeface="Cambria"/>
                <a:cs typeface="Cambria"/>
              </a:rPr>
              <a:t>a</a:t>
            </a:r>
            <a:r>
              <a:rPr sz="1400" spc="-35" dirty="0">
                <a:latin typeface="Cambria"/>
                <a:cs typeface="Cambria"/>
              </a:rPr>
              <a:t> </a:t>
            </a:r>
            <a:r>
              <a:rPr sz="1400" spc="-10" dirty="0">
                <a:latin typeface="Cambria"/>
                <a:cs typeface="Cambria"/>
              </a:rPr>
              <a:t>local development</a:t>
            </a:r>
            <a:r>
              <a:rPr sz="1400" spc="-25" dirty="0">
                <a:latin typeface="Cambria"/>
                <a:cs typeface="Cambria"/>
              </a:rPr>
              <a:t> </a:t>
            </a:r>
            <a:r>
              <a:rPr sz="1400" spc="-10" dirty="0">
                <a:latin typeface="Cambria"/>
                <a:cs typeface="Cambria"/>
              </a:rPr>
              <a:t>environment</a:t>
            </a:r>
            <a:r>
              <a:rPr sz="1400" spc="-20" dirty="0">
                <a:latin typeface="Cambria"/>
                <a:cs typeface="Cambria"/>
              </a:rPr>
              <a:t> </a:t>
            </a:r>
            <a:r>
              <a:rPr sz="1400" dirty="0">
                <a:latin typeface="Cambria"/>
                <a:cs typeface="Cambria"/>
              </a:rPr>
              <a:t>for</a:t>
            </a:r>
            <a:r>
              <a:rPr sz="1400" spc="-20" dirty="0">
                <a:latin typeface="Cambria"/>
                <a:cs typeface="Cambria"/>
              </a:rPr>
              <a:t> </a:t>
            </a:r>
            <a:r>
              <a:rPr sz="1400" dirty="0">
                <a:latin typeface="Cambria"/>
                <a:cs typeface="Cambria"/>
              </a:rPr>
              <a:t>building</a:t>
            </a:r>
            <a:r>
              <a:rPr sz="1400" spc="-20" dirty="0">
                <a:latin typeface="Cambria"/>
                <a:cs typeface="Cambria"/>
              </a:rPr>
              <a:t> </a:t>
            </a:r>
            <a:r>
              <a:rPr sz="1400" dirty="0">
                <a:latin typeface="Cambria"/>
                <a:cs typeface="Cambria"/>
              </a:rPr>
              <a:t>and</a:t>
            </a:r>
            <a:r>
              <a:rPr sz="1400" spc="-15" dirty="0">
                <a:latin typeface="Cambria"/>
                <a:cs typeface="Cambria"/>
              </a:rPr>
              <a:t> </a:t>
            </a:r>
            <a:r>
              <a:rPr sz="1400" dirty="0">
                <a:latin typeface="Cambria"/>
                <a:cs typeface="Cambria"/>
              </a:rPr>
              <a:t>testing</a:t>
            </a:r>
            <a:r>
              <a:rPr sz="1400" spc="-20" dirty="0">
                <a:latin typeface="Cambria"/>
                <a:cs typeface="Cambria"/>
              </a:rPr>
              <a:t> </a:t>
            </a:r>
            <a:r>
              <a:rPr sz="1400" dirty="0">
                <a:latin typeface="Cambria"/>
                <a:cs typeface="Cambria"/>
              </a:rPr>
              <a:t>web</a:t>
            </a:r>
            <a:r>
              <a:rPr sz="1400" spc="-15" dirty="0">
                <a:latin typeface="Cambria"/>
                <a:cs typeface="Cambria"/>
              </a:rPr>
              <a:t> </a:t>
            </a:r>
            <a:r>
              <a:rPr sz="1400" dirty="0">
                <a:latin typeface="Cambria"/>
                <a:cs typeface="Cambria"/>
              </a:rPr>
              <a:t>applications.</a:t>
            </a:r>
            <a:r>
              <a:rPr sz="1400" spc="-20" dirty="0">
                <a:latin typeface="Cambria"/>
                <a:cs typeface="Cambria"/>
              </a:rPr>
              <a:t> </a:t>
            </a:r>
            <a:r>
              <a:rPr sz="1400" spc="-25" dirty="0">
                <a:latin typeface="Cambria"/>
                <a:cs typeface="Cambria"/>
              </a:rPr>
              <a:t>The </a:t>
            </a:r>
            <a:r>
              <a:rPr sz="1400" dirty="0">
                <a:latin typeface="Cambria"/>
                <a:cs typeface="Cambria"/>
              </a:rPr>
              <a:t>name</a:t>
            </a:r>
            <a:r>
              <a:rPr sz="1400" spc="-50" dirty="0">
                <a:latin typeface="Cambria"/>
                <a:cs typeface="Cambria"/>
              </a:rPr>
              <a:t> </a:t>
            </a:r>
            <a:r>
              <a:rPr sz="1400" dirty="0">
                <a:latin typeface="Cambria"/>
                <a:cs typeface="Cambria"/>
              </a:rPr>
              <a:t>XAMPP</a:t>
            </a:r>
            <a:r>
              <a:rPr sz="1400" spc="-40" dirty="0">
                <a:latin typeface="Cambria"/>
                <a:cs typeface="Cambria"/>
              </a:rPr>
              <a:t> </a:t>
            </a:r>
            <a:r>
              <a:rPr sz="1400" dirty="0">
                <a:latin typeface="Cambria"/>
                <a:cs typeface="Cambria"/>
              </a:rPr>
              <a:t>stands</a:t>
            </a:r>
            <a:r>
              <a:rPr sz="1400" spc="-45" dirty="0">
                <a:latin typeface="Cambria"/>
                <a:cs typeface="Cambria"/>
              </a:rPr>
              <a:t> </a:t>
            </a:r>
            <a:r>
              <a:rPr sz="1400" spc="-20" dirty="0">
                <a:latin typeface="Cambria"/>
                <a:cs typeface="Cambria"/>
              </a:rPr>
              <a:t>for:</a:t>
            </a:r>
            <a:endParaRPr sz="1400" dirty="0">
              <a:latin typeface="Cambria"/>
              <a:cs typeface="Cambria"/>
            </a:endParaRPr>
          </a:p>
          <a:p>
            <a:pPr marL="469265" indent="-227965">
              <a:lnSpc>
                <a:spcPts val="1655"/>
              </a:lnSpc>
              <a:spcBef>
                <a:spcPts val="1345"/>
              </a:spcBef>
              <a:buClr>
                <a:srgbClr val="666666"/>
              </a:buClr>
              <a:buSzPct val="78571"/>
              <a:buFont typeface="Times New Roman"/>
              <a:buChar char="●"/>
              <a:tabLst>
                <a:tab pos="469265" algn="l"/>
              </a:tabLst>
            </a:pPr>
            <a:r>
              <a:rPr sz="1400" dirty="0">
                <a:latin typeface="Cambria"/>
                <a:cs typeface="Cambria"/>
              </a:rPr>
              <a:t>X</a:t>
            </a:r>
            <a:r>
              <a:rPr sz="1400" spc="-25" dirty="0">
                <a:latin typeface="Cambria"/>
                <a:cs typeface="Cambria"/>
              </a:rPr>
              <a:t> </a:t>
            </a:r>
            <a:r>
              <a:rPr sz="1400" dirty="0">
                <a:latin typeface="Cambria"/>
                <a:cs typeface="Cambria"/>
              </a:rPr>
              <a:t>–</a:t>
            </a:r>
            <a:r>
              <a:rPr sz="1400" spc="-25" dirty="0">
                <a:latin typeface="Cambria"/>
                <a:cs typeface="Cambria"/>
              </a:rPr>
              <a:t> </a:t>
            </a:r>
            <a:r>
              <a:rPr sz="1400" spc="-10" dirty="0">
                <a:latin typeface="Cambria"/>
                <a:cs typeface="Cambria"/>
              </a:rPr>
              <a:t>Cross-</a:t>
            </a:r>
            <a:r>
              <a:rPr sz="1400" dirty="0">
                <a:latin typeface="Cambria"/>
                <a:cs typeface="Cambria"/>
              </a:rPr>
              <a:t>Platform</a:t>
            </a:r>
            <a:r>
              <a:rPr sz="1400" spc="-20" dirty="0">
                <a:latin typeface="Cambria"/>
                <a:cs typeface="Cambria"/>
              </a:rPr>
              <a:t> </a:t>
            </a:r>
            <a:r>
              <a:rPr sz="1400" dirty="0">
                <a:latin typeface="Cambria"/>
                <a:cs typeface="Cambria"/>
              </a:rPr>
              <a:t>(it</a:t>
            </a:r>
            <a:r>
              <a:rPr sz="1400" spc="-20" dirty="0">
                <a:latin typeface="Cambria"/>
                <a:cs typeface="Cambria"/>
              </a:rPr>
              <a:t> </a:t>
            </a:r>
            <a:r>
              <a:rPr sz="1400" dirty="0">
                <a:latin typeface="Cambria"/>
                <a:cs typeface="Cambria"/>
              </a:rPr>
              <a:t>works</a:t>
            </a:r>
            <a:r>
              <a:rPr sz="1400" spc="-25" dirty="0">
                <a:latin typeface="Cambria"/>
                <a:cs typeface="Cambria"/>
              </a:rPr>
              <a:t> </a:t>
            </a:r>
            <a:r>
              <a:rPr sz="1400" dirty="0">
                <a:latin typeface="Cambria"/>
                <a:cs typeface="Cambria"/>
              </a:rPr>
              <a:t>on</a:t>
            </a:r>
            <a:r>
              <a:rPr sz="1400" spc="-25" dirty="0">
                <a:latin typeface="Cambria"/>
                <a:cs typeface="Cambria"/>
              </a:rPr>
              <a:t> </a:t>
            </a:r>
            <a:r>
              <a:rPr sz="1400" dirty="0">
                <a:latin typeface="Cambria"/>
                <a:cs typeface="Cambria"/>
              </a:rPr>
              <a:t>Windows,</a:t>
            </a:r>
            <a:r>
              <a:rPr sz="1400" spc="-25" dirty="0">
                <a:latin typeface="Cambria"/>
                <a:cs typeface="Cambria"/>
              </a:rPr>
              <a:t> </a:t>
            </a:r>
            <a:r>
              <a:rPr sz="1400" dirty="0">
                <a:latin typeface="Cambria"/>
                <a:cs typeface="Cambria"/>
              </a:rPr>
              <a:t>macOS,</a:t>
            </a:r>
            <a:r>
              <a:rPr sz="1400" spc="-20" dirty="0">
                <a:latin typeface="Cambria"/>
                <a:cs typeface="Cambria"/>
              </a:rPr>
              <a:t> </a:t>
            </a:r>
            <a:r>
              <a:rPr sz="1400" dirty="0">
                <a:latin typeface="Cambria"/>
                <a:cs typeface="Cambria"/>
              </a:rPr>
              <a:t>and</a:t>
            </a:r>
            <a:r>
              <a:rPr sz="1400" spc="-25" dirty="0">
                <a:latin typeface="Cambria"/>
                <a:cs typeface="Cambria"/>
              </a:rPr>
              <a:t> </a:t>
            </a:r>
            <a:r>
              <a:rPr sz="1400" spc="-10" dirty="0">
                <a:latin typeface="Cambria"/>
                <a:cs typeface="Cambria"/>
              </a:rPr>
              <a:t>Linux)</a:t>
            </a:r>
            <a:endParaRPr sz="1400" dirty="0">
              <a:latin typeface="Cambria"/>
              <a:cs typeface="Cambria"/>
            </a:endParaRPr>
          </a:p>
          <a:p>
            <a:pPr marL="469265" indent="-227965">
              <a:lnSpc>
                <a:spcPts val="1645"/>
              </a:lnSpc>
              <a:buClr>
                <a:srgbClr val="666666"/>
              </a:buClr>
              <a:buSzPct val="78571"/>
              <a:buFont typeface="Times New Roman"/>
              <a:buChar char="●"/>
              <a:tabLst>
                <a:tab pos="469265" algn="l"/>
              </a:tabLst>
            </a:pPr>
            <a:r>
              <a:rPr sz="1400" dirty="0">
                <a:latin typeface="Cambria"/>
                <a:cs typeface="Cambria"/>
              </a:rPr>
              <a:t>A</a:t>
            </a:r>
            <a:r>
              <a:rPr sz="1400" spc="-25" dirty="0">
                <a:latin typeface="Cambria"/>
                <a:cs typeface="Cambria"/>
              </a:rPr>
              <a:t> </a:t>
            </a:r>
            <a:r>
              <a:rPr sz="1400" dirty="0">
                <a:latin typeface="Cambria"/>
                <a:cs typeface="Cambria"/>
              </a:rPr>
              <a:t>–</a:t>
            </a:r>
            <a:r>
              <a:rPr sz="1400" spc="-25" dirty="0">
                <a:latin typeface="Cambria"/>
                <a:cs typeface="Cambria"/>
              </a:rPr>
              <a:t> </a:t>
            </a:r>
            <a:r>
              <a:rPr sz="1400" dirty="0">
                <a:latin typeface="Cambria"/>
                <a:cs typeface="Cambria"/>
              </a:rPr>
              <a:t>Apache</a:t>
            </a:r>
            <a:r>
              <a:rPr sz="1400" spc="-25" dirty="0">
                <a:latin typeface="Cambria"/>
                <a:cs typeface="Cambria"/>
              </a:rPr>
              <a:t> </a:t>
            </a:r>
            <a:endParaRPr lang="en-US" sz="1400" spc="-25" dirty="0">
              <a:latin typeface="Cambria"/>
              <a:cs typeface="Cambria"/>
            </a:endParaRPr>
          </a:p>
          <a:p>
            <a:pPr marL="469265" indent="-227965">
              <a:lnSpc>
                <a:spcPts val="1645"/>
              </a:lnSpc>
              <a:buClr>
                <a:srgbClr val="666666"/>
              </a:buClr>
              <a:buSzPct val="78571"/>
              <a:buFont typeface="Times New Roman"/>
              <a:buChar char="●"/>
              <a:tabLst>
                <a:tab pos="469265" algn="l"/>
              </a:tabLst>
            </a:pPr>
            <a:r>
              <a:rPr lang="en-US" sz="1400" dirty="0">
                <a:latin typeface="Cambria"/>
                <a:cs typeface="Cambria"/>
              </a:rPr>
              <a:t>M</a:t>
            </a:r>
            <a:r>
              <a:rPr lang="en-US" sz="1400" spc="-15" dirty="0">
                <a:latin typeface="Cambria"/>
                <a:cs typeface="Cambria"/>
              </a:rPr>
              <a:t> </a:t>
            </a:r>
            <a:r>
              <a:rPr lang="en-US" sz="1400" dirty="0">
                <a:latin typeface="Cambria"/>
                <a:cs typeface="Cambria"/>
              </a:rPr>
              <a:t>–</a:t>
            </a:r>
            <a:r>
              <a:rPr lang="en-US" sz="1400" spc="-20" dirty="0">
                <a:latin typeface="Cambria"/>
                <a:cs typeface="Cambria"/>
              </a:rPr>
              <a:t> </a:t>
            </a:r>
            <a:r>
              <a:rPr lang="en-US" sz="1400" dirty="0">
                <a:latin typeface="Cambria"/>
                <a:cs typeface="Cambria"/>
              </a:rPr>
              <a:t>MariaDB</a:t>
            </a:r>
            <a:r>
              <a:rPr lang="en-US" sz="1400" spc="-10" dirty="0">
                <a:latin typeface="Cambria"/>
                <a:cs typeface="Cambria"/>
              </a:rPr>
              <a:t>)</a:t>
            </a:r>
            <a:endParaRPr lang="en-US" sz="1400" dirty="0">
              <a:latin typeface="Cambria"/>
              <a:cs typeface="Cambria"/>
            </a:endParaRPr>
          </a:p>
          <a:p>
            <a:pPr marL="469265" indent="-227965">
              <a:lnSpc>
                <a:spcPts val="1645"/>
              </a:lnSpc>
              <a:buClr>
                <a:srgbClr val="666666"/>
              </a:buClr>
              <a:buSzPct val="78571"/>
              <a:buFont typeface="Times New Roman"/>
              <a:buChar char="●"/>
              <a:tabLst>
                <a:tab pos="469265" algn="l"/>
              </a:tabLst>
            </a:pPr>
            <a:r>
              <a:rPr sz="1400" dirty="0">
                <a:latin typeface="Cambria"/>
                <a:cs typeface="Cambria"/>
              </a:rPr>
              <a:t>P</a:t>
            </a:r>
            <a:r>
              <a:rPr sz="1400" spc="-25" dirty="0">
                <a:latin typeface="Cambria"/>
                <a:cs typeface="Cambria"/>
              </a:rPr>
              <a:t> </a:t>
            </a:r>
            <a:r>
              <a:rPr sz="1400" dirty="0">
                <a:latin typeface="Cambria"/>
                <a:cs typeface="Cambria"/>
              </a:rPr>
              <a:t>–</a:t>
            </a:r>
            <a:r>
              <a:rPr sz="1400" spc="-25" dirty="0">
                <a:latin typeface="Cambria"/>
                <a:cs typeface="Cambria"/>
              </a:rPr>
              <a:t> </a:t>
            </a:r>
            <a:r>
              <a:rPr sz="1400" dirty="0">
                <a:latin typeface="Cambria"/>
                <a:cs typeface="Cambria"/>
              </a:rPr>
              <a:t>PHP</a:t>
            </a:r>
            <a:r>
              <a:rPr sz="1400" spc="-25" dirty="0">
                <a:latin typeface="Cambria"/>
                <a:cs typeface="Cambria"/>
              </a:rPr>
              <a:t> </a:t>
            </a:r>
            <a:endParaRPr lang="en-US" sz="1400" spc="-25" dirty="0">
              <a:latin typeface="Cambria"/>
              <a:cs typeface="Cambria"/>
            </a:endParaRPr>
          </a:p>
          <a:p>
            <a:pPr marL="469265" indent="-227965">
              <a:lnSpc>
                <a:spcPts val="1645"/>
              </a:lnSpc>
              <a:buClr>
                <a:srgbClr val="666666"/>
              </a:buClr>
              <a:buSzPct val="78571"/>
              <a:buFont typeface="Times New Roman"/>
              <a:buChar char="●"/>
              <a:tabLst>
                <a:tab pos="469265" algn="l"/>
              </a:tabLst>
            </a:pPr>
            <a:r>
              <a:rPr sz="1400" dirty="0">
                <a:latin typeface="Cambria"/>
                <a:cs typeface="Cambria"/>
              </a:rPr>
              <a:t>P</a:t>
            </a:r>
            <a:r>
              <a:rPr sz="1400" spc="-35" dirty="0">
                <a:latin typeface="Cambria"/>
                <a:cs typeface="Cambria"/>
              </a:rPr>
              <a:t> </a:t>
            </a:r>
            <a:r>
              <a:rPr sz="1400" dirty="0">
                <a:latin typeface="Cambria"/>
                <a:cs typeface="Cambria"/>
              </a:rPr>
              <a:t>–</a:t>
            </a:r>
            <a:r>
              <a:rPr sz="1400" spc="-35" dirty="0">
                <a:latin typeface="Cambria"/>
                <a:cs typeface="Cambria"/>
              </a:rPr>
              <a:t> </a:t>
            </a:r>
            <a:r>
              <a:rPr sz="1400" dirty="0">
                <a:latin typeface="Cambria"/>
                <a:cs typeface="Cambria"/>
              </a:rPr>
              <a:t>Perl</a:t>
            </a:r>
            <a:endParaRPr lang="en-US" sz="1400" spc="-10" dirty="0">
              <a:latin typeface="Cambria"/>
              <a:cs typeface="Cambria"/>
            </a:endParaRPr>
          </a:p>
          <a:p>
            <a:pPr marL="469265" indent="-227965">
              <a:lnSpc>
                <a:spcPts val="1670"/>
              </a:lnSpc>
              <a:buClr>
                <a:srgbClr val="666666"/>
              </a:buClr>
              <a:buSzPct val="78571"/>
              <a:buFont typeface="Times New Roman"/>
              <a:buChar char="●"/>
              <a:tabLst>
                <a:tab pos="469265" algn="l"/>
              </a:tabLst>
            </a:pPr>
            <a:endParaRPr lang="en-US" sz="1400" spc="-10" dirty="0">
              <a:latin typeface="Cambria"/>
              <a:cs typeface="Cambria"/>
            </a:endParaRPr>
          </a:p>
          <a:p>
            <a:pPr marL="469265" indent="-227965">
              <a:lnSpc>
                <a:spcPts val="1670"/>
              </a:lnSpc>
              <a:buClr>
                <a:srgbClr val="666666"/>
              </a:buClr>
              <a:buSzPct val="78571"/>
              <a:buFont typeface="Times New Roman"/>
              <a:buChar char="●"/>
              <a:tabLst>
                <a:tab pos="469265" algn="l"/>
              </a:tabLst>
            </a:pPr>
            <a:endParaRPr sz="1400" dirty="0">
              <a:latin typeface="Cambria"/>
              <a:cs typeface="Cambria"/>
            </a:endParaRPr>
          </a:p>
        </p:txBody>
      </p:sp>
      <p:pic>
        <p:nvPicPr>
          <p:cNvPr id="4" name="object 4"/>
          <p:cNvPicPr/>
          <p:nvPr/>
        </p:nvPicPr>
        <p:blipFill>
          <a:blip r:embed="rId2" cstate="print"/>
          <a:stretch>
            <a:fillRect/>
          </a:stretch>
        </p:blipFill>
        <p:spPr>
          <a:xfrm>
            <a:off x="2325771" y="973454"/>
            <a:ext cx="1103229" cy="1143000"/>
          </a:xfrm>
          <a:prstGeom prst="rect">
            <a:avLst/>
          </a:prstGeom>
        </p:spPr>
      </p:pic>
      <p:sp>
        <p:nvSpPr>
          <p:cNvPr id="5" name="object 5"/>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pic>
        <p:nvPicPr>
          <p:cNvPr id="7" name="Picture 6" descr="A diagram of a software development&#10;&#10;AI-generated content may be incorrect.">
            <a:extLst>
              <a:ext uri="{FF2B5EF4-FFF2-40B4-BE49-F238E27FC236}">
                <a16:creationId xmlns:a16="http://schemas.microsoft.com/office/drawing/2014/main" id="{0C9B75CA-C11B-6129-DF08-0B3A5405B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105" y="4444990"/>
            <a:ext cx="4247414" cy="4657468"/>
          </a:xfrm>
          <a:prstGeom prst="rect">
            <a:avLst/>
          </a:prstGeom>
        </p:spPr>
      </p:pic>
      <p:pic>
        <p:nvPicPr>
          <p:cNvPr id="9" name="Picture 8" descr="A diagram of a brain&#10;&#10;AI-generated content may be incorrect.">
            <a:extLst>
              <a:ext uri="{FF2B5EF4-FFF2-40B4-BE49-F238E27FC236}">
                <a16:creationId xmlns:a16="http://schemas.microsoft.com/office/drawing/2014/main" id="{78588D61-E066-8034-02A0-FA27BF331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452" y="955942"/>
            <a:ext cx="2261376" cy="14824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9507"/>
            <a:ext cx="793750" cy="270510"/>
          </a:xfrm>
          <a:prstGeom prst="rect">
            <a:avLst/>
          </a:prstGeom>
        </p:spPr>
        <p:txBody>
          <a:bodyPr vert="horz" wrap="square" lIns="0" tIns="13335" rIns="0" bIns="0" rtlCol="0">
            <a:spAutoFit/>
          </a:bodyPr>
          <a:lstStyle/>
          <a:p>
            <a:pPr marL="12700">
              <a:lnSpc>
                <a:spcPct val="100000"/>
              </a:lnSpc>
              <a:spcBef>
                <a:spcPts val="105"/>
              </a:spcBef>
            </a:pPr>
            <a:r>
              <a:rPr sz="1600" b="1" spc="-10" dirty="0">
                <a:latin typeface="Times New Roman"/>
                <a:cs typeface="Times New Roman"/>
              </a:rPr>
              <a:t>MySQL:</a:t>
            </a:r>
            <a:endParaRPr sz="1600">
              <a:latin typeface="Times New Roman"/>
              <a:cs typeface="Times New Roman"/>
            </a:endParaRPr>
          </a:p>
        </p:txBody>
      </p:sp>
      <p:sp>
        <p:nvSpPr>
          <p:cNvPr id="3" name="object 3"/>
          <p:cNvSpPr txBox="1"/>
          <p:nvPr/>
        </p:nvSpPr>
        <p:spPr>
          <a:xfrm>
            <a:off x="909320" y="1669181"/>
            <a:ext cx="5921375" cy="1288814"/>
          </a:xfrm>
          <a:prstGeom prst="rect">
            <a:avLst/>
          </a:prstGeom>
        </p:spPr>
        <p:txBody>
          <a:bodyPr vert="horz" wrap="square" lIns="0" tIns="13970" rIns="0" bIns="0" rtlCol="0">
            <a:spAutoFit/>
          </a:bodyPr>
          <a:lstStyle/>
          <a:p>
            <a:pPr marL="12700" marR="5080">
              <a:lnSpc>
                <a:spcPct val="113799"/>
              </a:lnSpc>
              <a:spcBef>
                <a:spcPts val="110"/>
              </a:spcBef>
            </a:pPr>
            <a:r>
              <a:rPr lang="en-US" sz="1400" dirty="0"/>
              <a:t>MySQL is a popular open-source RDBMS that uses SQL to store, organize, and retrieve data. It's widely used in web development for managing structured data efficiently and reliably.</a:t>
            </a:r>
          </a:p>
          <a:p>
            <a:pPr marL="12700" marR="5080">
              <a:lnSpc>
                <a:spcPct val="113799"/>
              </a:lnSpc>
              <a:spcBef>
                <a:spcPts val="110"/>
              </a:spcBef>
            </a:pPr>
            <a:endParaRPr lang="en-US" sz="1400" dirty="0">
              <a:latin typeface="Cambria"/>
              <a:cs typeface="Cambria"/>
            </a:endParaRPr>
          </a:p>
          <a:p>
            <a:pPr>
              <a:lnSpc>
                <a:spcPct val="100000"/>
              </a:lnSpc>
              <a:spcBef>
                <a:spcPts val="465"/>
              </a:spcBef>
            </a:pPr>
            <a:endParaRPr sz="1400" dirty="0">
              <a:latin typeface="Cambria"/>
              <a:cs typeface="Cambria"/>
            </a:endParaRPr>
          </a:p>
        </p:txBody>
      </p:sp>
      <p:sp>
        <p:nvSpPr>
          <p:cNvPr id="4" name="object 4"/>
          <p:cNvSpPr txBox="1"/>
          <p:nvPr/>
        </p:nvSpPr>
        <p:spPr>
          <a:xfrm>
            <a:off x="901700" y="7599984"/>
            <a:ext cx="5928995" cy="998219"/>
          </a:xfrm>
          <a:prstGeom prst="rect">
            <a:avLst/>
          </a:prstGeom>
        </p:spPr>
        <p:txBody>
          <a:bodyPr vert="horz" wrap="square" lIns="0" tIns="13970" rIns="0" bIns="0" rtlCol="0">
            <a:spAutoFit/>
          </a:bodyPr>
          <a:lstStyle/>
          <a:p>
            <a:pPr marL="12700" marR="5080">
              <a:lnSpc>
                <a:spcPct val="113799"/>
              </a:lnSpc>
              <a:spcBef>
                <a:spcPts val="110"/>
              </a:spcBef>
            </a:pPr>
            <a:r>
              <a:rPr sz="1400" dirty="0">
                <a:solidFill>
                  <a:srgbClr val="666666"/>
                </a:solidFill>
                <a:latin typeface="Cambria"/>
                <a:cs typeface="Cambria"/>
              </a:rPr>
              <a:t>The</a:t>
            </a:r>
            <a:r>
              <a:rPr sz="1400" spc="-65" dirty="0">
                <a:solidFill>
                  <a:srgbClr val="666666"/>
                </a:solidFill>
                <a:latin typeface="Cambria"/>
                <a:cs typeface="Cambria"/>
              </a:rPr>
              <a:t> </a:t>
            </a:r>
            <a:r>
              <a:rPr sz="1400" dirty="0">
                <a:solidFill>
                  <a:srgbClr val="666666"/>
                </a:solidFill>
                <a:latin typeface="Cambria"/>
                <a:cs typeface="Cambria"/>
              </a:rPr>
              <a:t>Hypertext</a:t>
            </a:r>
            <a:r>
              <a:rPr sz="1400" spc="-30" dirty="0">
                <a:solidFill>
                  <a:srgbClr val="666666"/>
                </a:solidFill>
                <a:latin typeface="Cambria"/>
                <a:cs typeface="Cambria"/>
              </a:rPr>
              <a:t> </a:t>
            </a:r>
            <a:r>
              <a:rPr sz="1400" dirty="0">
                <a:solidFill>
                  <a:srgbClr val="666666"/>
                </a:solidFill>
                <a:latin typeface="Cambria"/>
                <a:cs typeface="Cambria"/>
              </a:rPr>
              <a:t>Markup</a:t>
            </a:r>
            <a:r>
              <a:rPr sz="1400" spc="-30" dirty="0">
                <a:solidFill>
                  <a:srgbClr val="666666"/>
                </a:solidFill>
                <a:latin typeface="Cambria"/>
                <a:cs typeface="Cambria"/>
              </a:rPr>
              <a:t> </a:t>
            </a:r>
            <a:r>
              <a:rPr sz="1400" spc="-10" dirty="0">
                <a:solidFill>
                  <a:srgbClr val="666666"/>
                </a:solidFill>
                <a:latin typeface="Cambria"/>
                <a:cs typeface="Cambria"/>
              </a:rPr>
              <a:t>Language</a:t>
            </a:r>
            <a:r>
              <a:rPr sz="1400" spc="-65" dirty="0">
                <a:solidFill>
                  <a:srgbClr val="666666"/>
                </a:solidFill>
                <a:latin typeface="Cambria"/>
                <a:cs typeface="Cambria"/>
              </a:rPr>
              <a:t> </a:t>
            </a:r>
            <a:r>
              <a:rPr sz="1400" dirty="0">
                <a:solidFill>
                  <a:srgbClr val="666666"/>
                </a:solidFill>
                <a:latin typeface="Cambria"/>
                <a:cs typeface="Cambria"/>
              </a:rPr>
              <a:t>(HTML)</a:t>
            </a:r>
            <a:r>
              <a:rPr sz="1400" spc="-40" dirty="0">
                <a:solidFill>
                  <a:srgbClr val="666666"/>
                </a:solidFill>
                <a:latin typeface="Cambria"/>
                <a:cs typeface="Cambria"/>
              </a:rPr>
              <a:t> </a:t>
            </a:r>
            <a:r>
              <a:rPr sz="1400" dirty="0">
                <a:solidFill>
                  <a:srgbClr val="666666"/>
                </a:solidFill>
                <a:latin typeface="Cambria"/>
                <a:cs typeface="Cambria"/>
              </a:rPr>
              <a:t>is</a:t>
            </a:r>
            <a:r>
              <a:rPr sz="1400" spc="-30" dirty="0">
                <a:solidFill>
                  <a:srgbClr val="666666"/>
                </a:solidFill>
                <a:latin typeface="Cambria"/>
                <a:cs typeface="Cambria"/>
              </a:rPr>
              <a:t> </a:t>
            </a:r>
            <a:r>
              <a:rPr sz="1400" dirty="0">
                <a:solidFill>
                  <a:srgbClr val="666666"/>
                </a:solidFill>
                <a:latin typeface="Cambria"/>
                <a:cs typeface="Cambria"/>
              </a:rPr>
              <a:t>the</a:t>
            </a:r>
            <a:r>
              <a:rPr sz="1400" spc="-65" dirty="0">
                <a:solidFill>
                  <a:srgbClr val="666666"/>
                </a:solidFill>
                <a:latin typeface="Cambria"/>
                <a:cs typeface="Cambria"/>
              </a:rPr>
              <a:t> </a:t>
            </a:r>
            <a:r>
              <a:rPr sz="1400" spc="-10" dirty="0">
                <a:solidFill>
                  <a:srgbClr val="666666"/>
                </a:solidFill>
                <a:latin typeface="Cambria"/>
                <a:cs typeface="Cambria"/>
              </a:rPr>
              <a:t>standard</a:t>
            </a:r>
            <a:r>
              <a:rPr sz="1400" spc="-55" dirty="0">
                <a:solidFill>
                  <a:srgbClr val="666666"/>
                </a:solidFill>
                <a:latin typeface="Cambria"/>
                <a:cs typeface="Cambria"/>
              </a:rPr>
              <a:t> </a:t>
            </a:r>
            <a:r>
              <a:rPr sz="1400" dirty="0">
                <a:solidFill>
                  <a:srgbClr val="666666"/>
                </a:solidFill>
                <a:latin typeface="Cambria"/>
                <a:cs typeface="Cambria"/>
              </a:rPr>
              <a:t>markup</a:t>
            </a:r>
            <a:r>
              <a:rPr sz="1400" spc="-30" dirty="0">
                <a:solidFill>
                  <a:srgbClr val="666666"/>
                </a:solidFill>
                <a:latin typeface="Cambria"/>
                <a:cs typeface="Cambria"/>
              </a:rPr>
              <a:t> </a:t>
            </a:r>
            <a:r>
              <a:rPr sz="1400" dirty="0">
                <a:solidFill>
                  <a:srgbClr val="666666"/>
                </a:solidFill>
                <a:latin typeface="Cambria"/>
                <a:cs typeface="Cambria"/>
              </a:rPr>
              <a:t>language</a:t>
            </a:r>
            <a:r>
              <a:rPr sz="1400" spc="-25" dirty="0">
                <a:solidFill>
                  <a:srgbClr val="666666"/>
                </a:solidFill>
                <a:latin typeface="Cambria"/>
                <a:cs typeface="Cambria"/>
              </a:rPr>
              <a:t> for </a:t>
            </a:r>
            <a:r>
              <a:rPr sz="1400" dirty="0">
                <a:solidFill>
                  <a:srgbClr val="666666"/>
                </a:solidFill>
                <a:latin typeface="Cambria"/>
                <a:cs typeface="Cambria"/>
              </a:rPr>
              <a:t>documents</a:t>
            </a:r>
            <a:r>
              <a:rPr sz="1400" spc="-30" dirty="0">
                <a:solidFill>
                  <a:srgbClr val="666666"/>
                </a:solidFill>
                <a:latin typeface="Cambria"/>
                <a:cs typeface="Cambria"/>
              </a:rPr>
              <a:t> </a:t>
            </a:r>
            <a:r>
              <a:rPr sz="1400" spc="-10" dirty="0">
                <a:solidFill>
                  <a:srgbClr val="666666"/>
                </a:solidFill>
                <a:latin typeface="Cambria"/>
                <a:cs typeface="Cambria"/>
              </a:rPr>
              <a:t>designed</a:t>
            </a:r>
            <a:r>
              <a:rPr sz="1400" spc="-50" dirty="0">
                <a:solidFill>
                  <a:srgbClr val="666666"/>
                </a:solidFill>
                <a:latin typeface="Cambria"/>
                <a:cs typeface="Cambria"/>
              </a:rPr>
              <a:t> </a:t>
            </a:r>
            <a:r>
              <a:rPr sz="1400" dirty="0">
                <a:solidFill>
                  <a:srgbClr val="666666"/>
                </a:solidFill>
                <a:latin typeface="Cambria"/>
                <a:cs typeface="Cambria"/>
              </a:rPr>
              <a:t>to</a:t>
            </a:r>
            <a:r>
              <a:rPr sz="1400" spc="-25" dirty="0">
                <a:solidFill>
                  <a:srgbClr val="666666"/>
                </a:solidFill>
                <a:latin typeface="Cambria"/>
                <a:cs typeface="Cambria"/>
              </a:rPr>
              <a:t> </a:t>
            </a:r>
            <a:r>
              <a:rPr sz="1400" dirty="0">
                <a:solidFill>
                  <a:srgbClr val="666666"/>
                </a:solidFill>
                <a:latin typeface="Cambria"/>
                <a:cs typeface="Cambria"/>
              </a:rPr>
              <a:t>be</a:t>
            </a:r>
            <a:r>
              <a:rPr sz="1400" spc="-30" dirty="0">
                <a:solidFill>
                  <a:srgbClr val="666666"/>
                </a:solidFill>
                <a:latin typeface="Cambria"/>
                <a:cs typeface="Cambria"/>
              </a:rPr>
              <a:t> </a:t>
            </a:r>
            <a:r>
              <a:rPr sz="1400" dirty="0">
                <a:solidFill>
                  <a:srgbClr val="666666"/>
                </a:solidFill>
                <a:latin typeface="Cambria"/>
                <a:cs typeface="Cambria"/>
              </a:rPr>
              <a:t>displayed</a:t>
            </a:r>
            <a:r>
              <a:rPr sz="1400" spc="-25" dirty="0">
                <a:solidFill>
                  <a:srgbClr val="666666"/>
                </a:solidFill>
                <a:latin typeface="Cambria"/>
                <a:cs typeface="Cambria"/>
              </a:rPr>
              <a:t> </a:t>
            </a:r>
            <a:r>
              <a:rPr sz="1400" dirty="0">
                <a:solidFill>
                  <a:srgbClr val="666666"/>
                </a:solidFill>
                <a:latin typeface="Cambria"/>
                <a:cs typeface="Cambria"/>
              </a:rPr>
              <a:t>in</a:t>
            </a:r>
            <a:r>
              <a:rPr sz="1400" spc="-35" dirty="0">
                <a:solidFill>
                  <a:srgbClr val="666666"/>
                </a:solidFill>
                <a:latin typeface="Cambria"/>
                <a:cs typeface="Cambria"/>
              </a:rPr>
              <a:t> </a:t>
            </a:r>
            <a:r>
              <a:rPr sz="1400" dirty="0">
                <a:solidFill>
                  <a:srgbClr val="666666"/>
                </a:solidFill>
                <a:latin typeface="Cambria"/>
                <a:cs typeface="Cambria"/>
              </a:rPr>
              <a:t>a</a:t>
            </a:r>
            <a:r>
              <a:rPr sz="1400" spc="-30" dirty="0">
                <a:solidFill>
                  <a:srgbClr val="666666"/>
                </a:solidFill>
                <a:latin typeface="Cambria"/>
                <a:cs typeface="Cambria"/>
              </a:rPr>
              <a:t> </a:t>
            </a:r>
            <a:r>
              <a:rPr sz="1400" dirty="0">
                <a:solidFill>
                  <a:srgbClr val="666666"/>
                </a:solidFill>
                <a:latin typeface="Cambria"/>
                <a:cs typeface="Cambria"/>
              </a:rPr>
              <a:t>web</a:t>
            </a:r>
            <a:r>
              <a:rPr sz="1400" spc="-25" dirty="0">
                <a:solidFill>
                  <a:srgbClr val="666666"/>
                </a:solidFill>
                <a:latin typeface="Cambria"/>
                <a:cs typeface="Cambria"/>
              </a:rPr>
              <a:t> </a:t>
            </a:r>
            <a:r>
              <a:rPr sz="1400" dirty="0">
                <a:solidFill>
                  <a:srgbClr val="666666"/>
                </a:solidFill>
                <a:latin typeface="Cambria"/>
                <a:cs typeface="Cambria"/>
              </a:rPr>
              <a:t>browser.</a:t>
            </a:r>
            <a:r>
              <a:rPr sz="1400" spc="-25" dirty="0">
                <a:solidFill>
                  <a:srgbClr val="666666"/>
                </a:solidFill>
                <a:latin typeface="Cambria"/>
                <a:cs typeface="Cambria"/>
              </a:rPr>
              <a:t> </a:t>
            </a:r>
            <a:r>
              <a:rPr sz="1400" dirty="0">
                <a:solidFill>
                  <a:srgbClr val="666666"/>
                </a:solidFill>
                <a:latin typeface="Cambria"/>
                <a:cs typeface="Cambria"/>
              </a:rPr>
              <a:t>It</a:t>
            </a:r>
            <a:r>
              <a:rPr sz="1400" spc="-25" dirty="0">
                <a:solidFill>
                  <a:srgbClr val="666666"/>
                </a:solidFill>
                <a:latin typeface="Cambria"/>
                <a:cs typeface="Cambria"/>
              </a:rPr>
              <a:t> </a:t>
            </a:r>
            <a:r>
              <a:rPr sz="1400" dirty="0">
                <a:solidFill>
                  <a:srgbClr val="666666"/>
                </a:solidFill>
                <a:latin typeface="Cambria"/>
                <a:cs typeface="Cambria"/>
              </a:rPr>
              <a:t>can</a:t>
            </a:r>
            <a:r>
              <a:rPr sz="1400" spc="-40" dirty="0">
                <a:solidFill>
                  <a:srgbClr val="666666"/>
                </a:solidFill>
                <a:latin typeface="Cambria"/>
                <a:cs typeface="Cambria"/>
              </a:rPr>
              <a:t> </a:t>
            </a:r>
            <a:r>
              <a:rPr sz="1400" dirty="0">
                <a:solidFill>
                  <a:srgbClr val="666666"/>
                </a:solidFill>
                <a:latin typeface="Cambria"/>
                <a:cs typeface="Cambria"/>
              </a:rPr>
              <a:t>be</a:t>
            </a:r>
            <a:r>
              <a:rPr sz="1400" spc="-50" dirty="0">
                <a:solidFill>
                  <a:srgbClr val="666666"/>
                </a:solidFill>
                <a:latin typeface="Cambria"/>
                <a:cs typeface="Cambria"/>
              </a:rPr>
              <a:t> </a:t>
            </a:r>
            <a:r>
              <a:rPr sz="1400" dirty="0">
                <a:solidFill>
                  <a:srgbClr val="666666"/>
                </a:solidFill>
                <a:latin typeface="Cambria"/>
                <a:cs typeface="Cambria"/>
              </a:rPr>
              <a:t>assisted</a:t>
            </a:r>
            <a:r>
              <a:rPr sz="1400" spc="-40" dirty="0">
                <a:solidFill>
                  <a:srgbClr val="666666"/>
                </a:solidFill>
                <a:latin typeface="Cambria"/>
                <a:cs typeface="Cambria"/>
              </a:rPr>
              <a:t> </a:t>
            </a:r>
            <a:r>
              <a:rPr sz="1400" spc="-25" dirty="0">
                <a:solidFill>
                  <a:srgbClr val="666666"/>
                </a:solidFill>
                <a:latin typeface="Cambria"/>
                <a:cs typeface="Cambria"/>
              </a:rPr>
              <a:t>by </a:t>
            </a:r>
            <a:r>
              <a:rPr sz="1400" dirty="0">
                <a:solidFill>
                  <a:srgbClr val="666666"/>
                </a:solidFill>
                <a:latin typeface="Cambria"/>
                <a:cs typeface="Cambria"/>
              </a:rPr>
              <a:t>technologies</a:t>
            </a:r>
            <a:r>
              <a:rPr sz="1400" spc="-45" dirty="0">
                <a:solidFill>
                  <a:srgbClr val="666666"/>
                </a:solidFill>
                <a:latin typeface="Cambria"/>
                <a:cs typeface="Cambria"/>
              </a:rPr>
              <a:t> </a:t>
            </a:r>
            <a:r>
              <a:rPr sz="1400" dirty="0">
                <a:solidFill>
                  <a:srgbClr val="666666"/>
                </a:solidFill>
                <a:latin typeface="Cambria"/>
                <a:cs typeface="Cambria"/>
              </a:rPr>
              <a:t>such</a:t>
            </a:r>
            <a:r>
              <a:rPr sz="1400" spc="-65" dirty="0">
                <a:solidFill>
                  <a:srgbClr val="666666"/>
                </a:solidFill>
                <a:latin typeface="Cambria"/>
                <a:cs typeface="Cambria"/>
              </a:rPr>
              <a:t> </a:t>
            </a:r>
            <a:r>
              <a:rPr sz="1400" dirty="0">
                <a:solidFill>
                  <a:srgbClr val="666666"/>
                </a:solidFill>
                <a:latin typeface="Cambria"/>
                <a:cs typeface="Cambria"/>
              </a:rPr>
              <a:t>as</a:t>
            </a:r>
            <a:r>
              <a:rPr sz="1400" spc="-45" dirty="0">
                <a:solidFill>
                  <a:srgbClr val="666666"/>
                </a:solidFill>
                <a:latin typeface="Cambria"/>
                <a:cs typeface="Cambria"/>
              </a:rPr>
              <a:t> </a:t>
            </a:r>
            <a:r>
              <a:rPr sz="1400" dirty="0">
                <a:solidFill>
                  <a:srgbClr val="666666"/>
                </a:solidFill>
                <a:latin typeface="Cambria"/>
                <a:cs typeface="Cambria"/>
              </a:rPr>
              <a:t>Cascading</a:t>
            </a:r>
            <a:r>
              <a:rPr sz="1400" spc="-60" dirty="0">
                <a:solidFill>
                  <a:srgbClr val="666666"/>
                </a:solidFill>
                <a:latin typeface="Cambria"/>
                <a:cs typeface="Cambria"/>
              </a:rPr>
              <a:t> </a:t>
            </a:r>
            <a:r>
              <a:rPr sz="1400" dirty="0">
                <a:solidFill>
                  <a:srgbClr val="666666"/>
                </a:solidFill>
                <a:latin typeface="Cambria"/>
                <a:cs typeface="Cambria"/>
              </a:rPr>
              <a:t>Style</a:t>
            </a:r>
            <a:r>
              <a:rPr sz="1400" spc="-65" dirty="0">
                <a:solidFill>
                  <a:srgbClr val="666666"/>
                </a:solidFill>
                <a:latin typeface="Cambria"/>
                <a:cs typeface="Cambria"/>
              </a:rPr>
              <a:t> </a:t>
            </a:r>
            <a:r>
              <a:rPr sz="1400" dirty="0">
                <a:solidFill>
                  <a:srgbClr val="666666"/>
                </a:solidFill>
                <a:latin typeface="Cambria"/>
                <a:cs typeface="Cambria"/>
              </a:rPr>
              <a:t>Sheets</a:t>
            </a:r>
            <a:r>
              <a:rPr sz="1400" spc="-45" dirty="0">
                <a:solidFill>
                  <a:srgbClr val="666666"/>
                </a:solidFill>
                <a:latin typeface="Cambria"/>
                <a:cs typeface="Cambria"/>
              </a:rPr>
              <a:t> </a:t>
            </a:r>
            <a:r>
              <a:rPr sz="1400" dirty="0">
                <a:solidFill>
                  <a:srgbClr val="666666"/>
                </a:solidFill>
                <a:latin typeface="Cambria"/>
                <a:cs typeface="Cambria"/>
              </a:rPr>
              <a:t>(CSS)</a:t>
            </a:r>
            <a:r>
              <a:rPr sz="1400" spc="-45" dirty="0">
                <a:solidFill>
                  <a:srgbClr val="666666"/>
                </a:solidFill>
                <a:latin typeface="Cambria"/>
                <a:cs typeface="Cambria"/>
              </a:rPr>
              <a:t> </a:t>
            </a:r>
            <a:r>
              <a:rPr sz="1400" dirty="0">
                <a:solidFill>
                  <a:srgbClr val="666666"/>
                </a:solidFill>
                <a:latin typeface="Cambria"/>
                <a:cs typeface="Cambria"/>
              </a:rPr>
              <a:t>and</a:t>
            </a:r>
            <a:r>
              <a:rPr sz="1400" spc="-40" dirty="0">
                <a:solidFill>
                  <a:srgbClr val="666666"/>
                </a:solidFill>
                <a:latin typeface="Cambria"/>
                <a:cs typeface="Cambria"/>
              </a:rPr>
              <a:t> </a:t>
            </a:r>
            <a:r>
              <a:rPr sz="1400" dirty="0">
                <a:solidFill>
                  <a:srgbClr val="666666"/>
                </a:solidFill>
                <a:latin typeface="Cambria"/>
                <a:cs typeface="Cambria"/>
              </a:rPr>
              <a:t>scripting</a:t>
            </a:r>
            <a:r>
              <a:rPr sz="1400" spc="-45" dirty="0">
                <a:solidFill>
                  <a:srgbClr val="666666"/>
                </a:solidFill>
                <a:latin typeface="Cambria"/>
                <a:cs typeface="Cambria"/>
              </a:rPr>
              <a:t> </a:t>
            </a:r>
            <a:r>
              <a:rPr sz="1400" spc="-10" dirty="0">
                <a:solidFill>
                  <a:srgbClr val="666666"/>
                </a:solidFill>
                <a:latin typeface="Cambria"/>
                <a:cs typeface="Cambria"/>
              </a:rPr>
              <a:t>languages</a:t>
            </a:r>
            <a:r>
              <a:rPr sz="1400" spc="500" dirty="0">
                <a:solidFill>
                  <a:srgbClr val="666666"/>
                </a:solidFill>
                <a:latin typeface="Cambria"/>
                <a:cs typeface="Cambria"/>
              </a:rPr>
              <a:t> </a:t>
            </a:r>
            <a:r>
              <a:rPr sz="1400" dirty="0">
                <a:solidFill>
                  <a:srgbClr val="666666"/>
                </a:solidFill>
                <a:latin typeface="Cambria"/>
                <a:cs typeface="Cambria"/>
              </a:rPr>
              <a:t>such</a:t>
            </a:r>
            <a:r>
              <a:rPr sz="1400" spc="-25" dirty="0">
                <a:solidFill>
                  <a:srgbClr val="666666"/>
                </a:solidFill>
                <a:latin typeface="Cambria"/>
                <a:cs typeface="Cambria"/>
              </a:rPr>
              <a:t> </a:t>
            </a:r>
            <a:r>
              <a:rPr sz="1400" dirty="0">
                <a:solidFill>
                  <a:srgbClr val="666666"/>
                </a:solidFill>
                <a:latin typeface="Cambria"/>
                <a:cs typeface="Cambria"/>
              </a:rPr>
              <a:t>as</a:t>
            </a:r>
            <a:r>
              <a:rPr sz="1400" spc="-25" dirty="0">
                <a:solidFill>
                  <a:srgbClr val="666666"/>
                </a:solidFill>
                <a:latin typeface="Cambria"/>
                <a:cs typeface="Cambria"/>
              </a:rPr>
              <a:t> </a:t>
            </a:r>
            <a:r>
              <a:rPr sz="1400" spc="-10" dirty="0">
                <a:solidFill>
                  <a:srgbClr val="666666"/>
                </a:solidFill>
                <a:latin typeface="Cambria"/>
                <a:cs typeface="Cambria"/>
              </a:rPr>
              <a:t>JavaScript.</a:t>
            </a:r>
            <a:endParaRPr sz="1400">
              <a:latin typeface="Cambria"/>
              <a:cs typeface="Cambria"/>
            </a:endParaRPr>
          </a:p>
        </p:txBody>
      </p:sp>
      <p:pic>
        <p:nvPicPr>
          <p:cNvPr id="5" name="object 5"/>
          <p:cNvPicPr/>
          <p:nvPr/>
        </p:nvPicPr>
        <p:blipFill>
          <a:blip r:embed="rId2" cstate="print"/>
          <a:stretch>
            <a:fillRect/>
          </a:stretch>
        </p:blipFill>
        <p:spPr>
          <a:xfrm>
            <a:off x="2797121" y="602227"/>
            <a:ext cx="1447800" cy="845069"/>
          </a:xfrm>
          <a:prstGeom prst="rect">
            <a:avLst/>
          </a:prstGeom>
        </p:spPr>
      </p:pic>
      <p:pic>
        <p:nvPicPr>
          <p:cNvPr id="6" name="object 6"/>
          <p:cNvPicPr/>
          <p:nvPr/>
        </p:nvPicPr>
        <p:blipFill>
          <a:blip r:embed="rId3" cstate="print"/>
          <a:stretch>
            <a:fillRect/>
          </a:stretch>
        </p:blipFill>
        <p:spPr>
          <a:xfrm>
            <a:off x="3063821" y="6537885"/>
            <a:ext cx="1181100" cy="685691"/>
          </a:xfrm>
          <a:prstGeom prst="rect">
            <a:avLst/>
          </a:prstGeom>
        </p:spPr>
      </p:pic>
      <p:sp>
        <p:nvSpPr>
          <p:cNvPr id="7" name="object 7"/>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
        <p:nvSpPr>
          <p:cNvPr id="8" name="TextBox 7">
            <a:extLst>
              <a:ext uri="{FF2B5EF4-FFF2-40B4-BE49-F238E27FC236}">
                <a16:creationId xmlns:a16="http://schemas.microsoft.com/office/drawing/2014/main" id="{5FC400DA-7072-16BA-025B-83B6D7BE99E2}"/>
              </a:ext>
            </a:extLst>
          </p:cNvPr>
          <p:cNvSpPr txBox="1"/>
          <p:nvPr/>
        </p:nvSpPr>
        <p:spPr>
          <a:xfrm>
            <a:off x="901700" y="6174415"/>
            <a:ext cx="1301262" cy="369332"/>
          </a:xfrm>
          <a:prstGeom prst="rect">
            <a:avLst/>
          </a:prstGeom>
          <a:noFill/>
        </p:spPr>
        <p:txBody>
          <a:bodyPr wrap="square" rtlCol="0">
            <a:spAutoFit/>
          </a:bodyPr>
          <a:lstStyle/>
          <a:p>
            <a:r>
              <a:rPr lang="en-US" sz="1800" b="1" dirty="0">
                <a:latin typeface="Cambria"/>
                <a:cs typeface="Cambria"/>
              </a:rPr>
              <a:t>HTML</a:t>
            </a:r>
            <a:r>
              <a:rPr lang="en-US" sz="1800" b="1" spc="-30" dirty="0">
                <a:latin typeface="Cambria"/>
                <a:cs typeface="Cambria"/>
              </a:rPr>
              <a:t> </a:t>
            </a:r>
            <a:r>
              <a:rPr lang="en-US" sz="1800" b="1" spc="-20" dirty="0">
                <a:latin typeface="Cambria"/>
                <a:cs typeface="Cambria"/>
              </a:rPr>
              <a:t>CSS:</a:t>
            </a:r>
            <a:endParaRPr lang="en-US" sz="1800" dirty="0">
              <a:latin typeface="Cambria"/>
              <a:cs typeface="Cambria"/>
            </a:endParaRPr>
          </a:p>
        </p:txBody>
      </p:sp>
      <p:pic>
        <p:nvPicPr>
          <p:cNvPr id="11" name="Picture 10" descr="A diagram of data storage&#10;&#10;AI-generated content may be incorrect.">
            <a:extLst>
              <a:ext uri="{FF2B5EF4-FFF2-40B4-BE49-F238E27FC236}">
                <a16:creationId xmlns:a16="http://schemas.microsoft.com/office/drawing/2014/main" id="{69B3C8D3-18BF-8E7A-F00C-6CE920C1AB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282" y="2431653"/>
            <a:ext cx="5439836" cy="36576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748081"/>
            <a:ext cx="3174365" cy="915669"/>
          </a:xfrm>
          <a:prstGeom prst="rect">
            <a:avLst/>
          </a:prstGeom>
        </p:spPr>
        <p:txBody>
          <a:bodyPr vert="horz" wrap="square" lIns="0" tIns="153035" rIns="0" bIns="0" rtlCol="0">
            <a:spAutoFit/>
          </a:bodyPr>
          <a:lstStyle/>
          <a:p>
            <a:pPr marL="2089785">
              <a:lnSpc>
                <a:spcPct val="100000"/>
              </a:lnSpc>
              <a:spcBef>
                <a:spcPts val="1205"/>
              </a:spcBef>
            </a:pPr>
            <a:r>
              <a:rPr sz="2000" spc="-10" dirty="0">
                <a:solidFill>
                  <a:srgbClr val="196B24"/>
                </a:solidFill>
                <a:latin typeface="Cambria"/>
                <a:cs typeface="Cambria"/>
              </a:rPr>
              <a:t>SCHEMAS</a:t>
            </a:r>
            <a:endParaRPr sz="2000">
              <a:latin typeface="Cambria"/>
              <a:cs typeface="Cambria"/>
            </a:endParaRPr>
          </a:p>
          <a:p>
            <a:pPr marL="12700">
              <a:lnSpc>
                <a:spcPct val="100000"/>
              </a:lnSpc>
              <a:spcBef>
                <a:spcPts val="1105"/>
              </a:spcBef>
            </a:pPr>
            <a:r>
              <a:rPr sz="2000" dirty="0">
                <a:latin typeface="Cambria"/>
                <a:cs typeface="Cambria"/>
              </a:rPr>
              <a:t>Voter</a:t>
            </a:r>
            <a:r>
              <a:rPr sz="2000" spc="-110" dirty="0">
                <a:latin typeface="Cambria"/>
                <a:cs typeface="Cambria"/>
              </a:rPr>
              <a:t> </a:t>
            </a:r>
            <a:r>
              <a:rPr sz="2000" spc="-10" dirty="0">
                <a:latin typeface="Cambria"/>
                <a:cs typeface="Cambria"/>
              </a:rPr>
              <a:t>Registration:</a:t>
            </a:r>
            <a:endParaRPr sz="2000">
              <a:latin typeface="Cambria"/>
              <a:cs typeface="Cambria"/>
            </a:endParaRPr>
          </a:p>
        </p:txBody>
      </p:sp>
      <p:sp>
        <p:nvSpPr>
          <p:cNvPr id="3" name="object 3"/>
          <p:cNvSpPr txBox="1"/>
          <p:nvPr/>
        </p:nvSpPr>
        <p:spPr>
          <a:xfrm>
            <a:off x="901700" y="6092444"/>
            <a:ext cx="1471930" cy="329565"/>
          </a:xfrm>
          <a:prstGeom prst="rect">
            <a:avLst/>
          </a:prstGeom>
        </p:spPr>
        <p:txBody>
          <a:bodyPr vert="horz" wrap="square" lIns="0" tIns="11430" rIns="0" bIns="0" rtlCol="0">
            <a:spAutoFit/>
          </a:bodyPr>
          <a:lstStyle/>
          <a:p>
            <a:pPr marL="12700">
              <a:lnSpc>
                <a:spcPct val="100000"/>
              </a:lnSpc>
              <a:spcBef>
                <a:spcPts val="90"/>
              </a:spcBef>
            </a:pPr>
            <a:r>
              <a:rPr sz="2000" dirty="0">
                <a:latin typeface="Times New Roman"/>
                <a:cs typeface="Times New Roman"/>
              </a:rPr>
              <a:t>Admin</a:t>
            </a:r>
            <a:r>
              <a:rPr sz="2000" spc="-25" dirty="0">
                <a:latin typeface="Times New Roman"/>
                <a:cs typeface="Times New Roman"/>
              </a:rPr>
              <a:t> </a:t>
            </a:r>
            <a:r>
              <a:rPr sz="2000" spc="-10" dirty="0">
                <a:latin typeface="Times New Roman"/>
                <a:cs typeface="Times New Roman"/>
              </a:rPr>
              <a:t>Login:</a:t>
            </a:r>
            <a:endParaRPr sz="2000">
              <a:latin typeface="Times New Roman"/>
              <a:cs typeface="Times New Roman"/>
            </a:endParaRPr>
          </a:p>
        </p:txBody>
      </p:sp>
      <p:pic>
        <p:nvPicPr>
          <p:cNvPr id="4" name="object 4"/>
          <p:cNvPicPr/>
          <p:nvPr/>
        </p:nvPicPr>
        <p:blipFill>
          <a:blip r:embed="rId2" cstate="print"/>
          <a:stretch>
            <a:fillRect/>
          </a:stretch>
        </p:blipFill>
        <p:spPr>
          <a:xfrm>
            <a:off x="914400" y="1807456"/>
            <a:ext cx="4978400" cy="3339464"/>
          </a:xfrm>
          <a:prstGeom prst="rect">
            <a:avLst/>
          </a:prstGeom>
        </p:spPr>
      </p:pic>
      <p:pic>
        <p:nvPicPr>
          <p:cNvPr id="5" name="object 5"/>
          <p:cNvPicPr/>
          <p:nvPr/>
        </p:nvPicPr>
        <p:blipFill>
          <a:blip r:embed="rId3" cstate="print"/>
          <a:stretch>
            <a:fillRect/>
          </a:stretch>
        </p:blipFill>
        <p:spPr>
          <a:xfrm>
            <a:off x="914400" y="7051503"/>
            <a:ext cx="5943600" cy="849975"/>
          </a:xfrm>
          <a:prstGeom prst="rect">
            <a:avLst/>
          </a:prstGeom>
        </p:spPr>
      </p:pic>
      <p:sp>
        <p:nvSpPr>
          <p:cNvPr id="6" name="object 6"/>
          <p:cNvSpPr/>
          <p:nvPr/>
        </p:nvSpPr>
        <p:spPr>
          <a:xfrm>
            <a:off x="310896" y="310895"/>
            <a:ext cx="7157084" cy="9443085"/>
          </a:xfrm>
          <a:custGeom>
            <a:avLst/>
            <a:gdLst/>
            <a:ahLst/>
            <a:cxnLst/>
            <a:rect l="l" t="t" r="r" b="b"/>
            <a:pathLst>
              <a:path w="7157084" h="9443085">
                <a:moveTo>
                  <a:pt x="7156704" y="6096"/>
                </a:moveTo>
                <a:lnTo>
                  <a:pt x="7150608" y="6096"/>
                </a:lnTo>
                <a:lnTo>
                  <a:pt x="7150608" y="0"/>
                </a:lnTo>
                <a:lnTo>
                  <a:pt x="7144512" y="0"/>
                </a:lnTo>
                <a:lnTo>
                  <a:pt x="7144512" y="6096"/>
                </a:lnTo>
                <a:lnTo>
                  <a:pt x="7144512" y="9430512"/>
                </a:lnTo>
                <a:lnTo>
                  <a:pt x="6096" y="9430512"/>
                </a:lnTo>
                <a:lnTo>
                  <a:pt x="6096" y="6096"/>
                </a:lnTo>
                <a:lnTo>
                  <a:pt x="7144512" y="6096"/>
                </a:lnTo>
                <a:lnTo>
                  <a:pt x="7144512" y="0"/>
                </a:lnTo>
                <a:lnTo>
                  <a:pt x="6096" y="0"/>
                </a:lnTo>
                <a:lnTo>
                  <a:pt x="0" y="0"/>
                </a:lnTo>
                <a:lnTo>
                  <a:pt x="0" y="6096"/>
                </a:lnTo>
                <a:lnTo>
                  <a:pt x="0" y="9430512"/>
                </a:lnTo>
                <a:lnTo>
                  <a:pt x="0" y="9436608"/>
                </a:lnTo>
                <a:lnTo>
                  <a:pt x="6096" y="9436608"/>
                </a:lnTo>
                <a:lnTo>
                  <a:pt x="6096" y="9442704"/>
                </a:lnTo>
                <a:lnTo>
                  <a:pt x="7144512" y="9442704"/>
                </a:lnTo>
                <a:lnTo>
                  <a:pt x="7150608" y="9442704"/>
                </a:lnTo>
                <a:lnTo>
                  <a:pt x="7156704" y="9442704"/>
                </a:lnTo>
                <a:lnTo>
                  <a:pt x="7156704" y="9436608"/>
                </a:lnTo>
                <a:lnTo>
                  <a:pt x="7156704" y="9430512"/>
                </a:lnTo>
                <a:lnTo>
                  <a:pt x="7156704" y="6096"/>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80</TotalTime>
  <Words>1462</Words>
  <Application>Microsoft Macintosh PowerPoint</Application>
  <PresentationFormat>Custom</PresentationFormat>
  <Paragraphs>152</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Cambria</vt:lpstr>
      <vt:lpstr>Symbol</vt:lpstr>
      <vt:lpstr>Times New Roman</vt:lpstr>
      <vt:lpstr>Office Theme</vt:lpstr>
      <vt:lpstr>PowerPoint Presentation</vt:lpstr>
      <vt:lpstr>Online Voting System</vt:lpstr>
      <vt:lpstr>CONTENTS</vt:lpstr>
      <vt:lpstr>Synopsis</vt:lpstr>
      <vt:lpstr>Introduction</vt:lpstr>
      <vt:lpstr>Technical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of the Online Voting System</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amit sah</cp:lastModifiedBy>
  <cp:revision>4</cp:revision>
  <dcterms:created xsi:type="dcterms:W3CDTF">2025-05-31T15:08:35Z</dcterms:created>
  <dcterms:modified xsi:type="dcterms:W3CDTF">2025-06-04T20:35:55Z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2025-05-31T00:00:00Z</vt:filetime>
  </property>
  <property fmtid="{D5CDD505-2E9C-101B-9397-08002B2CF9AE}" pid="3" name="LastSaved">
    <vt:filetime>2025-05-31T00:00:00Z</vt:filetime>
  </property>
  <property fmtid="{D5CDD505-2E9C-101B-9397-08002B2CF9AE}" pid="4" name="Producer">
    <vt:lpwstr>macOS Version 15.3 (Build 24D60) Quartz PDFContext</vt:lpwstr>
  </property>
</Properties>
</file>