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27B5-FD0F-4957-A4FF-5113AF5747E4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94C55-D739-4798-B335-FCE70803C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908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27B5-FD0F-4957-A4FF-5113AF5747E4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94C55-D739-4798-B335-FCE70803C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66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27B5-FD0F-4957-A4FF-5113AF5747E4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94C55-D739-4798-B335-FCE70803C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262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27B5-FD0F-4957-A4FF-5113AF5747E4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94C55-D739-4798-B335-FCE70803C4B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9765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27B5-FD0F-4957-A4FF-5113AF5747E4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94C55-D739-4798-B335-FCE70803C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389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27B5-FD0F-4957-A4FF-5113AF5747E4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94C55-D739-4798-B335-FCE70803C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073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27B5-FD0F-4957-A4FF-5113AF5747E4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94C55-D739-4798-B335-FCE70803C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836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27B5-FD0F-4957-A4FF-5113AF5747E4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94C55-D739-4798-B335-FCE70803C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4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27B5-FD0F-4957-A4FF-5113AF5747E4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94C55-D739-4798-B335-FCE70803C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85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27B5-FD0F-4957-A4FF-5113AF5747E4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94C55-D739-4798-B335-FCE70803C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188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27B5-FD0F-4957-A4FF-5113AF5747E4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94C55-D739-4798-B335-FCE70803C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70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27B5-FD0F-4957-A4FF-5113AF5747E4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94C55-D739-4798-B335-FCE70803C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02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27B5-FD0F-4957-A4FF-5113AF5747E4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94C55-D739-4798-B335-FCE70803C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75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27B5-FD0F-4957-A4FF-5113AF5747E4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94C55-D739-4798-B335-FCE70803C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57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27B5-FD0F-4957-A4FF-5113AF5747E4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94C55-D739-4798-B335-FCE70803C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37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27B5-FD0F-4957-A4FF-5113AF5747E4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94C55-D739-4798-B335-FCE70803C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13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27B5-FD0F-4957-A4FF-5113AF5747E4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94C55-D739-4798-B335-FCE70803C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02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33C27B5-FD0F-4957-A4FF-5113AF5747E4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94C55-D739-4798-B335-FCE70803C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575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BA538-0576-88B0-883D-DDD6E004A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92998"/>
          </a:xfrm>
        </p:spPr>
        <p:txBody>
          <a:bodyPr>
            <a:normAutofit/>
          </a:bodyPr>
          <a:lstStyle/>
          <a:p>
            <a:r>
              <a:rPr lang="en-US" b="1" dirty="0"/>
              <a:t>Hackathon Project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9C8B5-9347-7F59-709A-66D4D0BAD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751500"/>
            <a:ext cx="8825658" cy="861420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5000" dirty="0"/>
              <a:t>Team Name : Duo</a:t>
            </a:r>
          </a:p>
          <a:p>
            <a:pPr algn="l"/>
            <a:r>
              <a:rPr lang="en-US" sz="5000" dirty="0"/>
              <a:t>Members : Anurag Mishra and Varad Ijantkar</a:t>
            </a:r>
          </a:p>
          <a:p>
            <a:pPr algn="l"/>
            <a:r>
              <a:rPr lang="en-US" sz="6200" dirty="0"/>
              <a:t>Organizer: S.I.t.S Computer science department</a:t>
            </a:r>
            <a:endParaRPr lang="en-IN" sz="6200" dirty="0"/>
          </a:p>
        </p:txBody>
      </p:sp>
    </p:spTree>
    <p:extLst>
      <p:ext uri="{BB962C8B-B14F-4D97-AF65-F5344CB8AC3E}">
        <p14:creationId xmlns:p14="http://schemas.microsoft.com/office/powerpoint/2010/main" val="899381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F28D3-EFE8-091E-1FF9-DE15E066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77A4-AC97-0169-7AE9-0E7E6A9BE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is to build a website builder</a:t>
            </a:r>
          </a:p>
          <a:p>
            <a:r>
              <a:rPr lang="en-US" dirty="0"/>
              <a:t>It also introduces the concept of version control in GUI and real time collaborators (W.I.P.)</a:t>
            </a:r>
          </a:p>
          <a:p>
            <a:r>
              <a:rPr lang="en-US" dirty="0"/>
              <a:t>It also provides the front end code (</a:t>
            </a:r>
            <a:r>
              <a:rPr lang="en-US" dirty="0" err="1"/>
              <a:t>HTML,CSS,Javascript</a:t>
            </a:r>
            <a:r>
              <a:rPr lang="en-US" dirty="0"/>
              <a:t>) of the website to users.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5601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96948-4041-DD30-6E08-9A4412E77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3221D-E745-9C65-11DE-DE35D2D9F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</a:t>
            </a:r>
          </a:p>
          <a:p>
            <a:r>
              <a:rPr lang="en-US" dirty="0" err="1"/>
              <a:t>Nodemon</a:t>
            </a:r>
            <a:endParaRPr lang="en-US" dirty="0"/>
          </a:p>
          <a:p>
            <a:r>
              <a:rPr lang="en-US" dirty="0" err="1"/>
              <a:t>Bcryptjs</a:t>
            </a:r>
            <a:endParaRPr lang="en-US" dirty="0"/>
          </a:p>
          <a:p>
            <a:r>
              <a:rPr lang="en-US" dirty="0" err="1"/>
              <a:t>Jsonwebtoken</a:t>
            </a:r>
            <a:endParaRPr lang="en-US" dirty="0"/>
          </a:p>
          <a:p>
            <a:r>
              <a:rPr lang="en-US" dirty="0"/>
              <a:t>Mongoose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985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FDC1-72CA-9952-3790-4ACE6B3A6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637" y="1517800"/>
            <a:ext cx="8498878" cy="4195762"/>
          </a:xfrm>
        </p:spPr>
      </p:pic>
    </p:spTree>
    <p:extLst>
      <p:ext uri="{BB962C8B-B14F-4D97-AF65-F5344CB8AC3E}">
        <p14:creationId xmlns:p14="http://schemas.microsoft.com/office/powerpoint/2010/main" val="3500394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628" y="1224951"/>
            <a:ext cx="9034040" cy="4359215"/>
          </a:xfrm>
        </p:spPr>
      </p:pic>
    </p:spTree>
    <p:extLst>
      <p:ext uri="{BB962C8B-B14F-4D97-AF65-F5344CB8AC3E}">
        <p14:creationId xmlns:p14="http://schemas.microsoft.com/office/powerpoint/2010/main" val="279451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5FC59B-444D-A27A-5677-AD591238A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D5AA0C-6CDB-A68E-A9EF-F26F21963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78" y="609601"/>
            <a:ext cx="9991287" cy="561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01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6FE5EE-B817-47BA-E886-8D64A5E04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04675"/>
            <a:ext cx="4497198" cy="533735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DB3E5C-2713-4AFC-3274-13F3AC1E8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054" y="704675"/>
            <a:ext cx="4631463" cy="533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90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151" y="1310766"/>
            <a:ext cx="8489827" cy="4195762"/>
          </a:xfrm>
        </p:spPr>
      </p:pic>
    </p:spTree>
    <p:extLst>
      <p:ext uri="{BB962C8B-B14F-4D97-AF65-F5344CB8AC3E}">
        <p14:creationId xmlns:p14="http://schemas.microsoft.com/office/powerpoint/2010/main" val="4156565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7D4EE2-2837-4721-D7DD-65EDC6C7E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229" y="302004"/>
            <a:ext cx="11165747" cy="5874959"/>
          </a:xfrm>
        </p:spPr>
      </p:pic>
    </p:spTree>
    <p:extLst>
      <p:ext uri="{BB962C8B-B14F-4D97-AF65-F5344CB8AC3E}">
        <p14:creationId xmlns:p14="http://schemas.microsoft.com/office/powerpoint/2010/main" val="1022722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</TotalTime>
  <Words>82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Hackathon Project</vt:lpstr>
      <vt:lpstr>Introduction</vt:lpstr>
      <vt:lpstr>Dependencies</vt:lpstr>
      <vt:lpstr>Photos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Project</dc:title>
  <dc:creator>Anurag Mishra</dc:creator>
  <cp:lastModifiedBy>Anurag Mishra</cp:lastModifiedBy>
  <cp:revision>7</cp:revision>
  <dcterms:created xsi:type="dcterms:W3CDTF">2023-05-10T17:29:45Z</dcterms:created>
  <dcterms:modified xsi:type="dcterms:W3CDTF">2023-05-15T17:44:55Z</dcterms:modified>
</cp:coreProperties>
</file>