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0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6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6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8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7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3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5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7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3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3C27B5-FD0F-4957-A4FF-5113AF5747E4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7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A538-0576-88B0-883D-DDD6E004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2998"/>
          </a:xfrm>
        </p:spPr>
        <p:txBody>
          <a:bodyPr>
            <a:normAutofit/>
          </a:bodyPr>
          <a:lstStyle/>
          <a:p>
            <a:r>
              <a:rPr lang="en-US" b="1" dirty="0"/>
              <a:t>Hackathon Project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C8B5-9347-7F59-709A-66D4D0BAD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5150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000" dirty="0"/>
              <a:t>Team Name : Duo</a:t>
            </a:r>
          </a:p>
          <a:p>
            <a:pPr algn="l"/>
            <a:r>
              <a:rPr lang="en-US" sz="5000" dirty="0"/>
              <a:t>Members : Anurag Mishra and Varad Ijantkar</a:t>
            </a:r>
          </a:p>
          <a:p>
            <a:pPr algn="l"/>
            <a:r>
              <a:rPr lang="en-US" sz="6200" dirty="0"/>
              <a:t>Organizer</a:t>
            </a:r>
            <a:r>
              <a:rPr lang="en-US" sz="6200" dirty="0" smtClean="0"/>
              <a:t>: S.I.t.S Computer science department</a:t>
            </a:r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8993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28D3-EFE8-091E-1FF9-DE15E06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77A4-AC97-0169-7AE9-0E7E6A9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to build a website builder</a:t>
            </a:r>
          </a:p>
          <a:p>
            <a:r>
              <a:rPr lang="en-US" dirty="0"/>
              <a:t>It also introduces the concept of version control in GUI and real time collaborators (W.I.P.)</a:t>
            </a:r>
          </a:p>
          <a:p>
            <a:r>
              <a:rPr lang="en-US" dirty="0"/>
              <a:t>It also provides the front end code (</a:t>
            </a:r>
            <a:r>
              <a:rPr lang="en-US" dirty="0" err="1"/>
              <a:t>HTML,CSS,Javascript</a:t>
            </a:r>
            <a:r>
              <a:rPr lang="en-US" dirty="0"/>
              <a:t>) of the website to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6948-4041-DD30-6E08-9A4412E7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221D-E745-9C65-11DE-DE35D2D9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Bcryptjs</a:t>
            </a:r>
            <a:endParaRPr lang="en-US" dirty="0"/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/>
              <a:t>Mongoose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DC1-72CA-9952-3790-4ACE6B3A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37" y="1517800"/>
            <a:ext cx="8498878" cy="4195762"/>
          </a:xfrm>
        </p:spPr>
      </p:pic>
    </p:spTree>
    <p:extLst>
      <p:ext uri="{BB962C8B-B14F-4D97-AF65-F5344CB8AC3E}">
        <p14:creationId xmlns:p14="http://schemas.microsoft.com/office/powerpoint/2010/main" val="350039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28" y="1224951"/>
            <a:ext cx="9034040" cy="4359215"/>
          </a:xfrm>
        </p:spPr>
      </p:pic>
    </p:spTree>
    <p:extLst>
      <p:ext uri="{BB962C8B-B14F-4D97-AF65-F5344CB8AC3E}">
        <p14:creationId xmlns:p14="http://schemas.microsoft.com/office/powerpoint/2010/main" val="27945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5FC59B-444D-A27A-5677-AD591238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47D2D-442C-39A9-212A-06210EDB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" y="332772"/>
            <a:ext cx="11492917" cy="61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FE5EE-B817-47BA-E886-8D64A5E0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4675"/>
            <a:ext cx="4497198" cy="5337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B3E5C-2713-4AFC-3274-13F3AC1E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54" y="704675"/>
            <a:ext cx="4631463" cy="53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51" y="1310766"/>
            <a:ext cx="8489827" cy="4195762"/>
          </a:xfrm>
        </p:spPr>
      </p:pic>
    </p:spTree>
    <p:extLst>
      <p:ext uri="{BB962C8B-B14F-4D97-AF65-F5344CB8AC3E}">
        <p14:creationId xmlns:p14="http://schemas.microsoft.com/office/powerpoint/2010/main" val="41565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D4EE2-2837-4721-D7DD-65EDC6C7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29" y="302004"/>
            <a:ext cx="11165747" cy="5874959"/>
          </a:xfrm>
        </p:spPr>
      </p:pic>
    </p:spTree>
    <p:extLst>
      <p:ext uri="{BB962C8B-B14F-4D97-AF65-F5344CB8AC3E}">
        <p14:creationId xmlns:p14="http://schemas.microsoft.com/office/powerpoint/2010/main" val="102272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68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Hackathon Project</vt:lpstr>
      <vt:lpstr>Introduction</vt:lpstr>
      <vt:lpstr>Dependencies</vt:lpstr>
      <vt:lpstr>Photos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Anurag Mishra</dc:creator>
  <cp:lastModifiedBy>ADMIN</cp:lastModifiedBy>
  <cp:revision>6</cp:revision>
  <dcterms:created xsi:type="dcterms:W3CDTF">2023-05-10T17:29:45Z</dcterms:created>
  <dcterms:modified xsi:type="dcterms:W3CDTF">2023-05-10T18:08:48Z</dcterms:modified>
</cp:coreProperties>
</file>