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DB93F7E-BF3E-DCC2-2A9E-7A3B3B739EC5}"/>
              </a:ext>
            </a:extLst>
          </p:cNvPr>
          <p:cNvSpPr txBox="1"/>
          <p:nvPr/>
        </p:nvSpPr>
        <p:spPr>
          <a:xfrm>
            <a:off x="112702" y="-50158"/>
            <a:ext cx="5439216" cy="70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327EDE4-94B9-15A6-08BE-DF493C9D16D3}"/>
              </a:ext>
            </a:extLst>
          </p:cNvPr>
          <p:cNvSpPr txBox="1"/>
          <p:nvPr/>
        </p:nvSpPr>
        <p:spPr>
          <a:xfrm>
            <a:off x="122717" y="573609"/>
            <a:ext cx="4502317" cy="399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FFC000"/>
                </a:solidFill>
              </a:rPr>
              <a:t>Requirements</a:t>
            </a:r>
            <a:endParaRPr lang="en-IN" sz="2000" b="1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CC7D991-9DF6-7A33-E18C-90E1E77EAC21}"/>
              </a:ext>
            </a:extLst>
          </p:cNvPr>
          <p:cNvSpPr txBox="1"/>
          <p:nvPr/>
        </p:nvSpPr>
        <p:spPr>
          <a:xfrm>
            <a:off x="113232" y="959666"/>
            <a:ext cx="10895782" cy="585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382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Microsoft account</cp:lastModifiedBy>
  <cp:revision>9</cp:revision>
  <dcterms:created xsi:type="dcterms:W3CDTF">2024-02-05T09:30:29Z</dcterms:created>
  <dcterms:modified xsi:type="dcterms:W3CDTF">2024-06-27T13:46:18Z</dcterms:modified>
</cp:coreProperties>
</file>