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AD54916-85FC-4635-9B12-A92CC6DABAE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DCCCD1F-C0F4-46A5-B762-8B2950B1F80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556792"/>
            <a:ext cx="6840760" cy="3672407"/>
          </a:xfrm>
        </p:spPr>
        <p:txBody>
          <a:bodyPr>
            <a:normAutofit/>
          </a:bodyPr>
          <a:lstStyle/>
          <a:p>
            <a:r>
              <a:rPr lang="en-IN" dirty="0" smtClean="0"/>
              <a:t>Course project – credit risk analyser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8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7005369" cy="81121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PROBLEM STATEMENT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556792"/>
            <a:ext cx="6840760" cy="4248472"/>
          </a:xfrm>
        </p:spPr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Challenge</a:t>
            </a:r>
            <a:r>
              <a:rPr lang="en-US" sz="2000" b="1" dirty="0"/>
              <a:t>:</a:t>
            </a:r>
            <a:r>
              <a:rPr lang="en-US" sz="2000" dirty="0"/>
              <a:t> Our consumer finance company, specializing in loans for city dwellers, struggles to approve applicants without a credit history. This can lead to defaults by some borrowers who take advantage of the situation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Solution:</a:t>
            </a:r>
            <a:r>
              <a:rPr lang="en-US" sz="2000" dirty="0"/>
              <a:t> We can leverage Exploratory Data Analysis (EDA) to unearth patterns in our data. This will help us identify creditworthy applicants who might otherwise be rejected due to a lack of traditional credit history.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1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7005369" cy="73921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APPROACH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12776"/>
            <a:ext cx="6984776" cy="468052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Loading the data</a:t>
            </a:r>
          </a:p>
          <a:p>
            <a:r>
              <a:rPr lang="en-IN" sz="2000" dirty="0" smtClean="0"/>
              <a:t>Check for the missing/null values</a:t>
            </a:r>
          </a:p>
          <a:p>
            <a:r>
              <a:rPr lang="en-IN" sz="2000" dirty="0" smtClean="0"/>
              <a:t>Working on missing/null values as per industry standard</a:t>
            </a:r>
          </a:p>
          <a:p>
            <a:r>
              <a:rPr lang="en-IN" sz="2000" dirty="0" smtClean="0"/>
              <a:t>Working on modified data</a:t>
            </a:r>
          </a:p>
          <a:p>
            <a:r>
              <a:rPr lang="en-IN" sz="2000" dirty="0" smtClean="0"/>
              <a:t>Working on graphs</a:t>
            </a:r>
          </a:p>
          <a:p>
            <a:r>
              <a:rPr lang="en-IN" sz="2000" dirty="0" smtClean="0"/>
              <a:t>Finding out of if there any imbalance in the data</a:t>
            </a:r>
          </a:p>
          <a:p>
            <a:r>
              <a:rPr lang="en-IN" sz="2000" dirty="0" smtClean="0"/>
              <a:t>Doing Univariant and bivariate analysis</a:t>
            </a:r>
          </a:p>
          <a:p>
            <a:r>
              <a:rPr lang="en-IN" sz="2000" dirty="0" smtClean="0"/>
              <a:t>Finding out the correlation between the variables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502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861353" cy="451178"/>
          </a:xfrm>
        </p:spPr>
        <p:txBody>
          <a:bodyPr>
            <a:noAutofit/>
          </a:bodyPr>
          <a:lstStyle/>
          <a:p>
            <a:r>
              <a:rPr lang="en-IN" sz="2800" dirty="0" smtClean="0"/>
              <a:t>Missing values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340768"/>
            <a:ext cx="6471821" cy="4382301"/>
          </a:xfrm>
        </p:spPr>
        <p:txBody>
          <a:bodyPr>
            <a:normAutofit fontScale="70000" lnSpcReduction="20000"/>
          </a:bodyPr>
          <a:lstStyle/>
          <a:p>
            <a:r>
              <a:rPr lang="en-IN" sz="1900" dirty="0" smtClean="0"/>
              <a:t>Both the data has missing values. As per the industry standard anything between 40% to 50% is threshold limit.</a:t>
            </a:r>
            <a:endParaRPr lang="en-IN" sz="1900" dirty="0"/>
          </a:p>
          <a:p>
            <a:r>
              <a:rPr lang="en-IN" sz="1900" dirty="0" smtClean="0"/>
              <a:t>In previous application</a:t>
            </a:r>
          </a:p>
          <a:p>
            <a:pPr lvl="1"/>
            <a:r>
              <a:rPr lang="en-IN" sz="1900" dirty="0"/>
              <a:t>'AMT_DOWN_PAYMENT', 'RATE_DOWN_PAYMENT', 'RATE_INTEREST_PRIMARY',       "</a:t>
            </a:r>
            <a:r>
              <a:rPr lang="en-IN" sz="1900" dirty="0" smtClean="0"/>
              <a:t>RATE_INTEREST_PRIVILEGED“, are having missing values.</a:t>
            </a:r>
          </a:p>
          <a:p>
            <a:r>
              <a:rPr lang="en-IN" sz="1900" dirty="0" smtClean="0"/>
              <a:t>In application data</a:t>
            </a:r>
          </a:p>
          <a:p>
            <a:pPr lvl="1"/>
            <a:r>
              <a:rPr lang="en-IN" sz="1900" dirty="0"/>
              <a:t>'EXT_SOURCE_1', 'EXT_SOURCE_2', 'EXT_SOURCE_3',       'APARTMENTS_AVG', 'BASEMENTAREA_AVG', 'YEARS_BEGINEXPLUATATION_AVG',       'YEARS_BUILD_AVG', 'COMMONAREA_AVG', 'ELEVATORS_AVG', 'ENTRANCES_AVG',       'FLOORSMAX_AVG', 'FLOORSMIN_AVG', 'LANDAREA_AVG',       'LIVINGAPARTMENTS_AVG', 'LIVINGAREA_AVG', 'NONLIVINGAPARTMENTS_AVG',       'NONLIVINGAREA_AVG', 'APARTMENTS_MODE', 'BASEMENTAREA_MODE',       'YEARS_BEGINEXPLUATATION_MODE', 'YEARS_BUILD_MODE', 'COMMONAREA_MODE',       'ELEVATORS_MODE', 'ENTRANCES_MODE', 'FLOORSMAX_MODE', 'FLOORSMIN_MODE',       'LANDAREA_MODE', 'LIVINGAPARTMENTS_MODE', 'LIVINGAREA_MODE',       'NONLIVINGAPARTMENTS_MODE', 'NONLIVINGAREA_MODE', 'APARTMENTS_MEDI',       'BASEMENTAREA_MEDI', 'YEARS_BEGINEXPLUATATION_MEDI', 'YEARS_BUILD_MEDI',       'COMMONAREA_MEDI', 'ELEVATORS_MEDI', 'ENTRANCES_MEDI', 'FLOORSMAX_MEDI',       'FLOORSMIN_MEDI', 'LANDAREA_MEDI', 'LIVINGAPARTMENTS_MEDI',       'LIVINGAREA_MEDI', 'NONLIVINGAPARTMENTS_MEDI', 'NONLIVINGAREA_MEDI',       'FONDKAPREMONT_MODE', 'HOUSETYPE_MODE', 'TOTALAREA_MODE',       'WALLSMATERIAL_MODE', 'EMERGENCYSTATE_MODE',"OWN_CAR_AGE","OCCUPATION_TYPE</a:t>
            </a:r>
            <a:r>
              <a:rPr lang="en-IN" sz="1800" dirty="0"/>
              <a:t>"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976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33361" cy="59519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GRAPHS</a:t>
            </a:r>
            <a:endParaRPr lang="en-IN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7" t="4474" r="8050" b="9866"/>
          <a:stretch/>
        </p:blipFill>
        <p:spPr bwMode="auto">
          <a:xfrm>
            <a:off x="3635896" y="1566084"/>
            <a:ext cx="4275932" cy="377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30689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imbalance percentage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537321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application data is imbalance data as there are 66% female count compare to just 34% of male</a:t>
            </a:r>
          </a:p>
        </p:txBody>
      </p:sp>
    </p:spTree>
    <p:extLst>
      <p:ext uri="{BB962C8B-B14F-4D97-AF65-F5344CB8AC3E}">
        <p14:creationId xmlns:p14="http://schemas.microsoft.com/office/powerpoint/2010/main" val="9961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632848" cy="391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537321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graph indicate that a total of 8% of population is loan defaulter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692299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LOAN DEFAULTER</a:t>
            </a:r>
          </a:p>
        </p:txBody>
      </p:sp>
    </p:spTree>
    <p:extLst>
      <p:ext uri="{BB962C8B-B14F-4D97-AF65-F5344CB8AC3E}">
        <p14:creationId xmlns:p14="http://schemas.microsoft.com/office/powerpoint/2010/main" val="5625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005369" cy="6480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LOAN DISTRIBUTION BY GENDER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124744"/>
            <a:ext cx="4385975" cy="399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124425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the above graph it shows that cash loan is always preferred compare to the revolving loans by both female and male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4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" y="764704"/>
            <a:ext cx="6588621" cy="321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7" y="3861049"/>
            <a:ext cx="6732637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4248" y="980728"/>
            <a:ext cx="20882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Income of client -</a:t>
            </a:r>
          </a:p>
          <a:p>
            <a:r>
              <a:rPr lang="en-US" sz="1400" b="1" dirty="0"/>
              <a:t>1 . Average income of clients who default and who do not are almost same.</a:t>
            </a:r>
          </a:p>
          <a:p>
            <a:r>
              <a:rPr lang="en-US" sz="1400" b="1" dirty="0"/>
              <a:t>2 . Standard deviation in income of client who default is very high compared to who do not default.</a:t>
            </a:r>
          </a:p>
          <a:p>
            <a:r>
              <a:rPr lang="en-US" sz="1400" b="1" dirty="0"/>
              <a:t>3 . Clients who default also has maximum income earnings</a:t>
            </a:r>
          </a:p>
          <a:p>
            <a:r>
              <a:rPr lang="en-US" sz="1400" b="1" dirty="0"/>
              <a:t>Credit amount of the loan ,Loan annuity</a:t>
            </a:r>
            <a:r>
              <a:rPr lang="en-US" sz="1400" b="1" dirty="0" smtClean="0"/>
              <a:t>, Amount </a:t>
            </a:r>
            <a:r>
              <a:rPr lang="en-US" sz="1400" b="1" dirty="0"/>
              <a:t>goods price -</a:t>
            </a:r>
          </a:p>
          <a:p>
            <a:r>
              <a:rPr lang="en-US" sz="1400" b="1" dirty="0"/>
              <a:t>1 . Statistics between credit amounts</a:t>
            </a:r>
            <a:r>
              <a:rPr lang="en-US" sz="1400" b="1" dirty="0" smtClean="0"/>
              <a:t>, Loan </a:t>
            </a:r>
            <a:r>
              <a:rPr lang="en-US" sz="1400" b="1" dirty="0"/>
              <a:t>annuity and Amount goods price given to </a:t>
            </a:r>
            <a:r>
              <a:rPr lang="en-US" sz="1400" b="1" dirty="0" smtClean="0"/>
              <a:t>clients </a:t>
            </a:r>
            <a:r>
              <a:rPr lang="en-US" sz="1400" b="1" dirty="0"/>
              <a:t>who default and who </a:t>
            </a:r>
            <a:r>
              <a:rPr lang="en-US" sz="1400" b="1" dirty="0" smtClean="0"/>
              <a:t>don't </a:t>
            </a:r>
            <a:r>
              <a:rPr lang="en-US" sz="1400" b="1" dirty="0"/>
              <a:t>are almost similar.</a:t>
            </a:r>
          </a:p>
          <a:p>
            <a:endParaRPr lang="en-IN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Summary statistics between defaulters and non defaulters</a:t>
            </a:r>
          </a:p>
        </p:txBody>
      </p:sp>
    </p:spTree>
    <p:extLst>
      <p:ext uri="{BB962C8B-B14F-4D97-AF65-F5344CB8AC3E}">
        <p14:creationId xmlns:p14="http://schemas.microsoft.com/office/powerpoint/2010/main" val="25553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190</TotalTime>
  <Words>440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Course project – credit risk analyser </vt:lpstr>
      <vt:lpstr>PROBLEM STATEMENT</vt:lpstr>
      <vt:lpstr>APPROACH</vt:lpstr>
      <vt:lpstr>Missing values</vt:lpstr>
      <vt:lpstr>GRAPHS</vt:lpstr>
      <vt:lpstr>PowerPoint Presentation</vt:lpstr>
      <vt:lpstr>LOAN DISTRIBUTION BY GENDER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nirwan</dc:creator>
  <cp:lastModifiedBy>anurag nirwan</cp:lastModifiedBy>
  <cp:revision>12</cp:revision>
  <dcterms:created xsi:type="dcterms:W3CDTF">2024-07-13T14:20:27Z</dcterms:created>
  <dcterms:modified xsi:type="dcterms:W3CDTF">2025-01-22T10:48:41Z</dcterms:modified>
</cp:coreProperties>
</file>