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5AA-0BAE-41C4-80B9-34AEFCB6E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BF9E2-B6B8-4086-A549-A386FFEBE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4B70-CAA2-4B4D-8001-10C28C9F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81E2-AA90-4A99-9887-40841F20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FF34-1F33-49E0-8AD9-A45A1D17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9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181B-3888-4C19-9311-AFD2E066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7AAD5-D9B3-453E-8E53-382CE45B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5014-6443-47F5-8F8C-5F6EF325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185E-D979-4E68-9CEF-51FDA94A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779B-F98D-476D-B634-5BABC45E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3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80AE4-A6A2-4ED5-BF3D-D227DCE2E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52CD8-4577-4398-8EFF-C6ACC52FE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3438-5D27-476D-B498-801F3FEF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D44D-6048-4FB8-AC29-52B0EE55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0BEB1-9199-4605-8932-9CFBDBBB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CFE4-9E80-4DF5-B490-06C531A2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98D6-F5F6-4AF0-B513-A95EC516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F2D8-F1A0-4BE2-9656-918491A3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275D-1146-44E2-AD35-CAFA85F5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B76C-2332-48A7-A1F1-1D3F4760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8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6126-0599-431A-9F7E-18088AA2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9286-1EAC-4D01-AE80-8CBCCA16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4EE0-0B38-4404-8002-2B4C9CB3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8235-3AD1-4431-A6D5-CDD13F3D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356C-A5E6-4F73-82E3-CB48381C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3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4362-71D4-420E-BA5E-9DC1AD38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FEA9-5C9C-4473-92D8-EB7BC0487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44E9A-0671-403B-AB5F-F93A891D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926E9-0FA9-439E-9494-E23C6D9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1255-9813-4044-9DDE-728412DE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2BBBC-C47C-44D7-96BF-75C45321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9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DDC1-D536-4BD3-BB82-CA19F8A0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68F5-7DA9-4B1A-86A5-FA3C11DA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7603-4168-4361-9226-FCE61C23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71138-864B-4927-8747-FE1131753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8B971-4E29-4027-A8BA-CEFF1E4C8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9F2D4-8B76-4B8D-A5F6-73DE8F75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59817-9892-4414-B102-666E0B71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0AE71-1827-4E56-A4BA-6B6E36CB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8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72B-58B9-47AD-A521-DF4CA2DE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F436F-C474-47FA-B31D-4A2BF07E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E6734-086F-4C4D-925A-5E14ABAD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191F7-D8CB-470C-A261-EB9DA36B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5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12C72-A2A4-4D44-9386-0CDD8DD3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9DEA7-CB23-4F4C-A853-263CEFB7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0544B-C4D1-459F-9412-856C5873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4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263E-6EBE-43EE-A44E-4F1E3B91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1114-6D17-468B-BB1D-147722C8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D9988-40E5-4886-8EBA-28DA18F83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26F6-303C-4724-A7ED-8E410C2F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1E8A4-C084-4C0E-A52B-22E6E8E1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F59F-3852-4AFB-8C46-0E9445A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77-55D7-4D4C-98DA-86A55F1D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893C4-B22F-4225-8F62-181934F8E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3ACB-8478-4378-AFCE-63D858AD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C979F-81A8-41A4-BEB0-1508E985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89F9-53C5-460E-8EDF-53FF74AF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9CED0-3BDB-484C-AA27-88B298C9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5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0E519-066C-477D-BC93-08C9E8CC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C717-D5A0-4A50-945E-5D571216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CDA4-A647-4E36-A3C8-01097AC76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48FC-224E-4EDB-AAC2-181CE7A9D1E5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96630-D21F-4C4E-83B2-A2EC53AF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4A351-5E77-4E53-9AC2-AB000B3F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8890-1CF3-4E23-B5C1-0F9336887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1F5E-2027-4579-A8E3-51F9463C0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4B0E6-9A35-420C-B3B4-5E0891373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Residential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32223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FE6-26BC-4F06-9CB8-39775337F16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is the context for the use case?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FF37-55C5-4F72-B5E8-689AAC51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Assisted living and residential monitoring through the wireless automated ECG system.</a:t>
            </a:r>
          </a:p>
          <a:p>
            <a:pPr marL="0" indent="0">
              <a:buNone/>
            </a:pPr>
            <a:r>
              <a:rPr lang="en-US" dirty="0"/>
              <a:t>This system will be supported by a smart watch which will collect data using various sensors. </a:t>
            </a:r>
          </a:p>
          <a:p>
            <a:pPr marL="0" indent="0">
              <a:buNone/>
            </a:pPr>
            <a:r>
              <a:rPr lang="en-US" dirty="0"/>
              <a:t>Develop a system that collects, stores, analyses and repeatedly simulates the health data.</a:t>
            </a:r>
          </a:p>
          <a:p>
            <a:pPr marL="0" indent="0">
              <a:buNone/>
            </a:pPr>
            <a:r>
              <a:rPr lang="en-US" dirty="0"/>
              <a:t>The system should warn the user is any unexpected behavior is seen in the parameters.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94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0EFD-FFA5-4751-B1F3-F07959B180F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is the business goal of the use case?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B5E1-3E79-41ED-A11D-6904040C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Decrease the health risk for patient.</a:t>
            </a:r>
          </a:p>
          <a:p>
            <a:r>
              <a:rPr lang="en-US" dirty="0"/>
              <a:t> Decrease the cost of nursing for patients.</a:t>
            </a:r>
          </a:p>
          <a:p>
            <a:r>
              <a:rPr lang="en-US" dirty="0"/>
              <a:t> Therefore decrease in health related cost for patients.</a:t>
            </a:r>
          </a:p>
          <a:p>
            <a:r>
              <a:rPr lang="en-US" dirty="0"/>
              <a:t> Decrease in the time between health emergency and cure.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98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CAAD-D03A-4691-A5D1-07388E3BE89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kind of data is needed for this application and why?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5ABE-12B4-45E4-B571-6684E079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will take parameters such as heart rate, pulse rate, blood oxygen level, etc. in fixed time interval with the help of different sensors.</a:t>
            </a:r>
          </a:p>
          <a:p>
            <a:pPr marL="0" indent="0">
              <a:buNone/>
            </a:pPr>
            <a:r>
              <a:rPr lang="en-US" dirty="0"/>
              <a:t>This data will be stored and shared with the medical practitioner from time to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38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8323-2202-4D9F-9B68-4DAB542F304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is the degree of dependence between the time-series entries?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BD19-7562-48D3-A46F-FB917809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will be a multivariate dependency between all the time-series entries as there are many features that vary </a:t>
            </a:r>
            <a:r>
              <a:rPr lang="en-US"/>
              <a:t>with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5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25D8E2-50B0-4B12-9106-D0CA77F6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860"/>
            <a:ext cx="10515600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362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 Study</vt:lpstr>
      <vt:lpstr>What is the context for the use case?</vt:lpstr>
      <vt:lpstr>What is the business goal of the use case?</vt:lpstr>
      <vt:lpstr>What kind of data is needed for this application and why?</vt:lpstr>
      <vt:lpstr>What is the degree of dependence between the time-series entries?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Anurag Pawar</dc:creator>
  <cp:lastModifiedBy>Anurag Pawar</cp:lastModifiedBy>
  <cp:revision>2</cp:revision>
  <dcterms:created xsi:type="dcterms:W3CDTF">2022-04-22T10:08:21Z</dcterms:created>
  <dcterms:modified xsi:type="dcterms:W3CDTF">2022-04-22T12:54:33Z</dcterms:modified>
</cp:coreProperties>
</file>