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7.xml"/><Relationship Id="rId22" Type="http://schemas.openxmlformats.org/officeDocument/2006/relationships/font" Target="fonts/SourceCodePro-boldItalic.fntdata"/><Relationship Id="rId10" Type="http://schemas.openxmlformats.org/officeDocument/2006/relationships/slide" Target="slides/slide6.xml"/><Relationship Id="rId21" Type="http://schemas.openxmlformats.org/officeDocument/2006/relationships/font" Target="fonts/SourceCodePr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maticSC-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SourceCodePro-regular.fntdata"/><Relationship Id="rId6" Type="http://schemas.openxmlformats.org/officeDocument/2006/relationships/slide" Target="slides/slide2.xml"/><Relationship Id="rId18" Type="http://schemas.openxmlformats.org/officeDocument/2006/relationships/font" Target="fonts/AmaticS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74f61e632_0_14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74f61e632_0_1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74f61e632_0_2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274f61e632_0_20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74f61e632_0_14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74f61e632_0_1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74f61e632_0_14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74f61e632_0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74f61e632_0_5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74f61e632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4f61e632_0_1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274f61e632_0_14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45720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15600" y="522867"/>
            <a:ext cx="11360700" cy="3587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10700"/>
              <a:buNone/>
              <a:defRPr sz="10700"/>
            </a:lvl1pPr>
            <a:lvl2pPr lvl="1" algn="ctr">
              <a:spcBef>
                <a:spcPts val="0"/>
              </a:spcBef>
              <a:spcAft>
                <a:spcPts val="0"/>
              </a:spcAft>
              <a:buSzPts val="10700"/>
              <a:buNone/>
              <a:defRPr sz="10700"/>
            </a:lvl2pPr>
            <a:lvl3pPr lvl="2" algn="ctr">
              <a:spcBef>
                <a:spcPts val="0"/>
              </a:spcBef>
              <a:spcAft>
                <a:spcPts val="0"/>
              </a:spcAft>
              <a:buSzPts val="10700"/>
              <a:buNone/>
              <a:defRPr sz="10700"/>
            </a:lvl3pPr>
            <a:lvl4pPr lvl="3" algn="ctr">
              <a:spcBef>
                <a:spcPts val="0"/>
              </a:spcBef>
              <a:spcAft>
                <a:spcPts val="0"/>
              </a:spcAft>
              <a:buSzPts val="10700"/>
              <a:buNone/>
              <a:defRPr sz="10700"/>
            </a:lvl4pPr>
            <a:lvl5pPr lvl="4" algn="ctr">
              <a:spcBef>
                <a:spcPts val="0"/>
              </a:spcBef>
              <a:spcAft>
                <a:spcPts val="0"/>
              </a:spcAft>
              <a:buSzPts val="10700"/>
              <a:buNone/>
              <a:defRPr sz="10700"/>
            </a:lvl5pPr>
            <a:lvl6pPr lvl="5" algn="ctr">
              <a:spcBef>
                <a:spcPts val="0"/>
              </a:spcBef>
              <a:spcAft>
                <a:spcPts val="0"/>
              </a:spcAft>
              <a:buSzPts val="10700"/>
              <a:buNone/>
              <a:defRPr sz="10700"/>
            </a:lvl6pPr>
            <a:lvl7pPr lvl="6" algn="ctr">
              <a:spcBef>
                <a:spcPts val="0"/>
              </a:spcBef>
              <a:spcAft>
                <a:spcPts val="0"/>
              </a:spcAft>
              <a:buSzPts val="10700"/>
              <a:buNone/>
              <a:defRPr sz="10700"/>
            </a:lvl7pPr>
            <a:lvl8pPr lvl="7" algn="ctr">
              <a:spcBef>
                <a:spcPts val="0"/>
              </a:spcBef>
              <a:spcAft>
                <a:spcPts val="0"/>
              </a:spcAft>
              <a:buSzPts val="10700"/>
              <a:buNone/>
              <a:defRPr sz="10700"/>
            </a:lvl8pPr>
            <a:lvl9pPr lvl="8" algn="ctr">
              <a:spcBef>
                <a:spcPts val="0"/>
              </a:spcBef>
              <a:spcAft>
                <a:spcPts val="0"/>
              </a:spcAft>
              <a:buSzPts val="10700"/>
              <a:buNone/>
              <a:defRPr sz="10700"/>
            </a:lvl9pPr>
          </a:lstStyle>
          <a:p/>
        </p:txBody>
      </p:sp>
      <p:sp>
        <p:nvSpPr>
          <p:cNvPr id="12" name="Google Shape;12;p2"/>
          <p:cNvSpPr txBox="1"/>
          <p:nvPr>
            <p:ph idx="1" type="subTitle"/>
          </p:nvPr>
        </p:nvSpPr>
        <p:spPr>
          <a:xfrm>
            <a:off x="415600" y="5187200"/>
            <a:ext cx="11360700" cy="941700"/>
          </a:xfrm>
          <a:prstGeom prst="rect">
            <a:avLst/>
          </a:prstGeom>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accent1"/>
              </a:buClr>
              <a:buSzPts val="2800"/>
              <a:buNone/>
              <a:defRPr b="1" sz="2800">
                <a:solidFill>
                  <a:schemeClr val="accent1"/>
                </a:solidFill>
              </a:defRPr>
            </a:lvl1pPr>
            <a:lvl2pPr lvl="1" algn="ctr">
              <a:lnSpc>
                <a:spcPct val="100000"/>
              </a:lnSpc>
              <a:spcBef>
                <a:spcPts val="0"/>
              </a:spcBef>
              <a:spcAft>
                <a:spcPts val="0"/>
              </a:spcAft>
              <a:buClr>
                <a:schemeClr val="accent1"/>
              </a:buClr>
              <a:buSzPts val="2800"/>
              <a:buNone/>
              <a:defRPr b="1" sz="2800">
                <a:solidFill>
                  <a:schemeClr val="accent1"/>
                </a:solidFill>
              </a:defRPr>
            </a:lvl2pPr>
            <a:lvl3pPr lvl="2" algn="ctr">
              <a:lnSpc>
                <a:spcPct val="100000"/>
              </a:lnSpc>
              <a:spcBef>
                <a:spcPts val="0"/>
              </a:spcBef>
              <a:spcAft>
                <a:spcPts val="0"/>
              </a:spcAft>
              <a:buClr>
                <a:schemeClr val="accent1"/>
              </a:buClr>
              <a:buSzPts val="2800"/>
              <a:buNone/>
              <a:defRPr b="1" sz="2800">
                <a:solidFill>
                  <a:schemeClr val="accent1"/>
                </a:solidFill>
              </a:defRPr>
            </a:lvl3pPr>
            <a:lvl4pPr lvl="3" algn="ctr">
              <a:lnSpc>
                <a:spcPct val="100000"/>
              </a:lnSpc>
              <a:spcBef>
                <a:spcPts val="0"/>
              </a:spcBef>
              <a:spcAft>
                <a:spcPts val="0"/>
              </a:spcAft>
              <a:buClr>
                <a:schemeClr val="accent1"/>
              </a:buClr>
              <a:buSzPts val="2800"/>
              <a:buNone/>
              <a:defRPr b="1" sz="2800">
                <a:solidFill>
                  <a:schemeClr val="accent1"/>
                </a:solidFill>
              </a:defRPr>
            </a:lvl4pPr>
            <a:lvl5pPr lvl="4" algn="ctr">
              <a:lnSpc>
                <a:spcPct val="100000"/>
              </a:lnSpc>
              <a:spcBef>
                <a:spcPts val="0"/>
              </a:spcBef>
              <a:spcAft>
                <a:spcPts val="0"/>
              </a:spcAft>
              <a:buClr>
                <a:schemeClr val="accent1"/>
              </a:buClr>
              <a:buSzPts val="2800"/>
              <a:buNone/>
              <a:defRPr b="1" sz="2800">
                <a:solidFill>
                  <a:schemeClr val="accent1"/>
                </a:solidFill>
              </a:defRPr>
            </a:lvl5pPr>
            <a:lvl6pPr lvl="5" algn="ctr">
              <a:lnSpc>
                <a:spcPct val="100000"/>
              </a:lnSpc>
              <a:spcBef>
                <a:spcPts val="0"/>
              </a:spcBef>
              <a:spcAft>
                <a:spcPts val="0"/>
              </a:spcAft>
              <a:buClr>
                <a:schemeClr val="accent1"/>
              </a:buClr>
              <a:buSzPts val="2800"/>
              <a:buNone/>
              <a:defRPr b="1" sz="2800">
                <a:solidFill>
                  <a:schemeClr val="accent1"/>
                </a:solidFill>
              </a:defRPr>
            </a:lvl6pPr>
            <a:lvl7pPr lvl="6" algn="ctr">
              <a:lnSpc>
                <a:spcPct val="100000"/>
              </a:lnSpc>
              <a:spcBef>
                <a:spcPts val="0"/>
              </a:spcBef>
              <a:spcAft>
                <a:spcPts val="0"/>
              </a:spcAft>
              <a:buClr>
                <a:schemeClr val="accent1"/>
              </a:buClr>
              <a:buSzPts val="2800"/>
              <a:buNone/>
              <a:defRPr b="1" sz="2800">
                <a:solidFill>
                  <a:schemeClr val="accent1"/>
                </a:solidFill>
              </a:defRPr>
            </a:lvl7pPr>
            <a:lvl8pPr lvl="7" algn="ctr">
              <a:lnSpc>
                <a:spcPct val="100000"/>
              </a:lnSpc>
              <a:spcBef>
                <a:spcPts val="0"/>
              </a:spcBef>
              <a:spcAft>
                <a:spcPts val="0"/>
              </a:spcAft>
              <a:buClr>
                <a:schemeClr val="accent1"/>
              </a:buClr>
              <a:buSzPts val="2800"/>
              <a:buNone/>
              <a:defRPr b="1" sz="2800">
                <a:solidFill>
                  <a:schemeClr val="accent1"/>
                </a:solidFill>
              </a:defRPr>
            </a:lvl8pPr>
            <a:lvl9pPr lvl="8" algn="ctr">
              <a:lnSpc>
                <a:spcPct val="100000"/>
              </a:lnSpc>
              <a:spcBef>
                <a:spcPts val="0"/>
              </a:spcBef>
              <a:spcAft>
                <a:spcPts val="0"/>
              </a:spcAft>
              <a:buClr>
                <a:schemeClr val="accent1"/>
              </a:buClr>
              <a:buSzPts val="2800"/>
              <a:buNone/>
              <a:defRPr b="1" sz="2800">
                <a:solidFill>
                  <a:schemeClr val="accent1"/>
                </a:solidFill>
              </a:defRPr>
            </a:lvl9pPr>
          </a:lstStyle>
          <a:p/>
        </p:txBody>
      </p:sp>
      <p:sp>
        <p:nvSpPr>
          <p:cNvPr id="13" name="Google Shape;13;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415600" y="1653700"/>
            <a:ext cx="11360700" cy="26424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highlight>
                  <a:schemeClr val="accent1"/>
                </a:highlight>
              </a:defRPr>
            </a:lvl1pPr>
            <a:lvl2pPr lvl="1" algn="ctr">
              <a:spcBef>
                <a:spcPts val="0"/>
              </a:spcBef>
              <a:spcAft>
                <a:spcPts val="0"/>
              </a:spcAft>
              <a:buClr>
                <a:schemeClr val="lt1"/>
              </a:buClr>
              <a:buSzPts val="16000"/>
              <a:buNone/>
              <a:defRPr sz="16000">
                <a:solidFill>
                  <a:schemeClr val="lt1"/>
                </a:solidFill>
                <a:highlight>
                  <a:schemeClr val="accent1"/>
                </a:highlight>
              </a:defRPr>
            </a:lvl2pPr>
            <a:lvl3pPr lvl="2" algn="ctr">
              <a:spcBef>
                <a:spcPts val="0"/>
              </a:spcBef>
              <a:spcAft>
                <a:spcPts val="0"/>
              </a:spcAft>
              <a:buClr>
                <a:schemeClr val="lt1"/>
              </a:buClr>
              <a:buSzPts val="16000"/>
              <a:buNone/>
              <a:defRPr sz="16000">
                <a:solidFill>
                  <a:schemeClr val="lt1"/>
                </a:solidFill>
                <a:highlight>
                  <a:schemeClr val="accent1"/>
                </a:highlight>
              </a:defRPr>
            </a:lvl3pPr>
            <a:lvl4pPr lvl="3" algn="ctr">
              <a:spcBef>
                <a:spcPts val="0"/>
              </a:spcBef>
              <a:spcAft>
                <a:spcPts val="0"/>
              </a:spcAft>
              <a:buClr>
                <a:schemeClr val="lt1"/>
              </a:buClr>
              <a:buSzPts val="16000"/>
              <a:buNone/>
              <a:defRPr sz="16000">
                <a:solidFill>
                  <a:schemeClr val="lt1"/>
                </a:solidFill>
                <a:highlight>
                  <a:schemeClr val="accent1"/>
                </a:highlight>
              </a:defRPr>
            </a:lvl4pPr>
            <a:lvl5pPr lvl="4" algn="ctr">
              <a:spcBef>
                <a:spcPts val="0"/>
              </a:spcBef>
              <a:spcAft>
                <a:spcPts val="0"/>
              </a:spcAft>
              <a:buClr>
                <a:schemeClr val="lt1"/>
              </a:buClr>
              <a:buSzPts val="16000"/>
              <a:buNone/>
              <a:defRPr sz="16000">
                <a:solidFill>
                  <a:schemeClr val="lt1"/>
                </a:solidFill>
                <a:highlight>
                  <a:schemeClr val="accent1"/>
                </a:highlight>
              </a:defRPr>
            </a:lvl5pPr>
            <a:lvl6pPr lvl="5" algn="ctr">
              <a:spcBef>
                <a:spcPts val="0"/>
              </a:spcBef>
              <a:spcAft>
                <a:spcPts val="0"/>
              </a:spcAft>
              <a:buClr>
                <a:schemeClr val="lt1"/>
              </a:buClr>
              <a:buSzPts val="16000"/>
              <a:buNone/>
              <a:defRPr sz="16000">
                <a:solidFill>
                  <a:schemeClr val="lt1"/>
                </a:solidFill>
                <a:highlight>
                  <a:schemeClr val="accent1"/>
                </a:highlight>
              </a:defRPr>
            </a:lvl6pPr>
            <a:lvl7pPr lvl="6" algn="ctr">
              <a:spcBef>
                <a:spcPts val="0"/>
              </a:spcBef>
              <a:spcAft>
                <a:spcPts val="0"/>
              </a:spcAft>
              <a:buClr>
                <a:schemeClr val="lt1"/>
              </a:buClr>
              <a:buSzPts val="16000"/>
              <a:buNone/>
              <a:defRPr sz="16000">
                <a:solidFill>
                  <a:schemeClr val="lt1"/>
                </a:solidFill>
                <a:highlight>
                  <a:schemeClr val="accent1"/>
                </a:highlight>
              </a:defRPr>
            </a:lvl7pPr>
            <a:lvl8pPr lvl="7" algn="ctr">
              <a:spcBef>
                <a:spcPts val="0"/>
              </a:spcBef>
              <a:spcAft>
                <a:spcPts val="0"/>
              </a:spcAft>
              <a:buClr>
                <a:schemeClr val="lt1"/>
              </a:buClr>
              <a:buSzPts val="16000"/>
              <a:buNone/>
              <a:defRPr sz="16000">
                <a:solidFill>
                  <a:schemeClr val="lt1"/>
                </a:solidFill>
                <a:highlight>
                  <a:schemeClr val="accent1"/>
                </a:highlight>
              </a:defRPr>
            </a:lvl8pPr>
            <a:lvl9pPr lvl="8" algn="ctr">
              <a:spcBef>
                <a:spcPts val="0"/>
              </a:spcBef>
              <a:spcAft>
                <a:spcPts val="0"/>
              </a:spcAft>
              <a:buClr>
                <a:schemeClr val="lt1"/>
              </a:buClr>
              <a:buSzPts val="16000"/>
              <a:buNone/>
              <a:defRPr sz="16000">
                <a:solidFill>
                  <a:schemeClr val="lt1"/>
                </a:solidFill>
                <a:highlight>
                  <a:schemeClr val="accent1"/>
                </a:highlight>
              </a:defRPr>
            </a:lvl9pPr>
          </a:lstStyle>
          <a:p>
            <a:r>
              <a:t>xx%</a:t>
            </a:r>
          </a:p>
        </p:txBody>
      </p:sp>
      <p:sp>
        <p:nvSpPr>
          <p:cNvPr id="48" name="Google Shape;48;p11"/>
          <p:cNvSpPr txBox="1"/>
          <p:nvPr>
            <p:ph idx="1" type="body"/>
          </p:nvPr>
        </p:nvSpPr>
        <p:spPr>
          <a:xfrm>
            <a:off x="415600" y="44061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Clr>
                <a:schemeClr val="accent1"/>
              </a:buClr>
              <a:buSzPts val="2400"/>
              <a:buChar char="●"/>
              <a:defRPr>
                <a:solidFill>
                  <a:schemeClr val="accent1"/>
                </a:solidFill>
                <a:highlight>
                  <a:schemeClr val="dk1"/>
                </a:highlight>
              </a:defRPr>
            </a:lvl1pPr>
            <a:lvl2pPr indent="-349250" lvl="1" marL="914400" algn="ctr">
              <a:spcBef>
                <a:spcPts val="0"/>
              </a:spcBef>
              <a:spcAft>
                <a:spcPts val="0"/>
              </a:spcAft>
              <a:buClr>
                <a:schemeClr val="accent1"/>
              </a:buClr>
              <a:buSzPts val="1900"/>
              <a:buChar char="○"/>
              <a:defRPr>
                <a:solidFill>
                  <a:schemeClr val="accent1"/>
                </a:solidFill>
                <a:highlight>
                  <a:schemeClr val="dk1"/>
                </a:highlight>
              </a:defRPr>
            </a:lvl2pPr>
            <a:lvl3pPr indent="-349250" lvl="2" marL="1371600" algn="ctr">
              <a:spcBef>
                <a:spcPts val="0"/>
              </a:spcBef>
              <a:spcAft>
                <a:spcPts val="0"/>
              </a:spcAft>
              <a:buClr>
                <a:schemeClr val="accent1"/>
              </a:buClr>
              <a:buSzPts val="1900"/>
              <a:buChar char="■"/>
              <a:defRPr>
                <a:solidFill>
                  <a:schemeClr val="accent1"/>
                </a:solidFill>
                <a:highlight>
                  <a:schemeClr val="dk1"/>
                </a:highlight>
              </a:defRPr>
            </a:lvl3pPr>
            <a:lvl4pPr indent="-349250" lvl="3" marL="1828800" algn="ctr">
              <a:spcBef>
                <a:spcPts val="0"/>
              </a:spcBef>
              <a:spcAft>
                <a:spcPts val="0"/>
              </a:spcAft>
              <a:buClr>
                <a:schemeClr val="accent1"/>
              </a:buClr>
              <a:buSzPts val="1900"/>
              <a:buChar char="●"/>
              <a:defRPr>
                <a:solidFill>
                  <a:schemeClr val="accent1"/>
                </a:solidFill>
                <a:highlight>
                  <a:schemeClr val="dk1"/>
                </a:highlight>
              </a:defRPr>
            </a:lvl4pPr>
            <a:lvl5pPr indent="-349250" lvl="4" marL="2286000" algn="ctr">
              <a:spcBef>
                <a:spcPts val="0"/>
              </a:spcBef>
              <a:spcAft>
                <a:spcPts val="0"/>
              </a:spcAft>
              <a:buClr>
                <a:schemeClr val="accent1"/>
              </a:buClr>
              <a:buSzPts val="1900"/>
              <a:buChar char="○"/>
              <a:defRPr>
                <a:solidFill>
                  <a:schemeClr val="accent1"/>
                </a:solidFill>
                <a:highlight>
                  <a:schemeClr val="dk1"/>
                </a:highlight>
              </a:defRPr>
            </a:lvl5pPr>
            <a:lvl6pPr indent="-349250" lvl="5" marL="2743200" algn="ctr">
              <a:spcBef>
                <a:spcPts val="0"/>
              </a:spcBef>
              <a:spcAft>
                <a:spcPts val="0"/>
              </a:spcAft>
              <a:buClr>
                <a:schemeClr val="accent1"/>
              </a:buClr>
              <a:buSzPts val="1900"/>
              <a:buChar char="■"/>
              <a:defRPr>
                <a:solidFill>
                  <a:schemeClr val="accent1"/>
                </a:solidFill>
                <a:highlight>
                  <a:schemeClr val="dk1"/>
                </a:highlight>
              </a:defRPr>
            </a:lvl6pPr>
            <a:lvl7pPr indent="-349250" lvl="6" marL="3200400" algn="ctr">
              <a:spcBef>
                <a:spcPts val="0"/>
              </a:spcBef>
              <a:spcAft>
                <a:spcPts val="0"/>
              </a:spcAft>
              <a:buClr>
                <a:schemeClr val="accent1"/>
              </a:buClr>
              <a:buSzPts val="1900"/>
              <a:buChar char="●"/>
              <a:defRPr>
                <a:solidFill>
                  <a:schemeClr val="accent1"/>
                </a:solidFill>
                <a:highlight>
                  <a:schemeClr val="dk1"/>
                </a:highlight>
              </a:defRPr>
            </a:lvl7pPr>
            <a:lvl8pPr indent="-349250" lvl="7" marL="3657600" algn="ctr">
              <a:spcBef>
                <a:spcPts val="0"/>
              </a:spcBef>
              <a:spcAft>
                <a:spcPts val="0"/>
              </a:spcAft>
              <a:buClr>
                <a:schemeClr val="accent1"/>
              </a:buClr>
              <a:buSzPts val="1900"/>
              <a:buChar char="○"/>
              <a:defRPr>
                <a:solidFill>
                  <a:schemeClr val="accent1"/>
                </a:solidFill>
                <a:highlight>
                  <a:schemeClr val="dk1"/>
                </a:highlight>
              </a:defRPr>
            </a:lvl8pPr>
            <a:lvl9pPr indent="-349250" lvl="8" marL="4114800" algn="ctr">
              <a:spcBef>
                <a:spcPts val="0"/>
              </a:spcBef>
              <a:spcAft>
                <a:spcPts val="0"/>
              </a:spcAft>
              <a:buClr>
                <a:schemeClr val="accent1"/>
              </a:buClr>
              <a:buSzPts val="1900"/>
              <a:buChar char="■"/>
              <a:defRPr>
                <a:solidFill>
                  <a:schemeClr val="accent1"/>
                </a:solidFill>
                <a:highlight>
                  <a:schemeClr val="dk1"/>
                </a:highlight>
              </a:defRPr>
            </a:lvl9pPr>
          </a:lstStyle>
          <a:p/>
        </p:txBody>
      </p:sp>
      <p:sp>
        <p:nvSpPr>
          <p:cNvPr id="49" name="Google Shape;49;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54" name="Google Shape;54;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5" name="Google Shape;55;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737000" y="1070000"/>
            <a:ext cx="4718100" cy="4718100"/>
          </a:xfrm>
          <a:prstGeom prst="rect">
            <a:avLst/>
          </a:prstGeom>
          <a:solidFill>
            <a:srgbClr val="FFFFFF"/>
          </a:solidFill>
        </p:spPr>
        <p:txBody>
          <a:bodyPr anchorCtr="0" anchor="ctr"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6" name="Google Shape;16;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415600" y="390467"/>
            <a:ext cx="11360700" cy="10680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9" name="Google Shape;19;p4"/>
          <p:cNvSpPr txBox="1"/>
          <p:nvPr>
            <p:ph idx="1" type="body"/>
          </p:nvPr>
        </p:nvSpPr>
        <p:spPr>
          <a:xfrm>
            <a:off x="415600" y="1638233"/>
            <a:ext cx="11360700" cy="44535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0" name="Google Shape;20;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415600" y="390467"/>
            <a:ext cx="11360700" cy="10680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3" name="Google Shape;23;p5"/>
          <p:cNvSpPr txBox="1"/>
          <p:nvPr>
            <p:ph idx="1" type="body"/>
          </p:nvPr>
        </p:nvSpPr>
        <p:spPr>
          <a:xfrm>
            <a:off x="415600" y="1638233"/>
            <a:ext cx="5333100" cy="44535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2" type="body"/>
          </p:nvPr>
        </p:nvSpPr>
        <p:spPr>
          <a:xfrm>
            <a:off x="6443200" y="1638233"/>
            <a:ext cx="5333100" cy="44535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5" name="Google Shape;2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406400" y="412467"/>
            <a:ext cx="11383500" cy="9975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28" name="Google Shape;28;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sz="4000">
                <a:highlight>
                  <a:schemeClr val="dk1"/>
                </a:highlight>
              </a:defRPr>
            </a:lvl1pPr>
            <a:lvl2pPr lvl="1">
              <a:spcBef>
                <a:spcPts val="0"/>
              </a:spcBef>
              <a:spcAft>
                <a:spcPts val="0"/>
              </a:spcAft>
              <a:buSzPts val="4000"/>
              <a:buNone/>
              <a:defRPr sz="4000">
                <a:highlight>
                  <a:schemeClr val="dk1"/>
                </a:highlight>
              </a:defRPr>
            </a:lvl2pPr>
            <a:lvl3pPr lvl="2">
              <a:spcBef>
                <a:spcPts val="0"/>
              </a:spcBef>
              <a:spcAft>
                <a:spcPts val="0"/>
              </a:spcAft>
              <a:buSzPts val="4000"/>
              <a:buNone/>
              <a:defRPr sz="4000">
                <a:highlight>
                  <a:schemeClr val="dk1"/>
                </a:highlight>
              </a:defRPr>
            </a:lvl3pPr>
            <a:lvl4pPr lvl="3">
              <a:spcBef>
                <a:spcPts val="0"/>
              </a:spcBef>
              <a:spcAft>
                <a:spcPts val="0"/>
              </a:spcAft>
              <a:buSzPts val="4000"/>
              <a:buNone/>
              <a:defRPr sz="4000">
                <a:highlight>
                  <a:schemeClr val="dk1"/>
                </a:highlight>
              </a:defRPr>
            </a:lvl4pPr>
            <a:lvl5pPr lvl="4">
              <a:spcBef>
                <a:spcPts val="0"/>
              </a:spcBef>
              <a:spcAft>
                <a:spcPts val="0"/>
              </a:spcAft>
              <a:buSzPts val="4000"/>
              <a:buNone/>
              <a:defRPr sz="4000">
                <a:highlight>
                  <a:schemeClr val="dk1"/>
                </a:highlight>
              </a:defRPr>
            </a:lvl5pPr>
            <a:lvl6pPr lvl="5">
              <a:spcBef>
                <a:spcPts val="0"/>
              </a:spcBef>
              <a:spcAft>
                <a:spcPts val="0"/>
              </a:spcAft>
              <a:buSzPts val="4000"/>
              <a:buNone/>
              <a:defRPr sz="4000">
                <a:highlight>
                  <a:schemeClr val="dk1"/>
                </a:highlight>
              </a:defRPr>
            </a:lvl6pPr>
            <a:lvl7pPr lvl="6">
              <a:spcBef>
                <a:spcPts val="0"/>
              </a:spcBef>
              <a:spcAft>
                <a:spcPts val="0"/>
              </a:spcAft>
              <a:buSzPts val="4000"/>
              <a:buNone/>
              <a:defRPr sz="4000">
                <a:highlight>
                  <a:schemeClr val="dk1"/>
                </a:highlight>
              </a:defRPr>
            </a:lvl7pPr>
            <a:lvl8pPr lvl="7">
              <a:spcBef>
                <a:spcPts val="0"/>
              </a:spcBef>
              <a:spcAft>
                <a:spcPts val="0"/>
              </a:spcAft>
              <a:buSzPts val="4000"/>
              <a:buNone/>
              <a:defRPr sz="4000">
                <a:highlight>
                  <a:schemeClr val="dk1"/>
                </a:highlight>
              </a:defRPr>
            </a:lvl8pPr>
            <a:lvl9pPr lvl="8">
              <a:spcBef>
                <a:spcPts val="0"/>
              </a:spcBef>
              <a:spcAft>
                <a:spcPts val="0"/>
              </a:spcAft>
              <a:buSzPts val="4000"/>
              <a:buNone/>
              <a:defRPr sz="4000">
                <a:highlight>
                  <a:schemeClr val="dk1"/>
                </a:highlight>
              </a:defRPr>
            </a:lvl9pPr>
          </a:lstStyle>
          <a:p/>
        </p:txBody>
      </p:sp>
      <p:sp>
        <p:nvSpPr>
          <p:cNvPr id="31" name="Google Shape;31;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2" name="Google Shape;32;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35" name="Google Shape;35;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6096000" y="-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38" name="Google Shape;38;p9"/>
          <p:cNvCxnSpPr/>
          <p:nvPr/>
        </p:nvCxnSpPr>
        <p:spPr>
          <a:xfrm>
            <a:off x="6706233" y="5994000"/>
            <a:ext cx="624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40" name="Google Shape;40;p9"/>
          <p:cNvSpPr txBox="1"/>
          <p:nvPr>
            <p:ph idx="1" type="subTitle"/>
          </p:nvPr>
        </p:nvSpPr>
        <p:spPr>
          <a:xfrm>
            <a:off x="354000" y="3793630"/>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1" name="Google Shape;41;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accent1"/>
              </a:buClr>
              <a:buSzPts val="2400"/>
              <a:buChar char="●"/>
              <a:defRPr>
                <a:solidFill>
                  <a:schemeClr val="accent1"/>
                </a:solidFill>
                <a:highlight>
                  <a:schemeClr val="lt1"/>
                </a:highlight>
              </a:defRPr>
            </a:lvl1pPr>
            <a:lvl2pPr indent="-349250" lvl="1" marL="914400">
              <a:spcBef>
                <a:spcPts val="0"/>
              </a:spcBef>
              <a:spcAft>
                <a:spcPts val="0"/>
              </a:spcAft>
              <a:buClr>
                <a:schemeClr val="accent1"/>
              </a:buClr>
              <a:buSzPts val="1900"/>
              <a:buChar char="○"/>
              <a:defRPr>
                <a:solidFill>
                  <a:schemeClr val="accent1"/>
                </a:solidFill>
                <a:highlight>
                  <a:schemeClr val="lt1"/>
                </a:highlight>
              </a:defRPr>
            </a:lvl2pPr>
            <a:lvl3pPr indent="-349250" lvl="2" marL="1371600">
              <a:spcBef>
                <a:spcPts val="0"/>
              </a:spcBef>
              <a:spcAft>
                <a:spcPts val="0"/>
              </a:spcAft>
              <a:buClr>
                <a:schemeClr val="accent1"/>
              </a:buClr>
              <a:buSzPts val="1900"/>
              <a:buChar char="■"/>
              <a:defRPr>
                <a:solidFill>
                  <a:schemeClr val="accent1"/>
                </a:solidFill>
                <a:highlight>
                  <a:schemeClr val="lt1"/>
                </a:highlight>
              </a:defRPr>
            </a:lvl3pPr>
            <a:lvl4pPr indent="-349250" lvl="3" marL="1828800">
              <a:spcBef>
                <a:spcPts val="0"/>
              </a:spcBef>
              <a:spcAft>
                <a:spcPts val="0"/>
              </a:spcAft>
              <a:buClr>
                <a:schemeClr val="accent1"/>
              </a:buClr>
              <a:buSzPts val="1900"/>
              <a:buChar char="●"/>
              <a:defRPr>
                <a:solidFill>
                  <a:schemeClr val="accent1"/>
                </a:solidFill>
                <a:highlight>
                  <a:schemeClr val="lt1"/>
                </a:highlight>
              </a:defRPr>
            </a:lvl4pPr>
            <a:lvl5pPr indent="-349250" lvl="4" marL="2286000">
              <a:spcBef>
                <a:spcPts val="0"/>
              </a:spcBef>
              <a:spcAft>
                <a:spcPts val="0"/>
              </a:spcAft>
              <a:buClr>
                <a:schemeClr val="accent1"/>
              </a:buClr>
              <a:buSzPts val="1900"/>
              <a:buChar char="○"/>
              <a:defRPr>
                <a:solidFill>
                  <a:schemeClr val="accent1"/>
                </a:solidFill>
                <a:highlight>
                  <a:schemeClr val="lt1"/>
                </a:highlight>
              </a:defRPr>
            </a:lvl5pPr>
            <a:lvl6pPr indent="-349250" lvl="5" marL="2743200">
              <a:spcBef>
                <a:spcPts val="0"/>
              </a:spcBef>
              <a:spcAft>
                <a:spcPts val="0"/>
              </a:spcAft>
              <a:buClr>
                <a:schemeClr val="accent1"/>
              </a:buClr>
              <a:buSzPts val="1900"/>
              <a:buChar char="■"/>
              <a:defRPr>
                <a:solidFill>
                  <a:schemeClr val="accent1"/>
                </a:solidFill>
                <a:highlight>
                  <a:schemeClr val="lt1"/>
                </a:highlight>
              </a:defRPr>
            </a:lvl6pPr>
            <a:lvl7pPr indent="-349250" lvl="6" marL="3200400">
              <a:spcBef>
                <a:spcPts val="0"/>
              </a:spcBef>
              <a:spcAft>
                <a:spcPts val="0"/>
              </a:spcAft>
              <a:buClr>
                <a:schemeClr val="accent1"/>
              </a:buClr>
              <a:buSzPts val="1900"/>
              <a:buChar char="●"/>
              <a:defRPr>
                <a:solidFill>
                  <a:schemeClr val="accent1"/>
                </a:solidFill>
                <a:highlight>
                  <a:schemeClr val="lt1"/>
                </a:highlight>
              </a:defRPr>
            </a:lvl7pPr>
            <a:lvl8pPr indent="-349250" lvl="7" marL="3657600">
              <a:spcBef>
                <a:spcPts val="0"/>
              </a:spcBef>
              <a:spcAft>
                <a:spcPts val="0"/>
              </a:spcAft>
              <a:buClr>
                <a:schemeClr val="accent1"/>
              </a:buClr>
              <a:buSzPts val="1900"/>
              <a:buChar char="○"/>
              <a:defRPr>
                <a:solidFill>
                  <a:schemeClr val="accent1"/>
                </a:solidFill>
                <a:highlight>
                  <a:schemeClr val="lt1"/>
                </a:highlight>
              </a:defRPr>
            </a:lvl8pPr>
            <a:lvl9pPr indent="-349250" lvl="8" marL="4114800">
              <a:spcBef>
                <a:spcPts val="0"/>
              </a:spcBef>
              <a:spcAft>
                <a:spcPts val="0"/>
              </a:spcAft>
              <a:buClr>
                <a:schemeClr val="accent1"/>
              </a:buClr>
              <a:buSzPts val="1900"/>
              <a:buChar char="■"/>
              <a:defRPr>
                <a:solidFill>
                  <a:schemeClr val="accent1"/>
                </a:solidFill>
                <a:highlight>
                  <a:schemeClr val="lt1"/>
                </a:highlight>
              </a:defRPr>
            </a:lvl9pPr>
          </a:lstStyle>
          <a:p/>
        </p:txBody>
      </p:sp>
      <p:sp>
        <p:nvSpPr>
          <p:cNvPr id="42" name="Google Shape;42;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accent1"/>
              </a:buClr>
              <a:buSzPts val="3200"/>
              <a:buFont typeface="Amatic SC"/>
              <a:buNone/>
              <a:defRPr b="1" sz="32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390467"/>
            <a:ext cx="11360700" cy="10680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1pPr>
            <a:lvl2pPr lvl="1">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2pPr>
            <a:lvl3pPr lvl="2">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3pPr>
            <a:lvl4pPr lvl="3">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4pPr>
            <a:lvl5pPr lvl="4">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5pPr>
            <a:lvl6pPr lvl="5">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6pPr>
            <a:lvl7pPr lvl="6">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7pPr>
            <a:lvl8pPr lvl="7">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8pPr>
            <a:lvl9pPr lvl="8">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415600" y="1638233"/>
            <a:ext cx="11360700" cy="44535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Source Code Pro"/>
              <a:buChar char="●"/>
              <a:defRPr sz="2400">
                <a:solidFill>
                  <a:schemeClr val="dk2"/>
                </a:solidFill>
                <a:latin typeface="Source Code Pro"/>
                <a:ea typeface="Source Code Pro"/>
                <a:cs typeface="Source Code Pro"/>
                <a:sym typeface="Source Code Pro"/>
              </a:defRPr>
            </a:lvl1pPr>
            <a:lvl2pPr indent="-349250" lvl="1" marL="9144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2pPr>
            <a:lvl3pPr indent="-349250" lvl="2" marL="13716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3pPr>
            <a:lvl4pPr indent="-349250" lvl="3" marL="18288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4pPr>
            <a:lvl5pPr indent="-349250" lvl="4" marL="22860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5pPr>
            <a:lvl6pPr indent="-349250" lvl="5" marL="27432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6pPr>
            <a:lvl7pPr indent="-349250" lvl="6" marL="32004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7pPr>
            <a:lvl8pPr indent="-349250" lvl="7" marL="36576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8pPr>
            <a:lvl9pPr indent="-349250" lvl="8" marL="41148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Source Code Pro"/>
                <a:ea typeface="Source Code Pro"/>
                <a:cs typeface="Source Code Pro"/>
                <a:sym typeface="Source Code Pro"/>
              </a:defRPr>
            </a:lvl1pPr>
            <a:lvl2pPr lvl="1" algn="r">
              <a:buNone/>
              <a:defRPr sz="1300">
                <a:solidFill>
                  <a:schemeClr val="accent1"/>
                </a:solidFill>
                <a:latin typeface="Source Code Pro"/>
                <a:ea typeface="Source Code Pro"/>
                <a:cs typeface="Source Code Pro"/>
                <a:sym typeface="Source Code Pro"/>
              </a:defRPr>
            </a:lvl2pPr>
            <a:lvl3pPr lvl="2" algn="r">
              <a:buNone/>
              <a:defRPr sz="1300">
                <a:solidFill>
                  <a:schemeClr val="accent1"/>
                </a:solidFill>
                <a:latin typeface="Source Code Pro"/>
                <a:ea typeface="Source Code Pro"/>
                <a:cs typeface="Source Code Pro"/>
                <a:sym typeface="Source Code Pro"/>
              </a:defRPr>
            </a:lvl3pPr>
            <a:lvl4pPr lvl="3" algn="r">
              <a:buNone/>
              <a:defRPr sz="1300">
                <a:solidFill>
                  <a:schemeClr val="accent1"/>
                </a:solidFill>
                <a:latin typeface="Source Code Pro"/>
                <a:ea typeface="Source Code Pro"/>
                <a:cs typeface="Source Code Pro"/>
                <a:sym typeface="Source Code Pro"/>
              </a:defRPr>
            </a:lvl4pPr>
            <a:lvl5pPr lvl="4" algn="r">
              <a:buNone/>
              <a:defRPr sz="1300">
                <a:solidFill>
                  <a:schemeClr val="accent1"/>
                </a:solidFill>
                <a:latin typeface="Source Code Pro"/>
                <a:ea typeface="Source Code Pro"/>
                <a:cs typeface="Source Code Pro"/>
                <a:sym typeface="Source Code Pro"/>
              </a:defRPr>
            </a:lvl5pPr>
            <a:lvl6pPr lvl="5" algn="r">
              <a:buNone/>
              <a:defRPr sz="1300">
                <a:solidFill>
                  <a:schemeClr val="accent1"/>
                </a:solidFill>
                <a:latin typeface="Source Code Pro"/>
                <a:ea typeface="Source Code Pro"/>
                <a:cs typeface="Source Code Pro"/>
                <a:sym typeface="Source Code Pro"/>
              </a:defRPr>
            </a:lvl6pPr>
            <a:lvl7pPr lvl="6" algn="r">
              <a:buNone/>
              <a:defRPr sz="1300">
                <a:solidFill>
                  <a:schemeClr val="accent1"/>
                </a:solidFill>
                <a:latin typeface="Source Code Pro"/>
                <a:ea typeface="Source Code Pro"/>
                <a:cs typeface="Source Code Pro"/>
                <a:sym typeface="Source Code Pro"/>
              </a:defRPr>
            </a:lvl7pPr>
            <a:lvl8pPr lvl="7" algn="r">
              <a:buNone/>
              <a:defRPr sz="1300">
                <a:solidFill>
                  <a:schemeClr val="accent1"/>
                </a:solidFill>
                <a:latin typeface="Source Code Pro"/>
                <a:ea typeface="Source Code Pro"/>
                <a:cs typeface="Source Code Pro"/>
                <a:sym typeface="Source Code Pro"/>
              </a:defRPr>
            </a:lvl8pPr>
            <a:lvl9pPr lvl="8" algn="r">
              <a:buNone/>
              <a:defRPr sz="13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415600" y="522867"/>
            <a:ext cx="11360700" cy="35871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solidFill>
                  <a:schemeClr val="lt1"/>
                </a:solidFill>
                <a:latin typeface="Calibri"/>
                <a:ea typeface="Calibri"/>
                <a:cs typeface="Calibri"/>
                <a:sym typeface="Calibri"/>
              </a:rPr>
              <a:t>Case Study</a:t>
            </a:r>
            <a:endParaRPr/>
          </a:p>
        </p:txBody>
      </p:sp>
      <p:sp>
        <p:nvSpPr>
          <p:cNvPr id="63" name="Google Shape;63;p14"/>
          <p:cNvSpPr txBox="1"/>
          <p:nvPr>
            <p:ph idx="1" type="subTitle"/>
          </p:nvPr>
        </p:nvSpPr>
        <p:spPr>
          <a:xfrm>
            <a:off x="415600" y="5187200"/>
            <a:ext cx="11360700" cy="941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Deep Learning Applications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415600" y="390475"/>
            <a:ext cx="11360700" cy="1486200"/>
          </a:xfrm>
          <a:prstGeom prst="rect">
            <a:avLst/>
          </a:prstGeom>
          <a:solidFill>
            <a:schemeClr val="dk1"/>
          </a:solidFill>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Clr>
                <a:schemeClr val="lt1"/>
              </a:buClr>
              <a:buSzPct val="78571"/>
              <a:buFont typeface="Calibri"/>
              <a:buNone/>
            </a:pPr>
            <a:r>
              <a:rPr lang="en-US"/>
              <a:t>What kind of deep learning application can you use and what machine learning task should it accomplisH?</a:t>
            </a:r>
            <a:endParaRPr/>
          </a:p>
        </p:txBody>
      </p:sp>
      <p:sp>
        <p:nvSpPr>
          <p:cNvPr id="115" name="Google Shape;115;p23"/>
          <p:cNvSpPr txBox="1"/>
          <p:nvPr>
            <p:ph idx="1" type="body"/>
          </p:nvPr>
        </p:nvSpPr>
        <p:spPr>
          <a:xfrm>
            <a:off x="415600" y="1876675"/>
            <a:ext cx="11360700" cy="4215000"/>
          </a:xfrm>
          <a:prstGeom prst="rect">
            <a:avLst/>
          </a:prstGeom>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chemeClr val="dk1"/>
              </a:buClr>
              <a:buSzPts val="2800"/>
              <a:buFont typeface="Arial"/>
              <a:buNone/>
            </a:pPr>
            <a:r>
              <a:rPr lang="en-US"/>
              <a:t>The system will gather data with the help of various devices like moisture meter, humidity meter, camera, thermometer etc.</a:t>
            </a:r>
            <a:endParaRPr/>
          </a:p>
          <a:p>
            <a:pPr indent="0" lvl="0" marL="0" rtl="0" algn="l">
              <a:lnSpc>
                <a:spcPct val="90000"/>
              </a:lnSpc>
              <a:spcBef>
                <a:spcPts val="0"/>
              </a:spcBef>
              <a:spcAft>
                <a:spcPts val="0"/>
              </a:spcAft>
              <a:buClr>
                <a:schemeClr val="dk1"/>
              </a:buClr>
              <a:buSzPts val="2800"/>
              <a:buFont typeface="Arial"/>
              <a:buNone/>
            </a:pPr>
            <a:r>
              <a:rPr lang="en-US"/>
              <a:t>The system will autonomously gather data about the fishes and water and analyse the various patterns in the data. The system put these patterns to work and determine the perfect living environment for fishes.</a:t>
            </a:r>
            <a:endParaRPr/>
          </a:p>
          <a:p>
            <a:pPr indent="0" lvl="0" marL="0" rtl="0" algn="l">
              <a:lnSpc>
                <a:spcPct val="90000"/>
              </a:lnSpc>
              <a:spcBef>
                <a:spcPts val="0"/>
              </a:spcBef>
              <a:spcAft>
                <a:spcPts val="0"/>
              </a:spcAft>
              <a:buClr>
                <a:schemeClr val="dk1"/>
              </a:buClr>
              <a:buSzPts val="2800"/>
              <a:buFont typeface="Arial"/>
              <a:buNone/>
            </a:pPr>
            <a:r>
              <a:rPr lang="en-US"/>
              <a:t>The system should always check for anomalies in the data and act by informing the expert or by making changes in the fish environment all by itself.</a:t>
            </a:r>
            <a:endParaRPr/>
          </a:p>
          <a:p>
            <a:pPr indent="0" lvl="0" marL="0" rtl="0" algn="l">
              <a:lnSpc>
                <a:spcPct val="90000"/>
              </a:lnSpc>
              <a:spcBef>
                <a:spcPts val="0"/>
              </a:spcBef>
              <a:spcAft>
                <a:spcPts val="0"/>
              </a:spcAft>
              <a:buClr>
                <a:schemeClr val="dk1"/>
              </a:buClr>
              <a:buSzPts val="2800"/>
              <a:buFont typeface="Arial"/>
              <a:buNone/>
            </a:pPr>
            <a:r>
              <a:rPr lang="en-US"/>
              <a:t>The system should take input from the expert from time to time and should also take learning from his inputs.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838200" y="365125"/>
            <a:ext cx="10515600" cy="1325700"/>
          </a:xfrm>
          <a:prstGeom prst="rect">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78571"/>
              <a:buFont typeface="Calibri"/>
              <a:buNone/>
            </a:pPr>
            <a:r>
              <a:rPr lang="en-US"/>
              <a:t>What kind of data is needed for this application and whY?</a:t>
            </a:r>
            <a:endParaRPr/>
          </a:p>
        </p:txBody>
      </p:sp>
      <p:sp>
        <p:nvSpPr>
          <p:cNvPr id="121" name="Google Shape;121;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For designing this system we will need to feed in it the data like water data, fish health data.</a:t>
            </a:r>
            <a:endParaRPr/>
          </a:p>
          <a:p>
            <a:pPr indent="0" lvl="0" marL="0" rtl="0" algn="l">
              <a:lnSpc>
                <a:spcPct val="90000"/>
              </a:lnSpc>
              <a:spcBef>
                <a:spcPts val="1600"/>
              </a:spcBef>
              <a:spcAft>
                <a:spcPts val="0"/>
              </a:spcAft>
              <a:buClr>
                <a:schemeClr val="dk1"/>
              </a:buClr>
              <a:buSzPts val="2800"/>
              <a:buNone/>
            </a:pPr>
            <a:r>
              <a:rPr lang="en-US"/>
              <a:t>The system should also be feed with historical data to help it analyse the differences in a healthy and unhealthy fish.</a:t>
            </a:r>
            <a:endParaRPr/>
          </a:p>
          <a:p>
            <a:pPr indent="0" lvl="0" marL="0" rtl="0" algn="l">
              <a:lnSpc>
                <a:spcPct val="90000"/>
              </a:lnSpc>
              <a:spcBef>
                <a:spcPts val="1600"/>
              </a:spcBef>
              <a:spcAft>
                <a:spcPts val="1600"/>
              </a:spcAft>
              <a:buClr>
                <a:schemeClr val="dk1"/>
              </a:buClr>
              <a:buSzPts val="2800"/>
              <a:buNone/>
            </a:pPr>
            <a:r>
              <a:rPr lang="en-US"/>
              <a:t>The data from all the sensors should be analysed to make proper decisions.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838200" y="2417860"/>
            <a:ext cx="10515600" cy="132556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737000" y="1070000"/>
            <a:ext cx="4718100" cy="47181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US"/>
              <a:t>Crop</a:t>
            </a:r>
            <a:endParaRPr/>
          </a:p>
          <a:p>
            <a:pPr indent="0" lvl="0" marL="0" rtl="0" algn="ctr">
              <a:spcBef>
                <a:spcPts val="0"/>
              </a:spcBef>
              <a:spcAft>
                <a:spcPts val="0"/>
              </a:spcAft>
              <a:buNone/>
            </a:pPr>
            <a:r>
              <a:rPr lang="en-US"/>
              <a:t>Management</a:t>
            </a:r>
            <a:endParaRPr/>
          </a:p>
          <a:p>
            <a:pPr indent="0" lvl="0" marL="0" rtl="0" algn="ctr">
              <a:spcBef>
                <a:spcPts val="0"/>
              </a:spcBef>
              <a:spcAft>
                <a:spcPts val="0"/>
              </a:spcAft>
              <a:buNone/>
            </a:pPr>
            <a:r>
              <a:rPr lang="en-US"/>
              <a:t>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838200" y="365125"/>
            <a:ext cx="10515600" cy="1325563"/>
          </a:xfrm>
          <a:prstGeom prst="rect">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What is the context for the use case?</a:t>
            </a:r>
            <a:endParaRPr/>
          </a:p>
        </p:txBody>
      </p:sp>
      <p:sp>
        <p:nvSpPr>
          <p:cNvPr id="74" name="Google Shape;7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 crop management </a:t>
            </a:r>
            <a:r>
              <a:rPr lang="en-US"/>
              <a:t>system</a:t>
            </a:r>
            <a:r>
              <a:rPr lang="en-US"/>
              <a:t> for smart agriculture to maximise efficiency of the farms.</a:t>
            </a:r>
            <a:endParaRPr/>
          </a:p>
          <a:p>
            <a:pPr indent="0" lvl="0" marL="0" rtl="0" algn="l">
              <a:lnSpc>
                <a:spcPct val="90000"/>
              </a:lnSpc>
              <a:spcBef>
                <a:spcPts val="1000"/>
              </a:spcBef>
              <a:spcAft>
                <a:spcPts val="0"/>
              </a:spcAft>
              <a:buClr>
                <a:schemeClr val="dk1"/>
              </a:buClr>
              <a:buSzPts val="2800"/>
              <a:buNone/>
            </a:pPr>
            <a:r>
              <a:rPr lang="en-US"/>
              <a:t>This system will be supported by a combinations of smart devices which will collect data using various sensors. </a:t>
            </a:r>
            <a:endParaRPr/>
          </a:p>
          <a:p>
            <a:pPr indent="0" lvl="0" marL="0" rtl="0" algn="l">
              <a:lnSpc>
                <a:spcPct val="90000"/>
              </a:lnSpc>
              <a:spcBef>
                <a:spcPts val="1000"/>
              </a:spcBef>
              <a:spcAft>
                <a:spcPts val="0"/>
              </a:spcAft>
              <a:buClr>
                <a:schemeClr val="dk1"/>
              </a:buClr>
              <a:buSzPts val="2800"/>
              <a:buNone/>
            </a:pPr>
            <a:r>
              <a:rPr lang="en-US"/>
              <a:t>Develop a system that collects, stores, analyses and repeatedly simulates all the crop and </a:t>
            </a:r>
            <a:r>
              <a:rPr lang="en-US"/>
              <a:t>climate</a:t>
            </a:r>
            <a:r>
              <a:rPr lang="en-US"/>
              <a:t> related data.</a:t>
            </a:r>
            <a:endParaRPr/>
          </a:p>
          <a:p>
            <a:pPr indent="0" lvl="0" marL="0" rtl="0" algn="l">
              <a:lnSpc>
                <a:spcPct val="90000"/>
              </a:lnSpc>
              <a:spcBef>
                <a:spcPts val="1000"/>
              </a:spcBef>
              <a:spcAft>
                <a:spcPts val="0"/>
              </a:spcAft>
              <a:buClr>
                <a:schemeClr val="dk1"/>
              </a:buClr>
              <a:buSzPts val="2800"/>
              <a:buNone/>
            </a:pPr>
            <a:r>
              <a:rPr lang="en-US"/>
              <a:t>The system should warn the user is any unexpected behavior is seen in the parameters.</a:t>
            </a:r>
            <a:endParaRPr/>
          </a:p>
          <a:p>
            <a:pPr indent="0" lvl="0" marL="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415600" y="390467"/>
            <a:ext cx="11360700" cy="1068000"/>
          </a:xfrm>
          <a:prstGeom prst="rect">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What is the business goal of the use case?</a:t>
            </a:r>
            <a:endParaRPr/>
          </a:p>
        </p:txBody>
      </p:sp>
      <p:sp>
        <p:nvSpPr>
          <p:cNvPr id="80" name="Google Shape;80;p17"/>
          <p:cNvSpPr txBox="1"/>
          <p:nvPr>
            <p:ph idx="1" type="body"/>
          </p:nvPr>
        </p:nvSpPr>
        <p:spPr>
          <a:xfrm>
            <a:off x="415600" y="1638233"/>
            <a:ext cx="11360700" cy="4453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Decrease the human hours per crop.</a:t>
            </a:r>
            <a:endParaRPr/>
          </a:p>
          <a:p>
            <a:pPr indent="-228600" lvl="0" marL="228600" rtl="0" algn="l">
              <a:lnSpc>
                <a:spcPct val="90000"/>
              </a:lnSpc>
              <a:spcBef>
                <a:spcPts val="1000"/>
              </a:spcBef>
              <a:spcAft>
                <a:spcPts val="0"/>
              </a:spcAft>
              <a:buClr>
                <a:schemeClr val="dk1"/>
              </a:buClr>
              <a:buSzPts val="2800"/>
              <a:buChar char="●"/>
            </a:pPr>
            <a:r>
              <a:rPr lang="en-US"/>
              <a:t> Increase the efficiency by performing right process at right time.</a:t>
            </a:r>
            <a:endParaRPr/>
          </a:p>
          <a:p>
            <a:pPr indent="-228600" lvl="0" marL="228600" rtl="0" algn="l">
              <a:lnSpc>
                <a:spcPct val="90000"/>
              </a:lnSpc>
              <a:spcBef>
                <a:spcPts val="1000"/>
              </a:spcBef>
              <a:spcAft>
                <a:spcPts val="0"/>
              </a:spcAft>
              <a:buClr>
                <a:schemeClr val="dk1"/>
              </a:buClr>
              <a:buSzPts val="2800"/>
              <a:buChar char="●"/>
            </a:pPr>
            <a:r>
              <a:rPr lang="en-US"/>
              <a:t> Minimise the chances of crop failure.</a:t>
            </a:r>
            <a:endParaRPr/>
          </a:p>
          <a:p>
            <a:pPr indent="-228600" lvl="0" marL="228600" rtl="0" algn="l">
              <a:lnSpc>
                <a:spcPct val="90000"/>
              </a:lnSpc>
              <a:spcBef>
                <a:spcPts val="1000"/>
              </a:spcBef>
              <a:spcAft>
                <a:spcPts val="0"/>
              </a:spcAft>
              <a:buClr>
                <a:schemeClr val="dk1"/>
              </a:buClr>
              <a:buSzPts val="2800"/>
              <a:buChar char="●"/>
            </a:pPr>
            <a:r>
              <a:rPr lang="en-US"/>
              <a:t> Minimising the raw material cost thus maximise the profit.</a:t>
            </a:r>
            <a:endParaRPr/>
          </a:p>
          <a:p>
            <a:pPr indent="0" lvl="0" marL="0" rtl="0" algn="l">
              <a:lnSpc>
                <a:spcPct val="90000"/>
              </a:lnSpc>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838200" y="365125"/>
            <a:ext cx="10515600" cy="1944600"/>
          </a:xfrm>
          <a:prstGeom prst="rect">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78571"/>
              <a:buFont typeface="Calibri"/>
              <a:buNone/>
            </a:pPr>
            <a:r>
              <a:rPr lang="en-US"/>
              <a:t>What kind of d</a:t>
            </a:r>
            <a:r>
              <a:rPr lang="en-US"/>
              <a:t>eep learning application can you use and what machine learning task should it accomplisH?</a:t>
            </a:r>
            <a:endParaRPr/>
          </a:p>
        </p:txBody>
      </p:sp>
      <p:sp>
        <p:nvSpPr>
          <p:cNvPr id="86" name="Google Shape;86;p18"/>
          <p:cNvSpPr txBox="1"/>
          <p:nvPr>
            <p:ph idx="1" type="body"/>
          </p:nvPr>
        </p:nvSpPr>
        <p:spPr>
          <a:xfrm>
            <a:off x="838200" y="2309800"/>
            <a:ext cx="10515600" cy="40194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The system will gather data with the help of various devices like water composition checker,  etc.</a:t>
            </a:r>
            <a:endParaRPr/>
          </a:p>
          <a:p>
            <a:pPr indent="0" lvl="0" marL="0" rtl="0" algn="l">
              <a:lnSpc>
                <a:spcPct val="90000"/>
              </a:lnSpc>
              <a:spcBef>
                <a:spcPts val="0"/>
              </a:spcBef>
              <a:spcAft>
                <a:spcPts val="0"/>
              </a:spcAft>
              <a:buClr>
                <a:schemeClr val="dk1"/>
              </a:buClr>
              <a:buSzPts val="2800"/>
              <a:buNone/>
            </a:pPr>
            <a:r>
              <a:rPr lang="en-US"/>
              <a:t>The system will autonomously gather data about the crops and analyse the various patterns in the data. The system put these patterns to work and determine the perfect crop cycle.</a:t>
            </a:r>
            <a:endParaRPr/>
          </a:p>
          <a:p>
            <a:pPr indent="0" lvl="0" marL="0" rtl="0" algn="l">
              <a:lnSpc>
                <a:spcPct val="90000"/>
              </a:lnSpc>
              <a:spcBef>
                <a:spcPts val="0"/>
              </a:spcBef>
              <a:spcAft>
                <a:spcPts val="0"/>
              </a:spcAft>
              <a:buClr>
                <a:schemeClr val="dk1"/>
              </a:buClr>
              <a:buSzPts val="2800"/>
              <a:buNone/>
            </a:pPr>
            <a:r>
              <a:rPr lang="en-US"/>
              <a:t>The system should be to drive the crop cycle </a:t>
            </a:r>
            <a:r>
              <a:rPr lang="en-US"/>
              <a:t>continuously</a:t>
            </a:r>
            <a:r>
              <a:rPr lang="en-US"/>
              <a:t> and steer away from crop failure by making necessary changes.</a:t>
            </a:r>
            <a:endParaRPr/>
          </a:p>
          <a:p>
            <a:pPr indent="0" lvl="0" marL="0" rtl="0" algn="l">
              <a:lnSpc>
                <a:spcPct val="90000"/>
              </a:lnSpc>
              <a:spcBef>
                <a:spcPts val="0"/>
              </a:spcBef>
              <a:spcAft>
                <a:spcPts val="0"/>
              </a:spcAft>
              <a:buClr>
                <a:schemeClr val="dk1"/>
              </a:buClr>
              <a:buSzPts val="2800"/>
              <a:buNone/>
            </a:pPr>
            <a:r>
              <a:rPr lang="en-US"/>
              <a:t>The system should take input from the crop expert from time to time and should also take learning from his inputs.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838200" y="365125"/>
            <a:ext cx="10515600" cy="1325563"/>
          </a:xfrm>
          <a:prstGeom prst="rect">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78571"/>
              <a:buFont typeface="Calibri"/>
              <a:buNone/>
            </a:pPr>
            <a:r>
              <a:rPr lang="en-US"/>
              <a:t>What kind of data is needed for this application and whY?</a:t>
            </a:r>
            <a:endParaRPr/>
          </a:p>
        </p:txBody>
      </p:sp>
      <p:sp>
        <p:nvSpPr>
          <p:cNvPr id="92" name="Google Shape;9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For designing this system we will need to feed in it the data like weather data, crop health data.</a:t>
            </a:r>
            <a:endParaRPr/>
          </a:p>
          <a:p>
            <a:pPr indent="0" lvl="0" marL="0" rtl="0" algn="l">
              <a:lnSpc>
                <a:spcPct val="90000"/>
              </a:lnSpc>
              <a:spcBef>
                <a:spcPts val="1600"/>
              </a:spcBef>
              <a:spcAft>
                <a:spcPts val="0"/>
              </a:spcAft>
              <a:buClr>
                <a:schemeClr val="dk1"/>
              </a:buClr>
              <a:buSzPts val="2800"/>
              <a:buNone/>
            </a:pPr>
            <a:r>
              <a:rPr lang="en-US"/>
              <a:t>The system should also be feed with historical data to help it analyse the differences in a good and bad crop.</a:t>
            </a:r>
            <a:endParaRPr/>
          </a:p>
          <a:p>
            <a:pPr indent="0" lvl="0" marL="0" rtl="0" algn="l">
              <a:lnSpc>
                <a:spcPct val="90000"/>
              </a:lnSpc>
              <a:spcBef>
                <a:spcPts val="1600"/>
              </a:spcBef>
              <a:spcAft>
                <a:spcPts val="1600"/>
              </a:spcAft>
              <a:buClr>
                <a:schemeClr val="dk1"/>
              </a:buClr>
              <a:buSzPts val="2800"/>
              <a:buNone/>
            </a:pPr>
            <a:r>
              <a:rPr lang="en-US"/>
              <a:t>The data from all the sensors should be analysed to make proper decisions.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737000" y="1070000"/>
            <a:ext cx="4718100" cy="47181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US"/>
              <a:t>Smart</a:t>
            </a:r>
            <a:endParaRPr/>
          </a:p>
          <a:p>
            <a:pPr indent="0" lvl="0" marL="0" rtl="0" algn="ctr">
              <a:spcBef>
                <a:spcPts val="0"/>
              </a:spcBef>
              <a:spcAft>
                <a:spcPts val="0"/>
              </a:spcAft>
              <a:buNone/>
            </a:pPr>
            <a:r>
              <a:rPr lang="en-US"/>
              <a:t>Aquaculture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415600" y="390467"/>
            <a:ext cx="11360700" cy="1068000"/>
          </a:xfrm>
          <a:prstGeom prst="rect">
            <a:avLst/>
          </a:prstGeom>
          <a:solidFill>
            <a:schemeClr val="dk1"/>
          </a:solidFill>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What is the context for the use case?</a:t>
            </a:r>
            <a:endParaRPr/>
          </a:p>
        </p:txBody>
      </p:sp>
      <p:sp>
        <p:nvSpPr>
          <p:cNvPr id="103" name="Google Shape;103;p21"/>
          <p:cNvSpPr txBox="1"/>
          <p:nvPr>
            <p:ph idx="1" type="body"/>
          </p:nvPr>
        </p:nvSpPr>
        <p:spPr>
          <a:xfrm>
            <a:off x="415600" y="1638233"/>
            <a:ext cx="11360700" cy="4453500"/>
          </a:xfrm>
          <a:prstGeom prst="rect">
            <a:avLst/>
          </a:prstGeom>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chemeClr val="dk1"/>
              </a:buClr>
              <a:buSzPts val="2800"/>
              <a:buFont typeface="Arial"/>
              <a:buNone/>
            </a:pPr>
            <a:r>
              <a:rPr lang="en-US"/>
              <a:t>An advanced care system for smart aquaculture to maximise efficiency of the farms.</a:t>
            </a:r>
            <a:endParaRPr/>
          </a:p>
          <a:p>
            <a:pPr indent="0" lvl="0" marL="0" rtl="0" algn="l">
              <a:lnSpc>
                <a:spcPct val="90000"/>
              </a:lnSpc>
              <a:spcBef>
                <a:spcPts val="1000"/>
              </a:spcBef>
              <a:spcAft>
                <a:spcPts val="0"/>
              </a:spcAft>
              <a:buClr>
                <a:schemeClr val="dk1"/>
              </a:buClr>
              <a:buSzPts val="2800"/>
              <a:buFont typeface="Arial"/>
              <a:buNone/>
            </a:pPr>
            <a:r>
              <a:rPr lang="en-US"/>
              <a:t>This system will be supported by a combinations of smart devices which will collect data using various sensors. </a:t>
            </a:r>
            <a:endParaRPr/>
          </a:p>
          <a:p>
            <a:pPr indent="0" lvl="0" marL="0" rtl="0" algn="l">
              <a:lnSpc>
                <a:spcPct val="90000"/>
              </a:lnSpc>
              <a:spcBef>
                <a:spcPts val="1000"/>
              </a:spcBef>
              <a:spcAft>
                <a:spcPts val="0"/>
              </a:spcAft>
              <a:buClr>
                <a:schemeClr val="dk1"/>
              </a:buClr>
              <a:buSzPts val="2800"/>
              <a:buFont typeface="Arial"/>
              <a:buNone/>
            </a:pPr>
            <a:r>
              <a:rPr lang="en-US"/>
              <a:t>Develop a system that collects, stores, analyses and repeatedly simulates all the fish and water related data.</a:t>
            </a:r>
            <a:endParaRPr/>
          </a:p>
          <a:p>
            <a:pPr indent="0" lvl="0" marL="0" rtl="0" algn="l">
              <a:lnSpc>
                <a:spcPct val="90000"/>
              </a:lnSpc>
              <a:spcBef>
                <a:spcPts val="1000"/>
              </a:spcBef>
              <a:spcAft>
                <a:spcPts val="0"/>
              </a:spcAft>
              <a:buClr>
                <a:schemeClr val="dk1"/>
              </a:buClr>
              <a:buSzPts val="2800"/>
              <a:buFont typeface="Arial"/>
              <a:buNone/>
            </a:pPr>
            <a:r>
              <a:rPr lang="en-US"/>
              <a:t>The system should warn the user is any unexpected behavior is seen in the parameters.</a:t>
            </a:r>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415600" y="390467"/>
            <a:ext cx="11360700" cy="1068000"/>
          </a:xfrm>
          <a:prstGeom prst="rect">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What is the business goal of the use case?</a:t>
            </a:r>
            <a:endParaRPr/>
          </a:p>
        </p:txBody>
      </p:sp>
      <p:sp>
        <p:nvSpPr>
          <p:cNvPr id="109" name="Google Shape;109;p22"/>
          <p:cNvSpPr txBox="1"/>
          <p:nvPr>
            <p:ph idx="1" type="body"/>
          </p:nvPr>
        </p:nvSpPr>
        <p:spPr>
          <a:xfrm>
            <a:off x="415600" y="1638233"/>
            <a:ext cx="11360700" cy="4453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Decrease the need for human attention per fish.</a:t>
            </a:r>
            <a:endParaRPr/>
          </a:p>
          <a:p>
            <a:pPr indent="-228600" lvl="0" marL="228600" rtl="0" algn="l">
              <a:lnSpc>
                <a:spcPct val="90000"/>
              </a:lnSpc>
              <a:spcBef>
                <a:spcPts val="1000"/>
              </a:spcBef>
              <a:spcAft>
                <a:spcPts val="0"/>
              </a:spcAft>
              <a:buClr>
                <a:schemeClr val="dk1"/>
              </a:buClr>
              <a:buSzPts val="2800"/>
              <a:buChar char="●"/>
            </a:pPr>
            <a:r>
              <a:rPr lang="en-US"/>
              <a:t> Increase the efficiency by performing right process at right time.</a:t>
            </a:r>
            <a:endParaRPr/>
          </a:p>
          <a:p>
            <a:pPr indent="-228600" lvl="0" marL="228600" rtl="0" algn="l">
              <a:lnSpc>
                <a:spcPct val="90000"/>
              </a:lnSpc>
              <a:spcBef>
                <a:spcPts val="1000"/>
              </a:spcBef>
              <a:spcAft>
                <a:spcPts val="0"/>
              </a:spcAft>
              <a:buClr>
                <a:schemeClr val="dk1"/>
              </a:buClr>
              <a:buSzPts val="2800"/>
              <a:buChar char="●"/>
            </a:pPr>
            <a:r>
              <a:rPr lang="en-US"/>
              <a:t> Minimise premature fish death.</a:t>
            </a:r>
            <a:endParaRPr/>
          </a:p>
          <a:p>
            <a:pPr indent="-228600" lvl="0" marL="228600" rtl="0" algn="l">
              <a:lnSpc>
                <a:spcPct val="90000"/>
              </a:lnSpc>
              <a:spcBef>
                <a:spcPts val="1000"/>
              </a:spcBef>
              <a:spcAft>
                <a:spcPts val="0"/>
              </a:spcAft>
              <a:buClr>
                <a:schemeClr val="dk1"/>
              </a:buClr>
              <a:buSzPts val="2800"/>
              <a:buChar char="●"/>
            </a:pPr>
            <a:r>
              <a:rPr lang="en-US"/>
              <a:t> </a:t>
            </a:r>
            <a:r>
              <a:rPr lang="en-US"/>
              <a:t>Yield</a:t>
            </a:r>
            <a:r>
              <a:rPr lang="en-US"/>
              <a:t> a better quality fish thus maximising the profit.</a:t>
            </a:r>
            <a:endParaRPr/>
          </a:p>
          <a:p>
            <a:pPr indent="0" lvl="0" marL="0" rtl="0" algn="l">
              <a:lnSpc>
                <a:spcPct val="90000"/>
              </a:lnSpc>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