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307" r:id="rId4"/>
    <p:sldId id="306" r:id="rId5"/>
    <p:sldId id="262" r:id="rId6"/>
    <p:sldId id="258" r:id="rId7"/>
    <p:sldId id="294" r:id="rId8"/>
    <p:sldId id="309" r:id="rId9"/>
    <p:sldId id="260" r:id="rId10"/>
    <p:sldId id="296" r:id="rId11"/>
    <p:sldId id="266" r:id="rId12"/>
    <p:sldId id="267" r:id="rId13"/>
    <p:sldId id="295" r:id="rId14"/>
    <p:sldId id="310" r:id="rId15"/>
    <p:sldId id="261" r:id="rId16"/>
    <p:sldId id="293" r:id="rId17"/>
    <p:sldId id="300" r:id="rId18"/>
    <p:sldId id="263" r:id="rId19"/>
    <p:sldId id="297" r:id="rId20"/>
    <p:sldId id="298" r:id="rId21"/>
    <p:sldId id="301" r:id="rId22"/>
    <p:sldId id="304" r:id="rId23"/>
    <p:sldId id="305" r:id="rId24"/>
    <p:sldId id="265" r:id="rId25"/>
    <p:sldId id="30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6D756-02C9-7080-0942-A603D1F2B8D1}" v="2" dt="2024-12-04T06:28:27.529"/>
    <p1510:client id="{13167B08-988A-25F0-60C0-A1B7F8A754E6}" v="740" dt="2024-12-04T09:35:30.679"/>
    <p1510:client id="{528C2C6A-D394-D48B-53ED-CACFFBE5D867}" v="533" dt="2024-12-04T10:07:49.506"/>
    <p1510:client id="{794175D3-A8C0-31CD-57E8-86964BA2FBF2}" v="37" dt="2024-12-04T09:41:55.351"/>
    <p1510:client id="{830AADE4-BFD1-A013-F755-45BA58F0BF42}" v="202" dt="2024-12-03T12:17:05.837"/>
    <p1510:client id="{C0C41EA7-EB52-7893-EAD0-3D367C59C96D}" v="232" dt="2024-12-04T06:27:30.471"/>
    <p1510:client id="{F4473FB3-AB8B-40BF-84FF-D201593879CD}" v="821" dt="2024-12-04T10:04:49.853"/>
    <p1510:client id="{F650C3CD-0F05-10D0-82C8-829FF6A07F15}" v="104" dt="2024-12-04T07:07:20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outlineViewPr>
    <p:cViewPr>
      <p:scale>
        <a:sx n="33" d="100"/>
        <a:sy n="33" d="100"/>
      </p:scale>
      <p:origin x="0" y="-82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384F0-DDE4-4F70-9CCE-76C2B5BB51C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CEEFFB0A-35EB-46BD-B568-FC2E2FDD2666}">
      <dgm:prSet phldrT="[Text]"/>
      <dgm:spPr/>
      <dgm:t>
        <a:bodyPr/>
        <a:lstStyle/>
        <a:p>
          <a:r>
            <a:rPr lang="en-US" dirty="0"/>
            <a:t>Sound</a:t>
          </a:r>
          <a:endParaRPr lang="en-IN" dirty="0"/>
        </a:p>
      </dgm:t>
    </dgm:pt>
    <dgm:pt modelId="{61667A89-CC15-4A8B-8133-9F29BEAADEE1}" type="parTrans" cxnId="{1ED02B36-7057-47C3-BFCE-55B43DE13B95}">
      <dgm:prSet/>
      <dgm:spPr/>
      <dgm:t>
        <a:bodyPr/>
        <a:lstStyle/>
        <a:p>
          <a:endParaRPr lang="en-IN"/>
        </a:p>
      </dgm:t>
    </dgm:pt>
    <dgm:pt modelId="{52E5E0C9-083B-4B30-9016-41301348EF8B}" type="sibTrans" cxnId="{1ED02B36-7057-47C3-BFCE-55B43DE13B95}">
      <dgm:prSet/>
      <dgm:spPr/>
      <dgm:t>
        <a:bodyPr/>
        <a:lstStyle/>
        <a:p>
          <a:endParaRPr lang="en-IN"/>
        </a:p>
      </dgm:t>
    </dgm:pt>
    <dgm:pt modelId="{1174C847-BE3D-4EC8-92C6-E0CE027910EC}">
      <dgm:prSet phldrT="[Text]"/>
      <dgm:spPr/>
      <dgm:t>
        <a:bodyPr/>
        <a:lstStyle/>
        <a:p>
          <a:r>
            <a:rPr lang="en-US" dirty="0"/>
            <a:t>Raw audio chunks</a:t>
          </a:r>
          <a:endParaRPr lang="en-IN" dirty="0"/>
        </a:p>
      </dgm:t>
    </dgm:pt>
    <dgm:pt modelId="{EE4320D1-7076-4A27-A16B-93F808CCB8DD}" type="parTrans" cxnId="{029B9823-2956-46F0-8DA1-C03F532426FD}">
      <dgm:prSet/>
      <dgm:spPr/>
      <dgm:t>
        <a:bodyPr/>
        <a:lstStyle/>
        <a:p>
          <a:endParaRPr lang="en-IN"/>
        </a:p>
      </dgm:t>
    </dgm:pt>
    <dgm:pt modelId="{33D8B206-49C7-411E-A0F2-071DE247953F}" type="sibTrans" cxnId="{029B9823-2956-46F0-8DA1-C03F532426FD}">
      <dgm:prSet/>
      <dgm:spPr/>
      <dgm:t>
        <a:bodyPr/>
        <a:lstStyle/>
        <a:p>
          <a:endParaRPr lang="en-IN"/>
        </a:p>
      </dgm:t>
    </dgm:pt>
    <dgm:pt modelId="{4F434368-6E09-406A-A21F-C83FEFADDD4E}">
      <dgm:prSet phldrT="[Text]"/>
      <dgm:spPr/>
      <dgm:t>
        <a:bodyPr/>
        <a:lstStyle/>
        <a:p>
          <a:r>
            <a:rPr lang="en-US" dirty="0"/>
            <a:t>SPIFFS</a:t>
          </a:r>
          <a:endParaRPr lang="en-IN" dirty="0"/>
        </a:p>
      </dgm:t>
    </dgm:pt>
    <dgm:pt modelId="{0CCC4F9B-6BB7-4146-B4B7-6BBA1561A098}" type="parTrans" cxnId="{D701CD9E-101F-4E39-974E-737D3155854F}">
      <dgm:prSet/>
      <dgm:spPr/>
      <dgm:t>
        <a:bodyPr/>
        <a:lstStyle/>
        <a:p>
          <a:endParaRPr lang="en-IN"/>
        </a:p>
      </dgm:t>
    </dgm:pt>
    <dgm:pt modelId="{3FD2B7F5-1886-4CC6-A4D9-807550A6925B}" type="sibTrans" cxnId="{D701CD9E-101F-4E39-974E-737D3155854F}">
      <dgm:prSet/>
      <dgm:spPr/>
      <dgm:t>
        <a:bodyPr/>
        <a:lstStyle/>
        <a:p>
          <a:endParaRPr lang="en-IN"/>
        </a:p>
      </dgm:t>
    </dgm:pt>
    <dgm:pt modelId="{8B4F10EC-2A14-4AFB-86EA-6C1B265E1C34}">
      <dgm:prSet/>
      <dgm:spPr/>
      <dgm:t>
        <a:bodyPr/>
        <a:lstStyle/>
        <a:p>
          <a:r>
            <a:rPr lang="en-US" dirty="0"/>
            <a:t>Web server</a:t>
          </a:r>
          <a:endParaRPr lang="en-IN" dirty="0"/>
        </a:p>
      </dgm:t>
    </dgm:pt>
    <dgm:pt modelId="{F3D3F9AC-31BE-4CDB-A7E4-5796F649BC99}" type="parTrans" cxnId="{8E050490-7CD4-4B37-B721-7324D09E0ED2}">
      <dgm:prSet/>
      <dgm:spPr/>
      <dgm:t>
        <a:bodyPr/>
        <a:lstStyle/>
        <a:p>
          <a:endParaRPr lang="en-IN"/>
        </a:p>
      </dgm:t>
    </dgm:pt>
    <dgm:pt modelId="{76AA45B1-82DC-439E-BD37-5A2A101678CC}" type="sibTrans" cxnId="{8E050490-7CD4-4B37-B721-7324D09E0ED2}">
      <dgm:prSet/>
      <dgm:spPr/>
      <dgm:t>
        <a:bodyPr/>
        <a:lstStyle/>
        <a:p>
          <a:endParaRPr lang="en-IN"/>
        </a:p>
      </dgm:t>
    </dgm:pt>
    <dgm:pt modelId="{21735984-82C9-41F0-B509-8DCC238FDCA3}">
      <dgm:prSet/>
      <dgm:spPr/>
      <dgm:t>
        <a:bodyPr/>
        <a:lstStyle/>
        <a:p>
          <a:r>
            <a:rPr lang="en-US" dirty="0"/>
            <a:t>INMP441</a:t>
          </a:r>
          <a:endParaRPr lang="en-IN" dirty="0"/>
        </a:p>
      </dgm:t>
    </dgm:pt>
    <dgm:pt modelId="{BDFD93F7-E439-4E76-873E-50AB7A7EEE51}" type="parTrans" cxnId="{754FCBED-14C0-4EFF-9A12-839DAC34BE7D}">
      <dgm:prSet/>
      <dgm:spPr/>
      <dgm:t>
        <a:bodyPr/>
        <a:lstStyle/>
        <a:p>
          <a:endParaRPr lang="en-IN"/>
        </a:p>
      </dgm:t>
    </dgm:pt>
    <dgm:pt modelId="{47ECA646-DA39-4159-8A0E-D014AB858447}" type="sibTrans" cxnId="{754FCBED-14C0-4EFF-9A12-839DAC34BE7D}">
      <dgm:prSet/>
      <dgm:spPr/>
      <dgm:t>
        <a:bodyPr/>
        <a:lstStyle/>
        <a:p>
          <a:endParaRPr lang="en-IN"/>
        </a:p>
      </dgm:t>
    </dgm:pt>
    <dgm:pt modelId="{78759925-9C93-4ED0-BED1-23473D96F768}">
      <dgm:prSet/>
      <dgm:spPr/>
      <dgm:t>
        <a:bodyPr/>
        <a:lstStyle/>
        <a:p>
          <a:r>
            <a:rPr lang="en-US" dirty="0"/>
            <a:t>Onto filtration</a:t>
          </a:r>
          <a:endParaRPr lang="en-IN" dirty="0"/>
        </a:p>
      </dgm:t>
    </dgm:pt>
    <dgm:pt modelId="{04229270-6438-402D-A71B-6EE21F32315A}" type="parTrans" cxnId="{3FC598FA-C451-4E51-989A-CFC2696C06EB}">
      <dgm:prSet/>
      <dgm:spPr/>
      <dgm:t>
        <a:bodyPr/>
        <a:lstStyle/>
        <a:p>
          <a:endParaRPr lang="en-IN"/>
        </a:p>
      </dgm:t>
    </dgm:pt>
    <dgm:pt modelId="{824021AE-558B-40F3-83C4-13A3BFDEFB92}" type="sibTrans" cxnId="{3FC598FA-C451-4E51-989A-CFC2696C06EB}">
      <dgm:prSet/>
      <dgm:spPr/>
      <dgm:t>
        <a:bodyPr/>
        <a:lstStyle/>
        <a:p>
          <a:endParaRPr lang="en-IN"/>
        </a:p>
      </dgm:t>
    </dgm:pt>
    <dgm:pt modelId="{B38F0B6D-6943-41CD-B0EE-C0575360A49E}" type="pres">
      <dgm:prSet presAssocID="{DDD384F0-DDE4-4F70-9CCE-76C2B5BB51C1}" presName="Name0" presStyleCnt="0">
        <dgm:presLayoutVars>
          <dgm:dir/>
          <dgm:resizeHandles val="exact"/>
        </dgm:presLayoutVars>
      </dgm:prSet>
      <dgm:spPr/>
    </dgm:pt>
    <dgm:pt modelId="{2A8F7D02-9DD2-4EA5-A136-47249E3C2C19}" type="pres">
      <dgm:prSet presAssocID="{CEEFFB0A-35EB-46BD-B568-FC2E2FDD2666}" presName="node" presStyleLbl="node1" presStyleIdx="0" presStyleCnt="6" custLinFactNeighborX="46021" custLinFactNeighborY="-74222">
        <dgm:presLayoutVars>
          <dgm:bulletEnabled val="1"/>
        </dgm:presLayoutVars>
      </dgm:prSet>
      <dgm:spPr/>
    </dgm:pt>
    <dgm:pt modelId="{8D1C07ED-77DC-488D-8751-3247247E5AD1}" type="pres">
      <dgm:prSet presAssocID="{52E5E0C9-083B-4B30-9016-41301348EF8B}" presName="sibTrans" presStyleLbl="sibTrans2D1" presStyleIdx="0" presStyleCnt="5" custScaleX="101348"/>
      <dgm:spPr/>
    </dgm:pt>
    <dgm:pt modelId="{0D9B2416-8E27-4379-9EB1-ADF4A0370DEE}" type="pres">
      <dgm:prSet presAssocID="{52E5E0C9-083B-4B30-9016-41301348EF8B}" presName="connectorText" presStyleLbl="sibTrans2D1" presStyleIdx="0" presStyleCnt="5"/>
      <dgm:spPr/>
    </dgm:pt>
    <dgm:pt modelId="{C9F24F1D-C78F-4E0C-8042-6182D2698C01}" type="pres">
      <dgm:prSet presAssocID="{21735984-82C9-41F0-B509-8DCC238FDCA3}" presName="node" presStyleLbl="node1" presStyleIdx="1" presStyleCnt="6" custLinFactX="-23141" custLinFactNeighborX="-100000" custLinFactNeighborY="73284">
        <dgm:presLayoutVars>
          <dgm:bulletEnabled val="1"/>
        </dgm:presLayoutVars>
      </dgm:prSet>
      <dgm:spPr/>
    </dgm:pt>
    <dgm:pt modelId="{81D9248C-1229-44D4-9FFC-756577D86E49}" type="pres">
      <dgm:prSet presAssocID="{47ECA646-DA39-4159-8A0E-D014AB858447}" presName="sibTrans" presStyleLbl="sibTrans2D1" presStyleIdx="1" presStyleCnt="5"/>
      <dgm:spPr/>
    </dgm:pt>
    <dgm:pt modelId="{4388D7A3-4D19-4960-89F1-BF48A038056E}" type="pres">
      <dgm:prSet presAssocID="{47ECA646-DA39-4159-8A0E-D014AB858447}" presName="connectorText" presStyleLbl="sibTrans2D1" presStyleIdx="1" presStyleCnt="5"/>
      <dgm:spPr/>
    </dgm:pt>
    <dgm:pt modelId="{745EDD61-9508-4AF2-95E3-82F6510C09B1}" type="pres">
      <dgm:prSet presAssocID="{1174C847-BE3D-4EC8-92C6-E0CE027910EC}" presName="node" presStyleLbl="node1" presStyleIdx="2" presStyleCnt="6" custLinFactX="-39462" custLinFactNeighborX="-100000" custLinFactNeighborY="73284">
        <dgm:presLayoutVars>
          <dgm:bulletEnabled val="1"/>
        </dgm:presLayoutVars>
      </dgm:prSet>
      <dgm:spPr/>
    </dgm:pt>
    <dgm:pt modelId="{E4F95948-B1B9-404D-B632-9258383449B4}" type="pres">
      <dgm:prSet presAssocID="{33D8B206-49C7-411E-A0F2-071DE247953F}" presName="sibTrans" presStyleLbl="sibTrans2D1" presStyleIdx="2" presStyleCnt="5"/>
      <dgm:spPr/>
    </dgm:pt>
    <dgm:pt modelId="{28D593F9-D24A-4CD7-8FDA-52236C2D297B}" type="pres">
      <dgm:prSet presAssocID="{33D8B206-49C7-411E-A0F2-071DE247953F}" presName="connectorText" presStyleLbl="sibTrans2D1" presStyleIdx="2" presStyleCnt="5"/>
      <dgm:spPr/>
    </dgm:pt>
    <dgm:pt modelId="{7644FAFD-D8BE-4880-A3BE-6C2F0D1F7460}" type="pres">
      <dgm:prSet presAssocID="{4F434368-6E09-406A-A21F-C83FEFADDD4E}" presName="node" presStyleLbl="node1" presStyleIdx="3" presStyleCnt="6" custLinFactX="-53627" custLinFactNeighborX="-100000" custLinFactNeighborY="75752">
        <dgm:presLayoutVars>
          <dgm:bulletEnabled val="1"/>
        </dgm:presLayoutVars>
      </dgm:prSet>
      <dgm:spPr/>
    </dgm:pt>
    <dgm:pt modelId="{8108A106-03B8-4919-92E0-1E02A2BCD93F}" type="pres">
      <dgm:prSet presAssocID="{3FD2B7F5-1886-4CC6-A4D9-807550A6925B}" presName="sibTrans" presStyleLbl="sibTrans2D1" presStyleIdx="3" presStyleCnt="5"/>
      <dgm:spPr/>
    </dgm:pt>
    <dgm:pt modelId="{DE07A694-0B11-456C-AD21-EBC2C9ED8424}" type="pres">
      <dgm:prSet presAssocID="{3FD2B7F5-1886-4CC6-A4D9-807550A6925B}" presName="connectorText" presStyleLbl="sibTrans2D1" presStyleIdx="3" presStyleCnt="5"/>
      <dgm:spPr/>
    </dgm:pt>
    <dgm:pt modelId="{27EDEFD7-F1A1-4206-9F3F-6963513CFA7C}" type="pres">
      <dgm:prSet presAssocID="{8B4F10EC-2A14-4AFB-86EA-6C1B265E1C34}" presName="node" presStyleLbl="node1" presStyleIdx="4" presStyleCnt="6" custLinFactX="-64077" custLinFactNeighborX="-100000" custLinFactNeighborY="77962">
        <dgm:presLayoutVars>
          <dgm:bulletEnabled val="1"/>
        </dgm:presLayoutVars>
      </dgm:prSet>
      <dgm:spPr/>
    </dgm:pt>
    <dgm:pt modelId="{1D519A74-68F3-46FA-9078-903907485E59}" type="pres">
      <dgm:prSet presAssocID="{76AA45B1-82DC-439E-BD37-5A2A101678CC}" presName="sibTrans" presStyleLbl="sibTrans2D1" presStyleIdx="4" presStyleCnt="5"/>
      <dgm:spPr/>
    </dgm:pt>
    <dgm:pt modelId="{AEBFF089-8684-46F7-9FC2-88E04C1512E5}" type="pres">
      <dgm:prSet presAssocID="{76AA45B1-82DC-439E-BD37-5A2A101678CC}" presName="connectorText" presStyleLbl="sibTrans2D1" presStyleIdx="4" presStyleCnt="5"/>
      <dgm:spPr/>
    </dgm:pt>
    <dgm:pt modelId="{4DAEB9D8-649E-4921-963E-0373DF6D81B0}" type="pres">
      <dgm:prSet presAssocID="{78759925-9C93-4ED0-BED1-23473D96F768}" presName="node" presStyleLbl="node1" presStyleIdx="5" presStyleCnt="6" custLinFactX="-107056" custLinFactNeighborX="-200000" custLinFactNeighborY="-71801">
        <dgm:presLayoutVars>
          <dgm:bulletEnabled val="1"/>
        </dgm:presLayoutVars>
      </dgm:prSet>
      <dgm:spPr/>
    </dgm:pt>
  </dgm:ptLst>
  <dgm:cxnLst>
    <dgm:cxn modelId="{F1779D03-518A-485A-A9E5-C5BF3A9BF32E}" type="presOf" srcId="{52E5E0C9-083B-4B30-9016-41301348EF8B}" destId="{8D1C07ED-77DC-488D-8751-3247247E5AD1}" srcOrd="0" destOrd="0" presId="urn:microsoft.com/office/officeart/2005/8/layout/process1"/>
    <dgm:cxn modelId="{6360A40F-8D00-43A7-83F4-26C8EC5DD78B}" type="presOf" srcId="{76AA45B1-82DC-439E-BD37-5A2A101678CC}" destId="{AEBFF089-8684-46F7-9FC2-88E04C1512E5}" srcOrd="1" destOrd="0" presId="urn:microsoft.com/office/officeart/2005/8/layout/process1"/>
    <dgm:cxn modelId="{1E7FE817-90A2-47FC-A9B4-088F89F11F7C}" type="presOf" srcId="{21735984-82C9-41F0-B509-8DCC238FDCA3}" destId="{C9F24F1D-C78F-4E0C-8042-6182D2698C01}" srcOrd="0" destOrd="0" presId="urn:microsoft.com/office/officeart/2005/8/layout/process1"/>
    <dgm:cxn modelId="{92A2801C-52E4-41C3-9755-DCF225362A9D}" type="presOf" srcId="{1174C847-BE3D-4EC8-92C6-E0CE027910EC}" destId="{745EDD61-9508-4AF2-95E3-82F6510C09B1}" srcOrd="0" destOrd="0" presId="urn:microsoft.com/office/officeart/2005/8/layout/process1"/>
    <dgm:cxn modelId="{5EB5CF1F-FC2D-4CD5-8974-107196D0B9B6}" type="presOf" srcId="{3FD2B7F5-1886-4CC6-A4D9-807550A6925B}" destId="{DE07A694-0B11-456C-AD21-EBC2C9ED8424}" srcOrd="1" destOrd="0" presId="urn:microsoft.com/office/officeart/2005/8/layout/process1"/>
    <dgm:cxn modelId="{029B9823-2956-46F0-8DA1-C03F532426FD}" srcId="{DDD384F0-DDE4-4F70-9CCE-76C2B5BB51C1}" destId="{1174C847-BE3D-4EC8-92C6-E0CE027910EC}" srcOrd="2" destOrd="0" parTransId="{EE4320D1-7076-4A27-A16B-93F808CCB8DD}" sibTransId="{33D8B206-49C7-411E-A0F2-071DE247953F}"/>
    <dgm:cxn modelId="{7DBFDB2A-0EB4-47BA-97C4-24E6DC90883A}" type="presOf" srcId="{33D8B206-49C7-411E-A0F2-071DE247953F}" destId="{28D593F9-D24A-4CD7-8FDA-52236C2D297B}" srcOrd="1" destOrd="0" presId="urn:microsoft.com/office/officeart/2005/8/layout/process1"/>
    <dgm:cxn modelId="{D7964735-1EC2-4C7A-A376-73ADD0C3EF57}" type="presOf" srcId="{CEEFFB0A-35EB-46BD-B568-FC2E2FDD2666}" destId="{2A8F7D02-9DD2-4EA5-A136-47249E3C2C19}" srcOrd="0" destOrd="0" presId="urn:microsoft.com/office/officeart/2005/8/layout/process1"/>
    <dgm:cxn modelId="{1ED02B36-7057-47C3-BFCE-55B43DE13B95}" srcId="{DDD384F0-DDE4-4F70-9CCE-76C2B5BB51C1}" destId="{CEEFFB0A-35EB-46BD-B568-FC2E2FDD2666}" srcOrd="0" destOrd="0" parTransId="{61667A89-CC15-4A8B-8133-9F29BEAADEE1}" sibTransId="{52E5E0C9-083B-4B30-9016-41301348EF8B}"/>
    <dgm:cxn modelId="{D273883F-D955-4876-8FFE-DC075DD66968}" type="presOf" srcId="{4F434368-6E09-406A-A21F-C83FEFADDD4E}" destId="{7644FAFD-D8BE-4880-A3BE-6C2F0D1F7460}" srcOrd="0" destOrd="0" presId="urn:microsoft.com/office/officeart/2005/8/layout/process1"/>
    <dgm:cxn modelId="{DF051977-4FB4-4747-844F-65E569ABA380}" type="presOf" srcId="{3FD2B7F5-1886-4CC6-A4D9-807550A6925B}" destId="{8108A106-03B8-4919-92E0-1E02A2BCD93F}" srcOrd="0" destOrd="0" presId="urn:microsoft.com/office/officeart/2005/8/layout/process1"/>
    <dgm:cxn modelId="{8E050490-7CD4-4B37-B721-7324D09E0ED2}" srcId="{DDD384F0-DDE4-4F70-9CCE-76C2B5BB51C1}" destId="{8B4F10EC-2A14-4AFB-86EA-6C1B265E1C34}" srcOrd="4" destOrd="0" parTransId="{F3D3F9AC-31BE-4CDB-A7E4-5796F649BC99}" sibTransId="{76AA45B1-82DC-439E-BD37-5A2A101678CC}"/>
    <dgm:cxn modelId="{77C43895-583E-4292-8221-0591BCE79242}" type="presOf" srcId="{47ECA646-DA39-4159-8A0E-D014AB858447}" destId="{81D9248C-1229-44D4-9FFC-756577D86E49}" srcOrd="0" destOrd="0" presId="urn:microsoft.com/office/officeart/2005/8/layout/process1"/>
    <dgm:cxn modelId="{A6F55497-D07E-4AD9-A9C0-28A2D1AD2BD7}" type="presOf" srcId="{DDD384F0-DDE4-4F70-9CCE-76C2B5BB51C1}" destId="{B38F0B6D-6943-41CD-B0EE-C0575360A49E}" srcOrd="0" destOrd="0" presId="urn:microsoft.com/office/officeart/2005/8/layout/process1"/>
    <dgm:cxn modelId="{63ADF699-706B-4424-9F5F-A018FA203D2D}" type="presOf" srcId="{76AA45B1-82DC-439E-BD37-5A2A101678CC}" destId="{1D519A74-68F3-46FA-9078-903907485E59}" srcOrd="0" destOrd="0" presId="urn:microsoft.com/office/officeart/2005/8/layout/process1"/>
    <dgm:cxn modelId="{73510B9E-EC2B-4403-852E-C3DC383A4F63}" type="presOf" srcId="{33D8B206-49C7-411E-A0F2-071DE247953F}" destId="{E4F95948-B1B9-404D-B632-9258383449B4}" srcOrd="0" destOrd="0" presId="urn:microsoft.com/office/officeart/2005/8/layout/process1"/>
    <dgm:cxn modelId="{D701CD9E-101F-4E39-974E-737D3155854F}" srcId="{DDD384F0-DDE4-4F70-9CCE-76C2B5BB51C1}" destId="{4F434368-6E09-406A-A21F-C83FEFADDD4E}" srcOrd="3" destOrd="0" parTransId="{0CCC4F9B-6BB7-4146-B4B7-6BBA1561A098}" sibTransId="{3FD2B7F5-1886-4CC6-A4D9-807550A6925B}"/>
    <dgm:cxn modelId="{B7D290A3-49AB-4436-A3A5-3C64D97AB0E0}" type="presOf" srcId="{8B4F10EC-2A14-4AFB-86EA-6C1B265E1C34}" destId="{27EDEFD7-F1A1-4206-9F3F-6963513CFA7C}" srcOrd="0" destOrd="0" presId="urn:microsoft.com/office/officeart/2005/8/layout/process1"/>
    <dgm:cxn modelId="{0FC351BC-2DB0-45FD-B409-4DF337A7EDA4}" type="presOf" srcId="{78759925-9C93-4ED0-BED1-23473D96F768}" destId="{4DAEB9D8-649E-4921-963E-0373DF6D81B0}" srcOrd="0" destOrd="0" presId="urn:microsoft.com/office/officeart/2005/8/layout/process1"/>
    <dgm:cxn modelId="{92E840C9-B9FA-4FDE-939E-B29125FFD4A4}" type="presOf" srcId="{52E5E0C9-083B-4B30-9016-41301348EF8B}" destId="{0D9B2416-8E27-4379-9EB1-ADF4A0370DEE}" srcOrd="1" destOrd="0" presId="urn:microsoft.com/office/officeart/2005/8/layout/process1"/>
    <dgm:cxn modelId="{261728CF-D89D-4857-A7E2-B02303E74F43}" type="presOf" srcId="{47ECA646-DA39-4159-8A0E-D014AB858447}" destId="{4388D7A3-4D19-4960-89F1-BF48A038056E}" srcOrd="1" destOrd="0" presId="urn:microsoft.com/office/officeart/2005/8/layout/process1"/>
    <dgm:cxn modelId="{754FCBED-14C0-4EFF-9A12-839DAC34BE7D}" srcId="{DDD384F0-DDE4-4F70-9CCE-76C2B5BB51C1}" destId="{21735984-82C9-41F0-B509-8DCC238FDCA3}" srcOrd="1" destOrd="0" parTransId="{BDFD93F7-E439-4E76-873E-50AB7A7EEE51}" sibTransId="{47ECA646-DA39-4159-8A0E-D014AB858447}"/>
    <dgm:cxn modelId="{3FC598FA-C451-4E51-989A-CFC2696C06EB}" srcId="{DDD384F0-DDE4-4F70-9CCE-76C2B5BB51C1}" destId="{78759925-9C93-4ED0-BED1-23473D96F768}" srcOrd="5" destOrd="0" parTransId="{04229270-6438-402D-A71B-6EE21F32315A}" sibTransId="{824021AE-558B-40F3-83C4-13A3BFDEFB92}"/>
    <dgm:cxn modelId="{BE0230B2-CC46-49EA-A2D9-926BDAB45B37}" type="presParOf" srcId="{B38F0B6D-6943-41CD-B0EE-C0575360A49E}" destId="{2A8F7D02-9DD2-4EA5-A136-47249E3C2C19}" srcOrd="0" destOrd="0" presId="urn:microsoft.com/office/officeart/2005/8/layout/process1"/>
    <dgm:cxn modelId="{6D336EBC-432F-47FF-A840-74533F12279E}" type="presParOf" srcId="{B38F0B6D-6943-41CD-B0EE-C0575360A49E}" destId="{8D1C07ED-77DC-488D-8751-3247247E5AD1}" srcOrd="1" destOrd="0" presId="urn:microsoft.com/office/officeart/2005/8/layout/process1"/>
    <dgm:cxn modelId="{EC6ABAA3-4696-4A50-AB28-798657E5C081}" type="presParOf" srcId="{8D1C07ED-77DC-488D-8751-3247247E5AD1}" destId="{0D9B2416-8E27-4379-9EB1-ADF4A0370DEE}" srcOrd="0" destOrd="0" presId="urn:microsoft.com/office/officeart/2005/8/layout/process1"/>
    <dgm:cxn modelId="{1B4E6582-7EAB-46DA-BEF3-1E090160B99B}" type="presParOf" srcId="{B38F0B6D-6943-41CD-B0EE-C0575360A49E}" destId="{C9F24F1D-C78F-4E0C-8042-6182D2698C01}" srcOrd="2" destOrd="0" presId="urn:microsoft.com/office/officeart/2005/8/layout/process1"/>
    <dgm:cxn modelId="{E23ECFC1-498E-4034-8A41-F07E0610A53A}" type="presParOf" srcId="{B38F0B6D-6943-41CD-B0EE-C0575360A49E}" destId="{81D9248C-1229-44D4-9FFC-756577D86E49}" srcOrd="3" destOrd="0" presId="urn:microsoft.com/office/officeart/2005/8/layout/process1"/>
    <dgm:cxn modelId="{FCE3D060-9BAE-441E-B0AC-9DB501C2D5EB}" type="presParOf" srcId="{81D9248C-1229-44D4-9FFC-756577D86E49}" destId="{4388D7A3-4D19-4960-89F1-BF48A038056E}" srcOrd="0" destOrd="0" presId="urn:microsoft.com/office/officeart/2005/8/layout/process1"/>
    <dgm:cxn modelId="{104210CA-EE7F-461A-AA95-B9DCBCA2CF06}" type="presParOf" srcId="{B38F0B6D-6943-41CD-B0EE-C0575360A49E}" destId="{745EDD61-9508-4AF2-95E3-82F6510C09B1}" srcOrd="4" destOrd="0" presId="urn:microsoft.com/office/officeart/2005/8/layout/process1"/>
    <dgm:cxn modelId="{282B6994-E39E-4A6C-A24B-558B88B1AFB2}" type="presParOf" srcId="{B38F0B6D-6943-41CD-B0EE-C0575360A49E}" destId="{E4F95948-B1B9-404D-B632-9258383449B4}" srcOrd="5" destOrd="0" presId="urn:microsoft.com/office/officeart/2005/8/layout/process1"/>
    <dgm:cxn modelId="{AA6FAB4C-D207-437F-A98D-A39A504765B9}" type="presParOf" srcId="{E4F95948-B1B9-404D-B632-9258383449B4}" destId="{28D593F9-D24A-4CD7-8FDA-52236C2D297B}" srcOrd="0" destOrd="0" presId="urn:microsoft.com/office/officeart/2005/8/layout/process1"/>
    <dgm:cxn modelId="{98D24D22-28C1-48A2-8A9F-8C355011789B}" type="presParOf" srcId="{B38F0B6D-6943-41CD-B0EE-C0575360A49E}" destId="{7644FAFD-D8BE-4880-A3BE-6C2F0D1F7460}" srcOrd="6" destOrd="0" presId="urn:microsoft.com/office/officeart/2005/8/layout/process1"/>
    <dgm:cxn modelId="{7E6A9217-E85A-418E-968D-F309F543B965}" type="presParOf" srcId="{B38F0B6D-6943-41CD-B0EE-C0575360A49E}" destId="{8108A106-03B8-4919-92E0-1E02A2BCD93F}" srcOrd="7" destOrd="0" presId="urn:microsoft.com/office/officeart/2005/8/layout/process1"/>
    <dgm:cxn modelId="{F315D16E-2E3D-43CD-9F63-A5B38BF716DE}" type="presParOf" srcId="{8108A106-03B8-4919-92E0-1E02A2BCD93F}" destId="{DE07A694-0B11-456C-AD21-EBC2C9ED8424}" srcOrd="0" destOrd="0" presId="urn:microsoft.com/office/officeart/2005/8/layout/process1"/>
    <dgm:cxn modelId="{4D6E43FA-8565-4FD1-9DD9-B354F9413057}" type="presParOf" srcId="{B38F0B6D-6943-41CD-B0EE-C0575360A49E}" destId="{27EDEFD7-F1A1-4206-9F3F-6963513CFA7C}" srcOrd="8" destOrd="0" presId="urn:microsoft.com/office/officeart/2005/8/layout/process1"/>
    <dgm:cxn modelId="{5D711341-CA31-4E01-A446-5A48ABCDBF17}" type="presParOf" srcId="{B38F0B6D-6943-41CD-B0EE-C0575360A49E}" destId="{1D519A74-68F3-46FA-9078-903907485E59}" srcOrd="9" destOrd="0" presId="urn:microsoft.com/office/officeart/2005/8/layout/process1"/>
    <dgm:cxn modelId="{BFE51E5D-F863-456C-8EAE-9B2E7EFD1756}" type="presParOf" srcId="{1D519A74-68F3-46FA-9078-903907485E59}" destId="{AEBFF089-8684-46F7-9FC2-88E04C1512E5}" srcOrd="0" destOrd="0" presId="urn:microsoft.com/office/officeart/2005/8/layout/process1"/>
    <dgm:cxn modelId="{68335A1D-6C08-4A1B-A969-5771043E123E}" type="presParOf" srcId="{B38F0B6D-6943-41CD-B0EE-C0575360A49E}" destId="{4DAEB9D8-649E-4921-963E-0373DF6D81B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384F0-DDE4-4F70-9CCE-76C2B5BB51C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CEEFFB0A-35EB-46BD-B568-FC2E2FDD2666}">
      <dgm:prSet phldrT="[Text]"/>
      <dgm:spPr/>
      <dgm:t>
        <a:bodyPr/>
        <a:lstStyle/>
        <a:p>
          <a:r>
            <a:rPr lang="en-US" dirty="0"/>
            <a:t>Raw audio</a:t>
          </a:r>
          <a:endParaRPr lang="en-IN" dirty="0"/>
        </a:p>
      </dgm:t>
    </dgm:pt>
    <dgm:pt modelId="{61667A89-CC15-4A8B-8133-9F29BEAADEE1}" type="parTrans" cxnId="{1ED02B36-7057-47C3-BFCE-55B43DE13B95}">
      <dgm:prSet/>
      <dgm:spPr/>
      <dgm:t>
        <a:bodyPr/>
        <a:lstStyle/>
        <a:p>
          <a:endParaRPr lang="en-IN"/>
        </a:p>
      </dgm:t>
    </dgm:pt>
    <dgm:pt modelId="{52E5E0C9-083B-4B30-9016-41301348EF8B}" type="sibTrans" cxnId="{1ED02B36-7057-47C3-BFCE-55B43DE13B95}">
      <dgm:prSet/>
      <dgm:spPr/>
      <dgm:t>
        <a:bodyPr/>
        <a:lstStyle/>
        <a:p>
          <a:endParaRPr lang="en-IN"/>
        </a:p>
      </dgm:t>
    </dgm:pt>
    <dgm:pt modelId="{1174C847-BE3D-4EC8-92C6-E0CE027910EC}">
      <dgm:prSet phldrT="[Text]"/>
      <dgm:spPr/>
      <dgm:t>
        <a:bodyPr/>
        <a:lstStyle/>
        <a:p>
          <a:r>
            <a:rPr lang="en-US" dirty="0"/>
            <a:t>Wavelet Transform</a:t>
          </a:r>
          <a:endParaRPr lang="en-IN" dirty="0"/>
        </a:p>
      </dgm:t>
    </dgm:pt>
    <dgm:pt modelId="{EE4320D1-7076-4A27-A16B-93F808CCB8DD}" type="parTrans" cxnId="{029B9823-2956-46F0-8DA1-C03F532426FD}">
      <dgm:prSet/>
      <dgm:spPr/>
      <dgm:t>
        <a:bodyPr/>
        <a:lstStyle/>
        <a:p>
          <a:endParaRPr lang="en-IN"/>
        </a:p>
      </dgm:t>
    </dgm:pt>
    <dgm:pt modelId="{33D8B206-49C7-411E-A0F2-071DE247953F}" type="sibTrans" cxnId="{029B9823-2956-46F0-8DA1-C03F532426FD}">
      <dgm:prSet/>
      <dgm:spPr/>
      <dgm:t>
        <a:bodyPr/>
        <a:lstStyle/>
        <a:p>
          <a:endParaRPr lang="en-IN"/>
        </a:p>
      </dgm:t>
    </dgm:pt>
    <dgm:pt modelId="{4F434368-6E09-406A-A21F-C83FEFADDD4E}">
      <dgm:prSet phldrT="[Text]"/>
      <dgm:spPr/>
      <dgm:t>
        <a:bodyPr/>
        <a:lstStyle/>
        <a:p>
          <a:r>
            <a:rPr lang="en-US" dirty="0"/>
            <a:t>Spectral Gating</a:t>
          </a:r>
          <a:endParaRPr lang="en-IN" dirty="0"/>
        </a:p>
      </dgm:t>
    </dgm:pt>
    <dgm:pt modelId="{0CCC4F9B-6BB7-4146-B4B7-6BBA1561A098}" type="parTrans" cxnId="{D701CD9E-101F-4E39-974E-737D3155854F}">
      <dgm:prSet/>
      <dgm:spPr/>
      <dgm:t>
        <a:bodyPr/>
        <a:lstStyle/>
        <a:p>
          <a:endParaRPr lang="en-IN"/>
        </a:p>
      </dgm:t>
    </dgm:pt>
    <dgm:pt modelId="{3FD2B7F5-1886-4CC6-A4D9-807550A6925B}" type="sibTrans" cxnId="{D701CD9E-101F-4E39-974E-737D3155854F}">
      <dgm:prSet/>
      <dgm:spPr/>
      <dgm:t>
        <a:bodyPr/>
        <a:lstStyle/>
        <a:p>
          <a:endParaRPr lang="en-IN"/>
        </a:p>
      </dgm:t>
    </dgm:pt>
    <dgm:pt modelId="{8B4F10EC-2A14-4AFB-86EA-6C1B265E1C34}">
      <dgm:prSet/>
      <dgm:spPr/>
      <dgm:t>
        <a:bodyPr/>
        <a:lstStyle/>
        <a:p>
          <a:r>
            <a:rPr lang="en-US" dirty="0"/>
            <a:t>Filtered audio</a:t>
          </a:r>
          <a:endParaRPr lang="en-IN" dirty="0"/>
        </a:p>
      </dgm:t>
    </dgm:pt>
    <dgm:pt modelId="{F3D3F9AC-31BE-4CDB-A7E4-5796F649BC99}" type="parTrans" cxnId="{8E050490-7CD4-4B37-B721-7324D09E0ED2}">
      <dgm:prSet/>
      <dgm:spPr/>
      <dgm:t>
        <a:bodyPr/>
        <a:lstStyle/>
        <a:p>
          <a:endParaRPr lang="en-IN"/>
        </a:p>
      </dgm:t>
    </dgm:pt>
    <dgm:pt modelId="{76AA45B1-82DC-439E-BD37-5A2A101678CC}" type="sibTrans" cxnId="{8E050490-7CD4-4B37-B721-7324D09E0ED2}">
      <dgm:prSet/>
      <dgm:spPr/>
      <dgm:t>
        <a:bodyPr/>
        <a:lstStyle/>
        <a:p>
          <a:endParaRPr lang="en-IN"/>
        </a:p>
      </dgm:t>
    </dgm:pt>
    <dgm:pt modelId="{21735984-82C9-41F0-B509-8DCC238FDCA3}">
      <dgm:prSet/>
      <dgm:spPr/>
      <dgm:t>
        <a:bodyPr/>
        <a:lstStyle/>
        <a:p>
          <a:r>
            <a:rPr lang="en-US" dirty="0"/>
            <a:t>Bandpass filter</a:t>
          </a:r>
          <a:endParaRPr lang="en-IN" dirty="0"/>
        </a:p>
      </dgm:t>
    </dgm:pt>
    <dgm:pt modelId="{BDFD93F7-E439-4E76-873E-50AB7A7EEE51}" type="parTrans" cxnId="{754FCBED-14C0-4EFF-9A12-839DAC34BE7D}">
      <dgm:prSet/>
      <dgm:spPr/>
      <dgm:t>
        <a:bodyPr/>
        <a:lstStyle/>
        <a:p>
          <a:endParaRPr lang="en-IN"/>
        </a:p>
      </dgm:t>
    </dgm:pt>
    <dgm:pt modelId="{47ECA646-DA39-4159-8A0E-D014AB858447}" type="sibTrans" cxnId="{754FCBED-14C0-4EFF-9A12-839DAC34BE7D}">
      <dgm:prSet/>
      <dgm:spPr/>
      <dgm:t>
        <a:bodyPr/>
        <a:lstStyle/>
        <a:p>
          <a:endParaRPr lang="en-IN"/>
        </a:p>
      </dgm:t>
    </dgm:pt>
    <dgm:pt modelId="{B38F0B6D-6943-41CD-B0EE-C0575360A49E}" type="pres">
      <dgm:prSet presAssocID="{DDD384F0-DDE4-4F70-9CCE-76C2B5BB51C1}" presName="Name0" presStyleCnt="0">
        <dgm:presLayoutVars>
          <dgm:dir/>
          <dgm:resizeHandles val="exact"/>
        </dgm:presLayoutVars>
      </dgm:prSet>
      <dgm:spPr/>
    </dgm:pt>
    <dgm:pt modelId="{2A8F7D02-9DD2-4EA5-A136-47249E3C2C19}" type="pres">
      <dgm:prSet presAssocID="{CEEFFB0A-35EB-46BD-B568-FC2E2FDD2666}" presName="node" presStyleLbl="node1" presStyleIdx="0" presStyleCnt="5" custLinFactX="30027" custLinFactNeighborX="100000" custLinFactNeighborY="-76690">
        <dgm:presLayoutVars>
          <dgm:bulletEnabled val="1"/>
        </dgm:presLayoutVars>
      </dgm:prSet>
      <dgm:spPr/>
    </dgm:pt>
    <dgm:pt modelId="{8D1C07ED-77DC-488D-8751-3247247E5AD1}" type="pres">
      <dgm:prSet presAssocID="{52E5E0C9-083B-4B30-9016-41301348EF8B}" presName="sibTrans" presStyleLbl="sibTrans2D1" presStyleIdx="0" presStyleCnt="4" custScaleX="101348"/>
      <dgm:spPr/>
    </dgm:pt>
    <dgm:pt modelId="{0D9B2416-8E27-4379-9EB1-ADF4A0370DEE}" type="pres">
      <dgm:prSet presAssocID="{52E5E0C9-083B-4B30-9016-41301348EF8B}" presName="connectorText" presStyleLbl="sibTrans2D1" presStyleIdx="0" presStyleCnt="4"/>
      <dgm:spPr/>
    </dgm:pt>
    <dgm:pt modelId="{C9F24F1D-C78F-4E0C-8042-6182D2698C01}" type="pres">
      <dgm:prSet presAssocID="{21735984-82C9-41F0-B509-8DCC238FDCA3}" presName="node" presStyleLbl="node1" presStyleIdx="1" presStyleCnt="5" custLinFactNeighborX="-48034" custLinFactNeighborY="73284">
        <dgm:presLayoutVars>
          <dgm:bulletEnabled val="1"/>
        </dgm:presLayoutVars>
      </dgm:prSet>
      <dgm:spPr/>
    </dgm:pt>
    <dgm:pt modelId="{81D9248C-1229-44D4-9FFC-756577D86E49}" type="pres">
      <dgm:prSet presAssocID="{47ECA646-DA39-4159-8A0E-D014AB858447}" presName="sibTrans" presStyleLbl="sibTrans2D1" presStyleIdx="1" presStyleCnt="4"/>
      <dgm:spPr/>
    </dgm:pt>
    <dgm:pt modelId="{4388D7A3-4D19-4960-89F1-BF48A038056E}" type="pres">
      <dgm:prSet presAssocID="{47ECA646-DA39-4159-8A0E-D014AB858447}" presName="connectorText" presStyleLbl="sibTrans2D1" presStyleIdx="1" presStyleCnt="4"/>
      <dgm:spPr/>
    </dgm:pt>
    <dgm:pt modelId="{745EDD61-9508-4AF2-95E3-82F6510C09B1}" type="pres">
      <dgm:prSet presAssocID="{1174C847-BE3D-4EC8-92C6-E0CE027910EC}" presName="node" presStyleLbl="node1" presStyleIdx="2" presStyleCnt="5" custLinFactNeighborX="-54285" custLinFactNeighborY="73284">
        <dgm:presLayoutVars>
          <dgm:bulletEnabled val="1"/>
        </dgm:presLayoutVars>
      </dgm:prSet>
      <dgm:spPr/>
    </dgm:pt>
    <dgm:pt modelId="{E4F95948-B1B9-404D-B632-9258383449B4}" type="pres">
      <dgm:prSet presAssocID="{33D8B206-49C7-411E-A0F2-071DE247953F}" presName="sibTrans" presStyleLbl="sibTrans2D1" presStyleIdx="2" presStyleCnt="4"/>
      <dgm:spPr/>
    </dgm:pt>
    <dgm:pt modelId="{28D593F9-D24A-4CD7-8FDA-52236C2D297B}" type="pres">
      <dgm:prSet presAssocID="{33D8B206-49C7-411E-A0F2-071DE247953F}" presName="connectorText" presStyleLbl="sibTrans2D1" presStyleIdx="2" presStyleCnt="4"/>
      <dgm:spPr/>
    </dgm:pt>
    <dgm:pt modelId="{7644FAFD-D8BE-4880-A3BE-6C2F0D1F7460}" type="pres">
      <dgm:prSet presAssocID="{4F434368-6E09-406A-A21F-C83FEFADDD4E}" presName="node" presStyleLbl="node1" presStyleIdx="3" presStyleCnt="5" custLinFactNeighborX="-63785" custLinFactNeighborY="73284">
        <dgm:presLayoutVars>
          <dgm:bulletEnabled val="1"/>
        </dgm:presLayoutVars>
      </dgm:prSet>
      <dgm:spPr/>
    </dgm:pt>
    <dgm:pt modelId="{8108A106-03B8-4919-92E0-1E02A2BCD93F}" type="pres">
      <dgm:prSet presAssocID="{3FD2B7F5-1886-4CC6-A4D9-807550A6925B}" presName="sibTrans" presStyleLbl="sibTrans2D1" presStyleIdx="3" presStyleCnt="4"/>
      <dgm:spPr/>
    </dgm:pt>
    <dgm:pt modelId="{DE07A694-0B11-456C-AD21-EBC2C9ED8424}" type="pres">
      <dgm:prSet presAssocID="{3FD2B7F5-1886-4CC6-A4D9-807550A6925B}" presName="connectorText" presStyleLbl="sibTrans2D1" presStyleIdx="3" presStyleCnt="4"/>
      <dgm:spPr/>
    </dgm:pt>
    <dgm:pt modelId="{27EDEFD7-F1A1-4206-9F3F-6963513CFA7C}" type="pres">
      <dgm:prSet presAssocID="{8B4F10EC-2A14-4AFB-86EA-6C1B265E1C34}" presName="node" presStyleLbl="node1" presStyleIdx="4" presStyleCnt="5" custLinFactX="-78884" custLinFactNeighborX="-100000" custLinFactNeighborY="-76690">
        <dgm:presLayoutVars>
          <dgm:bulletEnabled val="1"/>
        </dgm:presLayoutVars>
      </dgm:prSet>
      <dgm:spPr/>
    </dgm:pt>
  </dgm:ptLst>
  <dgm:cxnLst>
    <dgm:cxn modelId="{F1779D03-518A-485A-A9E5-C5BF3A9BF32E}" type="presOf" srcId="{52E5E0C9-083B-4B30-9016-41301348EF8B}" destId="{8D1C07ED-77DC-488D-8751-3247247E5AD1}" srcOrd="0" destOrd="0" presId="urn:microsoft.com/office/officeart/2005/8/layout/process1"/>
    <dgm:cxn modelId="{1E7FE817-90A2-47FC-A9B4-088F89F11F7C}" type="presOf" srcId="{21735984-82C9-41F0-B509-8DCC238FDCA3}" destId="{C9F24F1D-C78F-4E0C-8042-6182D2698C01}" srcOrd="0" destOrd="0" presId="urn:microsoft.com/office/officeart/2005/8/layout/process1"/>
    <dgm:cxn modelId="{92A2801C-52E4-41C3-9755-DCF225362A9D}" type="presOf" srcId="{1174C847-BE3D-4EC8-92C6-E0CE027910EC}" destId="{745EDD61-9508-4AF2-95E3-82F6510C09B1}" srcOrd="0" destOrd="0" presId="urn:microsoft.com/office/officeart/2005/8/layout/process1"/>
    <dgm:cxn modelId="{5EB5CF1F-FC2D-4CD5-8974-107196D0B9B6}" type="presOf" srcId="{3FD2B7F5-1886-4CC6-A4D9-807550A6925B}" destId="{DE07A694-0B11-456C-AD21-EBC2C9ED8424}" srcOrd="1" destOrd="0" presId="urn:microsoft.com/office/officeart/2005/8/layout/process1"/>
    <dgm:cxn modelId="{029B9823-2956-46F0-8DA1-C03F532426FD}" srcId="{DDD384F0-DDE4-4F70-9CCE-76C2B5BB51C1}" destId="{1174C847-BE3D-4EC8-92C6-E0CE027910EC}" srcOrd="2" destOrd="0" parTransId="{EE4320D1-7076-4A27-A16B-93F808CCB8DD}" sibTransId="{33D8B206-49C7-411E-A0F2-071DE247953F}"/>
    <dgm:cxn modelId="{7DBFDB2A-0EB4-47BA-97C4-24E6DC90883A}" type="presOf" srcId="{33D8B206-49C7-411E-A0F2-071DE247953F}" destId="{28D593F9-D24A-4CD7-8FDA-52236C2D297B}" srcOrd="1" destOrd="0" presId="urn:microsoft.com/office/officeart/2005/8/layout/process1"/>
    <dgm:cxn modelId="{D7964735-1EC2-4C7A-A376-73ADD0C3EF57}" type="presOf" srcId="{CEEFFB0A-35EB-46BD-B568-FC2E2FDD2666}" destId="{2A8F7D02-9DD2-4EA5-A136-47249E3C2C19}" srcOrd="0" destOrd="0" presId="urn:microsoft.com/office/officeart/2005/8/layout/process1"/>
    <dgm:cxn modelId="{1ED02B36-7057-47C3-BFCE-55B43DE13B95}" srcId="{DDD384F0-DDE4-4F70-9CCE-76C2B5BB51C1}" destId="{CEEFFB0A-35EB-46BD-B568-FC2E2FDD2666}" srcOrd="0" destOrd="0" parTransId="{61667A89-CC15-4A8B-8133-9F29BEAADEE1}" sibTransId="{52E5E0C9-083B-4B30-9016-41301348EF8B}"/>
    <dgm:cxn modelId="{D273883F-D955-4876-8FFE-DC075DD66968}" type="presOf" srcId="{4F434368-6E09-406A-A21F-C83FEFADDD4E}" destId="{7644FAFD-D8BE-4880-A3BE-6C2F0D1F7460}" srcOrd="0" destOrd="0" presId="urn:microsoft.com/office/officeart/2005/8/layout/process1"/>
    <dgm:cxn modelId="{DF051977-4FB4-4747-844F-65E569ABA380}" type="presOf" srcId="{3FD2B7F5-1886-4CC6-A4D9-807550A6925B}" destId="{8108A106-03B8-4919-92E0-1E02A2BCD93F}" srcOrd="0" destOrd="0" presId="urn:microsoft.com/office/officeart/2005/8/layout/process1"/>
    <dgm:cxn modelId="{8E050490-7CD4-4B37-B721-7324D09E0ED2}" srcId="{DDD384F0-DDE4-4F70-9CCE-76C2B5BB51C1}" destId="{8B4F10EC-2A14-4AFB-86EA-6C1B265E1C34}" srcOrd="4" destOrd="0" parTransId="{F3D3F9AC-31BE-4CDB-A7E4-5796F649BC99}" sibTransId="{76AA45B1-82DC-439E-BD37-5A2A101678CC}"/>
    <dgm:cxn modelId="{77C43895-583E-4292-8221-0591BCE79242}" type="presOf" srcId="{47ECA646-DA39-4159-8A0E-D014AB858447}" destId="{81D9248C-1229-44D4-9FFC-756577D86E49}" srcOrd="0" destOrd="0" presId="urn:microsoft.com/office/officeart/2005/8/layout/process1"/>
    <dgm:cxn modelId="{A6F55497-D07E-4AD9-A9C0-28A2D1AD2BD7}" type="presOf" srcId="{DDD384F0-DDE4-4F70-9CCE-76C2B5BB51C1}" destId="{B38F0B6D-6943-41CD-B0EE-C0575360A49E}" srcOrd="0" destOrd="0" presId="urn:microsoft.com/office/officeart/2005/8/layout/process1"/>
    <dgm:cxn modelId="{73510B9E-EC2B-4403-852E-C3DC383A4F63}" type="presOf" srcId="{33D8B206-49C7-411E-A0F2-071DE247953F}" destId="{E4F95948-B1B9-404D-B632-9258383449B4}" srcOrd="0" destOrd="0" presId="urn:microsoft.com/office/officeart/2005/8/layout/process1"/>
    <dgm:cxn modelId="{D701CD9E-101F-4E39-974E-737D3155854F}" srcId="{DDD384F0-DDE4-4F70-9CCE-76C2B5BB51C1}" destId="{4F434368-6E09-406A-A21F-C83FEFADDD4E}" srcOrd="3" destOrd="0" parTransId="{0CCC4F9B-6BB7-4146-B4B7-6BBA1561A098}" sibTransId="{3FD2B7F5-1886-4CC6-A4D9-807550A6925B}"/>
    <dgm:cxn modelId="{B7D290A3-49AB-4436-A3A5-3C64D97AB0E0}" type="presOf" srcId="{8B4F10EC-2A14-4AFB-86EA-6C1B265E1C34}" destId="{27EDEFD7-F1A1-4206-9F3F-6963513CFA7C}" srcOrd="0" destOrd="0" presId="urn:microsoft.com/office/officeart/2005/8/layout/process1"/>
    <dgm:cxn modelId="{92E840C9-B9FA-4FDE-939E-B29125FFD4A4}" type="presOf" srcId="{52E5E0C9-083B-4B30-9016-41301348EF8B}" destId="{0D9B2416-8E27-4379-9EB1-ADF4A0370DEE}" srcOrd="1" destOrd="0" presId="urn:microsoft.com/office/officeart/2005/8/layout/process1"/>
    <dgm:cxn modelId="{261728CF-D89D-4857-A7E2-B02303E74F43}" type="presOf" srcId="{47ECA646-DA39-4159-8A0E-D014AB858447}" destId="{4388D7A3-4D19-4960-89F1-BF48A038056E}" srcOrd="1" destOrd="0" presId="urn:microsoft.com/office/officeart/2005/8/layout/process1"/>
    <dgm:cxn modelId="{754FCBED-14C0-4EFF-9A12-839DAC34BE7D}" srcId="{DDD384F0-DDE4-4F70-9CCE-76C2B5BB51C1}" destId="{21735984-82C9-41F0-B509-8DCC238FDCA3}" srcOrd="1" destOrd="0" parTransId="{BDFD93F7-E439-4E76-873E-50AB7A7EEE51}" sibTransId="{47ECA646-DA39-4159-8A0E-D014AB858447}"/>
    <dgm:cxn modelId="{BE0230B2-CC46-49EA-A2D9-926BDAB45B37}" type="presParOf" srcId="{B38F0B6D-6943-41CD-B0EE-C0575360A49E}" destId="{2A8F7D02-9DD2-4EA5-A136-47249E3C2C19}" srcOrd="0" destOrd="0" presId="urn:microsoft.com/office/officeart/2005/8/layout/process1"/>
    <dgm:cxn modelId="{6D336EBC-432F-47FF-A840-74533F12279E}" type="presParOf" srcId="{B38F0B6D-6943-41CD-B0EE-C0575360A49E}" destId="{8D1C07ED-77DC-488D-8751-3247247E5AD1}" srcOrd="1" destOrd="0" presId="urn:microsoft.com/office/officeart/2005/8/layout/process1"/>
    <dgm:cxn modelId="{EC6ABAA3-4696-4A50-AB28-798657E5C081}" type="presParOf" srcId="{8D1C07ED-77DC-488D-8751-3247247E5AD1}" destId="{0D9B2416-8E27-4379-9EB1-ADF4A0370DEE}" srcOrd="0" destOrd="0" presId="urn:microsoft.com/office/officeart/2005/8/layout/process1"/>
    <dgm:cxn modelId="{1B4E6582-7EAB-46DA-BEF3-1E090160B99B}" type="presParOf" srcId="{B38F0B6D-6943-41CD-B0EE-C0575360A49E}" destId="{C9F24F1D-C78F-4E0C-8042-6182D2698C01}" srcOrd="2" destOrd="0" presId="urn:microsoft.com/office/officeart/2005/8/layout/process1"/>
    <dgm:cxn modelId="{E23ECFC1-498E-4034-8A41-F07E0610A53A}" type="presParOf" srcId="{B38F0B6D-6943-41CD-B0EE-C0575360A49E}" destId="{81D9248C-1229-44D4-9FFC-756577D86E49}" srcOrd="3" destOrd="0" presId="urn:microsoft.com/office/officeart/2005/8/layout/process1"/>
    <dgm:cxn modelId="{FCE3D060-9BAE-441E-B0AC-9DB501C2D5EB}" type="presParOf" srcId="{81D9248C-1229-44D4-9FFC-756577D86E49}" destId="{4388D7A3-4D19-4960-89F1-BF48A038056E}" srcOrd="0" destOrd="0" presId="urn:microsoft.com/office/officeart/2005/8/layout/process1"/>
    <dgm:cxn modelId="{104210CA-EE7F-461A-AA95-B9DCBCA2CF06}" type="presParOf" srcId="{B38F0B6D-6943-41CD-B0EE-C0575360A49E}" destId="{745EDD61-9508-4AF2-95E3-82F6510C09B1}" srcOrd="4" destOrd="0" presId="urn:microsoft.com/office/officeart/2005/8/layout/process1"/>
    <dgm:cxn modelId="{282B6994-E39E-4A6C-A24B-558B88B1AFB2}" type="presParOf" srcId="{B38F0B6D-6943-41CD-B0EE-C0575360A49E}" destId="{E4F95948-B1B9-404D-B632-9258383449B4}" srcOrd="5" destOrd="0" presId="urn:microsoft.com/office/officeart/2005/8/layout/process1"/>
    <dgm:cxn modelId="{AA6FAB4C-D207-437F-A98D-A39A504765B9}" type="presParOf" srcId="{E4F95948-B1B9-404D-B632-9258383449B4}" destId="{28D593F9-D24A-4CD7-8FDA-52236C2D297B}" srcOrd="0" destOrd="0" presId="urn:microsoft.com/office/officeart/2005/8/layout/process1"/>
    <dgm:cxn modelId="{98D24D22-28C1-48A2-8A9F-8C355011789B}" type="presParOf" srcId="{B38F0B6D-6943-41CD-B0EE-C0575360A49E}" destId="{7644FAFD-D8BE-4880-A3BE-6C2F0D1F7460}" srcOrd="6" destOrd="0" presId="urn:microsoft.com/office/officeart/2005/8/layout/process1"/>
    <dgm:cxn modelId="{7E6A9217-E85A-418E-968D-F309F543B965}" type="presParOf" srcId="{B38F0B6D-6943-41CD-B0EE-C0575360A49E}" destId="{8108A106-03B8-4919-92E0-1E02A2BCD93F}" srcOrd="7" destOrd="0" presId="urn:microsoft.com/office/officeart/2005/8/layout/process1"/>
    <dgm:cxn modelId="{F315D16E-2E3D-43CD-9F63-A5B38BF716DE}" type="presParOf" srcId="{8108A106-03B8-4919-92E0-1E02A2BCD93F}" destId="{DE07A694-0B11-456C-AD21-EBC2C9ED8424}" srcOrd="0" destOrd="0" presId="urn:microsoft.com/office/officeart/2005/8/layout/process1"/>
    <dgm:cxn modelId="{4D6E43FA-8565-4FD1-9DD9-B354F9413057}" type="presParOf" srcId="{B38F0B6D-6943-41CD-B0EE-C0575360A49E}" destId="{27EDEFD7-F1A1-4206-9F3F-6963513CFA7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784AD-478D-4059-BC14-0026DF8EB18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FB9CF98-D69F-4FF9-9327-34B95E9705B1}">
      <dgm:prSet/>
      <dgm:spPr/>
      <dgm:t>
        <a:bodyPr/>
        <a:lstStyle/>
        <a:p>
          <a:r>
            <a:rPr lang="en-US" b="1"/>
            <a:t>Purpose:</a:t>
          </a:r>
          <a:endParaRPr lang="en-US"/>
        </a:p>
      </dgm:t>
    </dgm:pt>
    <dgm:pt modelId="{812B2A7E-C396-4912-8B4B-A664E6689ED9}" type="parTrans" cxnId="{C23512A6-D5B6-4A07-8F51-3CD569A0F95D}">
      <dgm:prSet/>
      <dgm:spPr/>
      <dgm:t>
        <a:bodyPr/>
        <a:lstStyle/>
        <a:p>
          <a:endParaRPr lang="en-US"/>
        </a:p>
      </dgm:t>
    </dgm:pt>
    <dgm:pt modelId="{646C5875-4D96-4067-A8C5-BFCA0DD2E012}" type="sibTrans" cxnId="{C23512A6-D5B6-4A07-8F51-3CD569A0F95D}">
      <dgm:prSet/>
      <dgm:spPr/>
      <dgm:t>
        <a:bodyPr/>
        <a:lstStyle/>
        <a:p>
          <a:endParaRPr lang="en-US"/>
        </a:p>
      </dgm:t>
    </dgm:pt>
    <dgm:pt modelId="{A41A5F40-DB30-464D-8DE2-A04DC7106ACE}">
      <dgm:prSet/>
      <dgm:spPr/>
      <dgm:t>
        <a:bodyPr/>
        <a:lstStyle/>
        <a:p>
          <a:r>
            <a:rPr lang="en-US"/>
            <a:t>Provides an interface for uploading, analyzing, and visualizing lung sound data</a:t>
          </a:r>
        </a:p>
      </dgm:t>
    </dgm:pt>
    <dgm:pt modelId="{01ED2559-B06A-4ABA-9070-AFB1478BEA1D}" type="parTrans" cxnId="{2904B8B2-2A6B-4129-9CF8-EF9CB967520D}">
      <dgm:prSet/>
      <dgm:spPr/>
      <dgm:t>
        <a:bodyPr/>
        <a:lstStyle/>
        <a:p>
          <a:endParaRPr lang="en-US"/>
        </a:p>
      </dgm:t>
    </dgm:pt>
    <dgm:pt modelId="{B283D49A-E133-46C4-A7AC-6A69F912E77A}" type="sibTrans" cxnId="{2904B8B2-2A6B-4129-9CF8-EF9CB967520D}">
      <dgm:prSet/>
      <dgm:spPr/>
      <dgm:t>
        <a:bodyPr/>
        <a:lstStyle/>
        <a:p>
          <a:endParaRPr lang="en-US"/>
        </a:p>
      </dgm:t>
    </dgm:pt>
    <dgm:pt modelId="{9876D53D-A10D-4D85-9F1F-CFB6C0B0661B}">
      <dgm:prSet/>
      <dgm:spPr/>
      <dgm:t>
        <a:bodyPr/>
        <a:lstStyle/>
        <a:p>
          <a:r>
            <a:rPr lang="en-US" b="1"/>
            <a:t>Features:</a:t>
          </a:r>
          <a:endParaRPr lang="en-US"/>
        </a:p>
      </dgm:t>
    </dgm:pt>
    <dgm:pt modelId="{45C96B64-A3DF-40CE-93B0-672E9A12199A}" type="parTrans" cxnId="{181C8FD5-657A-4FC9-8FDD-8350A1D298C4}">
      <dgm:prSet/>
      <dgm:spPr/>
      <dgm:t>
        <a:bodyPr/>
        <a:lstStyle/>
        <a:p>
          <a:endParaRPr lang="en-US"/>
        </a:p>
      </dgm:t>
    </dgm:pt>
    <dgm:pt modelId="{AC096178-8FA4-41A0-B552-CDF46DDB0D3B}" type="sibTrans" cxnId="{181C8FD5-657A-4FC9-8FDD-8350A1D298C4}">
      <dgm:prSet/>
      <dgm:spPr/>
      <dgm:t>
        <a:bodyPr/>
        <a:lstStyle/>
        <a:p>
          <a:endParaRPr lang="en-US"/>
        </a:p>
      </dgm:t>
    </dgm:pt>
    <dgm:pt modelId="{41F86536-A1C9-4664-8B35-7F56FDBF0A99}">
      <dgm:prSet/>
      <dgm:spPr/>
      <dgm:t>
        <a:bodyPr/>
        <a:lstStyle/>
        <a:p>
          <a:r>
            <a:rPr lang="en-US"/>
            <a:t>Real-time display of models used to predict ,analysis results and its confidence.</a:t>
          </a:r>
        </a:p>
      </dgm:t>
    </dgm:pt>
    <dgm:pt modelId="{C5FDFCE6-F436-4F6C-8ED8-918D2D406465}" type="parTrans" cxnId="{63AA555B-5613-4594-BED4-598EE3A0FE17}">
      <dgm:prSet/>
      <dgm:spPr/>
      <dgm:t>
        <a:bodyPr/>
        <a:lstStyle/>
        <a:p>
          <a:endParaRPr lang="en-US"/>
        </a:p>
      </dgm:t>
    </dgm:pt>
    <dgm:pt modelId="{60DEC218-CE3E-4398-802E-5F2E5789F981}" type="sibTrans" cxnId="{63AA555B-5613-4594-BED4-598EE3A0FE17}">
      <dgm:prSet/>
      <dgm:spPr/>
      <dgm:t>
        <a:bodyPr/>
        <a:lstStyle/>
        <a:p>
          <a:endParaRPr lang="en-US"/>
        </a:p>
      </dgm:t>
    </dgm:pt>
    <dgm:pt modelId="{2812F535-FCDD-485D-844C-0BDA606E6E25}">
      <dgm:prSet/>
      <dgm:spPr/>
      <dgm:t>
        <a:bodyPr/>
        <a:lstStyle/>
        <a:p>
          <a:r>
            <a:rPr lang="en-US"/>
            <a:t>User-friendly interface for healthcare professionals</a:t>
          </a:r>
        </a:p>
      </dgm:t>
    </dgm:pt>
    <dgm:pt modelId="{D9B8414C-5947-4E18-A9BE-417095D165DE}" type="parTrans" cxnId="{6657318F-7F9A-4B30-9A99-FEE991BAD852}">
      <dgm:prSet/>
      <dgm:spPr/>
      <dgm:t>
        <a:bodyPr/>
        <a:lstStyle/>
        <a:p>
          <a:endParaRPr lang="en-US"/>
        </a:p>
      </dgm:t>
    </dgm:pt>
    <dgm:pt modelId="{59963414-D186-44C8-B997-0AD1007C665C}" type="sibTrans" cxnId="{6657318F-7F9A-4B30-9A99-FEE991BAD852}">
      <dgm:prSet/>
      <dgm:spPr/>
      <dgm:t>
        <a:bodyPr/>
        <a:lstStyle/>
        <a:p>
          <a:endParaRPr lang="en-US"/>
        </a:p>
      </dgm:t>
    </dgm:pt>
    <dgm:pt modelId="{84287B8B-0675-4510-B053-65CBCC632E81}">
      <dgm:prSet/>
      <dgm:spPr/>
      <dgm:t>
        <a:bodyPr/>
        <a:lstStyle/>
        <a:p>
          <a:r>
            <a:rPr lang="en-US" b="1"/>
            <a:t>AI Integration:</a:t>
          </a:r>
          <a:endParaRPr lang="en-US"/>
        </a:p>
      </dgm:t>
    </dgm:pt>
    <dgm:pt modelId="{85E06850-761A-4351-B7DF-2D4F12A61020}" type="parTrans" cxnId="{29C00755-F93F-4FE0-A3C2-9E1BCDB5C903}">
      <dgm:prSet/>
      <dgm:spPr/>
      <dgm:t>
        <a:bodyPr/>
        <a:lstStyle/>
        <a:p>
          <a:endParaRPr lang="en-US"/>
        </a:p>
      </dgm:t>
    </dgm:pt>
    <dgm:pt modelId="{FB1D06DB-04C2-4665-ACE1-4323FBA30646}" type="sibTrans" cxnId="{29C00755-F93F-4FE0-A3C2-9E1BCDB5C903}">
      <dgm:prSet/>
      <dgm:spPr/>
      <dgm:t>
        <a:bodyPr/>
        <a:lstStyle/>
        <a:p>
          <a:endParaRPr lang="en-US"/>
        </a:p>
      </dgm:t>
    </dgm:pt>
    <dgm:pt modelId="{5FE46EE2-B4A3-4ED9-B7E8-4195A9726C90}">
      <dgm:prSet/>
      <dgm:spPr/>
      <dgm:t>
        <a:bodyPr/>
        <a:lstStyle/>
        <a:p>
          <a:r>
            <a:rPr lang="en-US"/>
            <a:t>Uses AI models to detect crackles and wheezes in uploaded audio recordings</a:t>
          </a:r>
        </a:p>
      </dgm:t>
    </dgm:pt>
    <dgm:pt modelId="{4D189296-3449-4B94-B662-56291717430E}" type="parTrans" cxnId="{A60FF73B-25E3-40F2-8EA1-64C4D8CC527F}">
      <dgm:prSet/>
      <dgm:spPr/>
      <dgm:t>
        <a:bodyPr/>
        <a:lstStyle/>
        <a:p>
          <a:endParaRPr lang="en-US"/>
        </a:p>
      </dgm:t>
    </dgm:pt>
    <dgm:pt modelId="{71A07450-F380-49C0-93DF-D47C51929AF2}" type="sibTrans" cxnId="{A60FF73B-25E3-40F2-8EA1-64C4D8CC527F}">
      <dgm:prSet/>
      <dgm:spPr/>
      <dgm:t>
        <a:bodyPr/>
        <a:lstStyle/>
        <a:p>
          <a:endParaRPr lang="en-US"/>
        </a:p>
      </dgm:t>
    </dgm:pt>
    <dgm:pt modelId="{8E7BF076-A38C-4C4F-99EE-033EF0D8A39D}">
      <dgm:prSet/>
      <dgm:spPr/>
      <dgm:t>
        <a:bodyPr/>
        <a:lstStyle/>
        <a:p>
          <a:r>
            <a:rPr lang="en-US"/>
            <a:t>Provides diagnostic insights based on sound classification</a:t>
          </a:r>
        </a:p>
      </dgm:t>
    </dgm:pt>
    <dgm:pt modelId="{57157989-0EB4-40C0-BE4B-A7972B676FE0}" type="parTrans" cxnId="{6AE558D4-CCB2-4B08-93AA-F4011748985A}">
      <dgm:prSet/>
      <dgm:spPr/>
      <dgm:t>
        <a:bodyPr/>
        <a:lstStyle/>
        <a:p>
          <a:endParaRPr lang="en-US"/>
        </a:p>
      </dgm:t>
    </dgm:pt>
    <dgm:pt modelId="{7B4ECAF6-3FE2-4029-B26F-D0C9C30FD8D7}" type="sibTrans" cxnId="{6AE558D4-CCB2-4B08-93AA-F4011748985A}">
      <dgm:prSet/>
      <dgm:spPr/>
      <dgm:t>
        <a:bodyPr/>
        <a:lstStyle/>
        <a:p>
          <a:endParaRPr lang="en-US"/>
        </a:p>
      </dgm:t>
    </dgm:pt>
    <dgm:pt modelId="{A33EDDB9-E017-46B8-961C-11AA262C6DDB}" type="pres">
      <dgm:prSet presAssocID="{2B4784AD-478D-4059-BC14-0026DF8EB182}" presName="vert0" presStyleCnt="0">
        <dgm:presLayoutVars>
          <dgm:dir/>
          <dgm:animOne val="branch"/>
          <dgm:animLvl val="lvl"/>
        </dgm:presLayoutVars>
      </dgm:prSet>
      <dgm:spPr/>
    </dgm:pt>
    <dgm:pt modelId="{D41B4EBF-E633-40F7-B642-E33602B120E9}" type="pres">
      <dgm:prSet presAssocID="{5FB9CF98-D69F-4FF9-9327-34B95E9705B1}" presName="thickLine" presStyleLbl="alignNode1" presStyleIdx="0" presStyleCnt="8"/>
      <dgm:spPr/>
    </dgm:pt>
    <dgm:pt modelId="{6F416511-471A-4F90-83D2-0D2E87B00671}" type="pres">
      <dgm:prSet presAssocID="{5FB9CF98-D69F-4FF9-9327-34B95E9705B1}" presName="horz1" presStyleCnt="0"/>
      <dgm:spPr/>
    </dgm:pt>
    <dgm:pt modelId="{190CEB97-DA9C-48B3-87E4-027705EF4134}" type="pres">
      <dgm:prSet presAssocID="{5FB9CF98-D69F-4FF9-9327-34B95E9705B1}" presName="tx1" presStyleLbl="revTx" presStyleIdx="0" presStyleCnt="8"/>
      <dgm:spPr/>
    </dgm:pt>
    <dgm:pt modelId="{331C483C-49AE-481D-A848-177CD5D35079}" type="pres">
      <dgm:prSet presAssocID="{5FB9CF98-D69F-4FF9-9327-34B95E9705B1}" presName="vert1" presStyleCnt="0"/>
      <dgm:spPr/>
    </dgm:pt>
    <dgm:pt modelId="{4B544D98-A9C0-48FE-B378-46E0DE71282D}" type="pres">
      <dgm:prSet presAssocID="{A41A5F40-DB30-464D-8DE2-A04DC7106ACE}" presName="thickLine" presStyleLbl="alignNode1" presStyleIdx="1" presStyleCnt="8"/>
      <dgm:spPr/>
    </dgm:pt>
    <dgm:pt modelId="{FCB1FEDB-464E-4A5A-8820-E73929F3EA0D}" type="pres">
      <dgm:prSet presAssocID="{A41A5F40-DB30-464D-8DE2-A04DC7106ACE}" presName="horz1" presStyleCnt="0"/>
      <dgm:spPr/>
    </dgm:pt>
    <dgm:pt modelId="{FF265318-A348-40E5-B800-403DA6A85259}" type="pres">
      <dgm:prSet presAssocID="{A41A5F40-DB30-464D-8DE2-A04DC7106ACE}" presName="tx1" presStyleLbl="revTx" presStyleIdx="1" presStyleCnt="8"/>
      <dgm:spPr/>
    </dgm:pt>
    <dgm:pt modelId="{0C5A4CDB-0F3A-4E44-9F64-4AEC941E0DE2}" type="pres">
      <dgm:prSet presAssocID="{A41A5F40-DB30-464D-8DE2-A04DC7106ACE}" presName="vert1" presStyleCnt="0"/>
      <dgm:spPr/>
    </dgm:pt>
    <dgm:pt modelId="{28077904-BE56-44FC-BCC3-F919932963E9}" type="pres">
      <dgm:prSet presAssocID="{9876D53D-A10D-4D85-9F1F-CFB6C0B0661B}" presName="thickLine" presStyleLbl="alignNode1" presStyleIdx="2" presStyleCnt="8"/>
      <dgm:spPr/>
    </dgm:pt>
    <dgm:pt modelId="{C446C0F8-7A55-46FF-9DA9-F14AEE87C0E9}" type="pres">
      <dgm:prSet presAssocID="{9876D53D-A10D-4D85-9F1F-CFB6C0B0661B}" presName="horz1" presStyleCnt="0"/>
      <dgm:spPr/>
    </dgm:pt>
    <dgm:pt modelId="{A64B554C-6215-44A4-9028-94F2F71A3417}" type="pres">
      <dgm:prSet presAssocID="{9876D53D-A10D-4D85-9F1F-CFB6C0B0661B}" presName="tx1" presStyleLbl="revTx" presStyleIdx="2" presStyleCnt="8"/>
      <dgm:spPr/>
    </dgm:pt>
    <dgm:pt modelId="{AC7405BC-29E9-47B0-B250-461EFDB7DD8E}" type="pres">
      <dgm:prSet presAssocID="{9876D53D-A10D-4D85-9F1F-CFB6C0B0661B}" presName="vert1" presStyleCnt="0"/>
      <dgm:spPr/>
    </dgm:pt>
    <dgm:pt modelId="{E3059377-EE74-4FDF-B16C-57F15E7EC38C}" type="pres">
      <dgm:prSet presAssocID="{41F86536-A1C9-4664-8B35-7F56FDBF0A99}" presName="thickLine" presStyleLbl="alignNode1" presStyleIdx="3" presStyleCnt="8"/>
      <dgm:spPr/>
    </dgm:pt>
    <dgm:pt modelId="{E83D2409-F92C-4517-98F0-908DA0511F02}" type="pres">
      <dgm:prSet presAssocID="{41F86536-A1C9-4664-8B35-7F56FDBF0A99}" presName="horz1" presStyleCnt="0"/>
      <dgm:spPr/>
    </dgm:pt>
    <dgm:pt modelId="{6952A849-2B2D-4B6A-B16F-D82F9D8E29D5}" type="pres">
      <dgm:prSet presAssocID="{41F86536-A1C9-4664-8B35-7F56FDBF0A99}" presName="tx1" presStyleLbl="revTx" presStyleIdx="3" presStyleCnt="8"/>
      <dgm:spPr/>
    </dgm:pt>
    <dgm:pt modelId="{3E3F90EB-D2C2-4D29-9923-696D9FAE18C2}" type="pres">
      <dgm:prSet presAssocID="{41F86536-A1C9-4664-8B35-7F56FDBF0A99}" presName="vert1" presStyleCnt="0"/>
      <dgm:spPr/>
    </dgm:pt>
    <dgm:pt modelId="{E01959D8-7883-474A-9BD8-89596708826B}" type="pres">
      <dgm:prSet presAssocID="{2812F535-FCDD-485D-844C-0BDA606E6E25}" presName="thickLine" presStyleLbl="alignNode1" presStyleIdx="4" presStyleCnt="8"/>
      <dgm:spPr/>
    </dgm:pt>
    <dgm:pt modelId="{95817317-A92B-41D7-9B89-B63E42BD4BFC}" type="pres">
      <dgm:prSet presAssocID="{2812F535-FCDD-485D-844C-0BDA606E6E25}" presName="horz1" presStyleCnt="0"/>
      <dgm:spPr/>
    </dgm:pt>
    <dgm:pt modelId="{198BFD57-2BE4-4B27-9603-EABA359E4043}" type="pres">
      <dgm:prSet presAssocID="{2812F535-FCDD-485D-844C-0BDA606E6E25}" presName="tx1" presStyleLbl="revTx" presStyleIdx="4" presStyleCnt="8"/>
      <dgm:spPr/>
    </dgm:pt>
    <dgm:pt modelId="{E9A26E83-9740-4BAA-939E-43DE4C185C2B}" type="pres">
      <dgm:prSet presAssocID="{2812F535-FCDD-485D-844C-0BDA606E6E25}" presName="vert1" presStyleCnt="0"/>
      <dgm:spPr/>
    </dgm:pt>
    <dgm:pt modelId="{AA138CFF-0367-4BBC-A77F-C1E21273DE00}" type="pres">
      <dgm:prSet presAssocID="{84287B8B-0675-4510-B053-65CBCC632E81}" presName="thickLine" presStyleLbl="alignNode1" presStyleIdx="5" presStyleCnt="8"/>
      <dgm:spPr/>
    </dgm:pt>
    <dgm:pt modelId="{E5642AC9-61F5-4CD4-B51D-D26E8FF6F083}" type="pres">
      <dgm:prSet presAssocID="{84287B8B-0675-4510-B053-65CBCC632E81}" presName="horz1" presStyleCnt="0"/>
      <dgm:spPr/>
    </dgm:pt>
    <dgm:pt modelId="{523AF6FF-E80A-4E69-BE91-FF7D25AD3384}" type="pres">
      <dgm:prSet presAssocID="{84287B8B-0675-4510-B053-65CBCC632E81}" presName="tx1" presStyleLbl="revTx" presStyleIdx="5" presStyleCnt="8"/>
      <dgm:spPr/>
    </dgm:pt>
    <dgm:pt modelId="{F87A1BC0-64C6-4DD8-B188-E8A4E5A76BC2}" type="pres">
      <dgm:prSet presAssocID="{84287B8B-0675-4510-B053-65CBCC632E81}" presName="vert1" presStyleCnt="0"/>
      <dgm:spPr/>
    </dgm:pt>
    <dgm:pt modelId="{127ABD8C-81A8-424E-A542-6475F18329E6}" type="pres">
      <dgm:prSet presAssocID="{5FE46EE2-B4A3-4ED9-B7E8-4195A9726C90}" presName="thickLine" presStyleLbl="alignNode1" presStyleIdx="6" presStyleCnt="8"/>
      <dgm:spPr/>
    </dgm:pt>
    <dgm:pt modelId="{11DBBA12-8739-47BE-85BE-7A6A7E917400}" type="pres">
      <dgm:prSet presAssocID="{5FE46EE2-B4A3-4ED9-B7E8-4195A9726C90}" presName="horz1" presStyleCnt="0"/>
      <dgm:spPr/>
    </dgm:pt>
    <dgm:pt modelId="{C9149D7C-CD3D-4C64-8D2F-440B7D70A4A0}" type="pres">
      <dgm:prSet presAssocID="{5FE46EE2-B4A3-4ED9-B7E8-4195A9726C90}" presName="tx1" presStyleLbl="revTx" presStyleIdx="6" presStyleCnt="8"/>
      <dgm:spPr/>
    </dgm:pt>
    <dgm:pt modelId="{AB46765F-45CE-462D-953F-0EDC0FF2719A}" type="pres">
      <dgm:prSet presAssocID="{5FE46EE2-B4A3-4ED9-B7E8-4195A9726C90}" presName="vert1" presStyleCnt="0"/>
      <dgm:spPr/>
    </dgm:pt>
    <dgm:pt modelId="{50F6AE8A-5509-4017-A068-13FE7B5B2603}" type="pres">
      <dgm:prSet presAssocID="{8E7BF076-A38C-4C4F-99EE-033EF0D8A39D}" presName="thickLine" presStyleLbl="alignNode1" presStyleIdx="7" presStyleCnt="8"/>
      <dgm:spPr/>
    </dgm:pt>
    <dgm:pt modelId="{96A1D1E8-A130-4404-92E3-590095774200}" type="pres">
      <dgm:prSet presAssocID="{8E7BF076-A38C-4C4F-99EE-033EF0D8A39D}" presName="horz1" presStyleCnt="0"/>
      <dgm:spPr/>
    </dgm:pt>
    <dgm:pt modelId="{3CB9F712-080C-4B26-AF16-1AD51DC365D4}" type="pres">
      <dgm:prSet presAssocID="{8E7BF076-A38C-4C4F-99EE-033EF0D8A39D}" presName="tx1" presStyleLbl="revTx" presStyleIdx="7" presStyleCnt="8"/>
      <dgm:spPr/>
    </dgm:pt>
    <dgm:pt modelId="{728251C4-AC50-4C6F-9BC8-7CB36B78DEA9}" type="pres">
      <dgm:prSet presAssocID="{8E7BF076-A38C-4C4F-99EE-033EF0D8A39D}" presName="vert1" presStyleCnt="0"/>
      <dgm:spPr/>
    </dgm:pt>
  </dgm:ptLst>
  <dgm:cxnLst>
    <dgm:cxn modelId="{23C4760C-D60D-4F9A-BD54-D6F18898EFD6}" type="presOf" srcId="{A41A5F40-DB30-464D-8DE2-A04DC7106ACE}" destId="{FF265318-A348-40E5-B800-403DA6A85259}" srcOrd="0" destOrd="0" presId="urn:microsoft.com/office/officeart/2008/layout/LinedList"/>
    <dgm:cxn modelId="{C490600E-9D16-4E21-B666-382275A65545}" type="presOf" srcId="{5FB9CF98-D69F-4FF9-9327-34B95E9705B1}" destId="{190CEB97-DA9C-48B3-87E4-027705EF4134}" srcOrd="0" destOrd="0" presId="urn:microsoft.com/office/officeart/2008/layout/LinedList"/>
    <dgm:cxn modelId="{FF6C5919-525F-4805-A8F5-C6C7AC0D2725}" type="presOf" srcId="{84287B8B-0675-4510-B053-65CBCC632E81}" destId="{523AF6FF-E80A-4E69-BE91-FF7D25AD3384}" srcOrd="0" destOrd="0" presId="urn:microsoft.com/office/officeart/2008/layout/LinedList"/>
    <dgm:cxn modelId="{3C263427-3C3C-48B5-80FD-0BDF10092547}" type="presOf" srcId="{9876D53D-A10D-4D85-9F1F-CFB6C0B0661B}" destId="{A64B554C-6215-44A4-9028-94F2F71A3417}" srcOrd="0" destOrd="0" presId="urn:microsoft.com/office/officeart/2008/layout/LinedList"/>
    <dgm:cxn modelId="{A60FF73B-25E3-40F2-8EA1-64C4D8CC527F}" srcId="{2B4784AD-478D-4059-BC14-0026DF8EB182}" destId="{5FE46EE2-B4A3-4ED9-B7E8-4195A9726C90}" srcOrd="6" destOrd="0" parTransId="{4D189296-3449-4B94-B662-56291717430E}" sibTransId="{71A07450-F380-49C0-93DF-D47C51929AF2}"/>
    <dgm:cxn modelId="{63AA555B-5613-4594-BED4-598EE3A0FE17}" srcId="{2B4784AD-478D-4059-BC14-0026DF8EB182}" destId="{41F86536-A1C9-4664-8B35-7F56FDBF0A99}" srcOrd="3" destOrd="0" parTransId="{C5FDFCE6-F436-4F6C-8ED8-918D2D406465}" sibTransId="{60DEC218-CE3E-4398-802E-5F2E5789F981}"/>
    <dgm:cxn modelId="{C3FB7863-E7DA-4C5A-B1E2-300B4112563C}" type="presOf" srcId="{41F86536-A1C9-4664-8B35-7F56FDBF0A99}" destId="{6952A849-2B2D-4B6A-B16F-D82F9D8E29D5}" srcOrd="0" destOrd="0" presId="urn:microsoft.com/office/officeart/2008/layout/LinedList"/>
    <dgm:cxn modelId="{29C00755-F93F-4FE0-A3C2-9E1BCDB5C903}" srcId="{2B4784AD-478D-4059-BC14-0026DF8EB182}" destId="{84287B8B-0675-4510-B053-65CBCC632E81}" srcOrd="5" destOrd="0" parTransId="{85E06850-761A-4351-B7DF-2D4F12A61020}" sibTransId="{FB1D06DB-04C2-4665-ACE1-4323FBA30646}"/>
    <dgm:cxn modelId="{18A72189-3BEE-48AF-96F3-E703F571122F}" type="presOf" srcId="{8E7BF076-A38C-4C4F-99EE-033EF0D8A39D}" destId="{3CB9F712-080C-4B26-AF16-1AD51DC365D4}" srcOrd="0" destOrd="0" presId="urn:microsoft.com/office/officeart/2008/layout/LinedList"/>
    <dgm:cxn modelId="{7DC18B8E-611A-401E-809D-38A6E613921D}" type="presOf" srcId="{2812F535-FCDD-485D-844C-0BDA606E6E25}" destId="{198BFD57-2BE4-4B27-9603-EABA359E4043}" srcOrd="0" destOrd="0" presId="urn:microsoft.com/office/officeart/2008/layout/LinedList"/>
    <dgm:cxn modelId="{6657318F-7F9A-4B30-9A99-FEE991BAD852}" srcId="{2B4784AD-478D-4059-BC14-0026DF8EB182}" destId="{2812F535-FCDD-485D-844C-0BDA606E6E25}" srcOrd="4" destOrd="0" parTransId="{D9B8414C-5947-4E18-A9BE-417095D165DE}" sibTransId="{59963414-D186-44C8-B997-0AD1007C665C}"/>
    <dgm:cxn modelId="{5931B58F-8ED6-46CC-89A8-979F21918060}" type="presOf" srcId="{5FE46EE2-B4A3-4ED9-B7E8-4195A9726C90}" destId="{C9149D7C-CD3D-4C64-8D2F-440B7D70A4A0}" srcOrd="0" destOrd="0" presId="urn:microsoft.com/office/officeart/2008/layout/LinedList"/>
    <dgm:cxn modelId="{C23512A6-D5B6-4A07-8F51-3CD569A0F95D}" srcId="{2B4784AD-478D-4059-BC14-0026DF8EB182}" destId="{5FB9CF98-D69F-4FF9-9327-34B95E9705B1}" srcOrd="0" destOrd="0" parTransId="{812B2A7E-C396-4912-8B4B-A664E6689ED9}" sibTransId="{646C5875-4D96-4067-A8C5-BFCA0DD2E012}"/>
    <dgm:cxn modelId="{2904B8B2-2A6B-4129-9CF8-EF9CB967520D}" srcId="{2B4784AD-478D-4059-BC14-0026DF8EB182}" destId="{A41A5F40-DB30-464D-8DE2-A04DC7106ACE}" srcOrd="1" destOrd="0" parTransId="{01ED2559-B06A-4ABA-9070-AFB1478BEA1D}" sibTransId="{B283D49A-E133-46C4-A7AC-6A69F912E77A}"/>
    <dgm:cxn modelId="{6AE558D4-CCB2-4B08-93AA-F4011748985A}" srcId="{2B4784AD-478D-4059-BC14-0026DF8EB182}" destId="{8E7BF076-A38C-4C4F-99EE-033EF0D8A39D}" srcOrd="7" destOrd="0" parTransId="{57157989-0EB4-40C0-BE4B-A7972B676FE0}" sibTransId="{7B4ECAF6-3FE2-4029-B26F-D0C9C30FD8D7}"/>
    <dgm:cxn modelId="{181C8FD5-657A-4FC9-8FDD-8350A1D298C4}" srcId="{2B4784AD-478D-4059-BC14-0026DF8EB182}" destId="{9876D53D-A10D-4D85-9F1F-CFB6C0B0661B}" srcOrd="2" destOrd="0" parTransId="{45C96B64-A3DF-40CE-93B0-672E9A12199A}" sibTransId="{AC096178-8FA4-41A0-B552-CDF46DDB0D3B}"/>
    <dgm:cxn modelId="{FBCD28F7-A034-40AD-A438-1A07C856AD0C}" type="presOf" srcId="{2B4784AD-478D-4059-BC14-0026DF8EB182}" destId="{A33EDDB9-E017-46B8-961C-11AA262C6DDB}" srcOrd="0" destOrd="0" presId="urn:microsoft.com/office/officeart/2008/layout/LinedList"/>
    <dgm:cxn modelId="{7E50F8A1-2391-4C9A-93B1-C5E9D6BD9403}" type="presParOf" srcId="{A33EDDB9-E017-46B8-961C-11AA262C6DDB}" destId="{D41B4EBF-E633-40F7-B642-E33602B120E9}" srcOrd="0" destOrd="0" presId="urn:microsoft.com/office/officeart/2008/layout/LinedList"/>
    <dgm:cxn modelId="{A1AAEFFE-58E0-4A35-8061-9AA88D6AA92D}" type="presParOf" srcId="{A33EDDB9-E017-46B8-961C-11AA262C6DDB}" destId="{6F416511-471A-4F90-83D2-0D2E87B00671}" srcOrd="1" destOrd="0" presId="urn:microsoft.com/office/officeart/2008/layout/LinedList"/>
    <dgm:cxn modelId="{921AE0AA-735D-42AC-B157-4784B3AFA1C6}" type="presParOf" srcId="{6F416511-471A-4F90-83D2-0D2E87B00671}" destId="{190CEB97-DA9C-48B3-87E4-027705EF4134}" srcOrd="0" destOrd="0" presId="urn:microsoft.com/office/officeart/2008/layout/LinedList"/>
    <dgm:cxn modelId="{094F7C25-8B73-49BD-B238-ACA4D4F9F4A2}" type="presParOf" srcId="{6F416511-471A-4F90-83D2-0D2E87B00671}" destId="{331C483C-49AE-481D-A848-177CD5D35079}" srcOrd="1" destOrd="0" presId="urn:microsoft.com/office/officeart/2008/layout/LinedList"/>
    <dgm:cxn modelId="{4120C8FD-EBAC-4A02-9B7F-2BC1ACF49063}" type="presParOf" srcId="{A33EDDB9-E017-46B8-961C-11AA262C6DDB}" destId="{4B544D98-A9C0-48FE-B378-46E0DE71282D}" srcOrd="2" destOrd="0" presId="urn:microsoft.com/office/officeart/2008/layout/LinedList"/>
    <dgm:cxn modelId="{34C939D8-1EBB-41A2-BBD1-A70062D39643}" type="presParOf" srcId="{A33EDDB9-E017-46B8-961C-11AA262C6DDB}" destId="{FCB1FEDB-464E-4A5A-8820-E73929F3EA0D}" srcOrd="3" destOrd="0" presId="urn:microsoft.com/office/officeart/2008/layout/LinedList"/>
    <dgm:cxn modelId="{2B6B86FD-757F-4F16-8D3E-16F6EFDA082A}" type="presParOf" srcId="{FCB1FEDB-464E-4A5A-8820-E73929F3EA0D}" destId="{FF265318-A348-40E5-B800-403DA6A85259}" srcOrd="0" destOrd="0" presId="urn:microsoft.com/office/officeart/2008/layout/LinedList"/>
    <dgm:cxn modelId="{E900096C-770C-4C7A-A3A8-5E86E09EF1C3}" type="presParOf" srcId="{FCB1FEDB-464E-4A5A-8820-E73929F3EA0D}" destId="{0C5A4CDB-0F3A-4E44-9F64-4AEC941E0DE2}" srcOrd="1" destOrd="0" presId="urn:microsoft.com/office/officeart/2008/layout/LinedList"/>
    <dgm:cxn modelId="{90273669-5264-4BC6-AE11-922B55DEB543}" type="presParOf" srcId="{A33EDDB9-E017-46B8-961C-11AA262C6DDB}" destId="{28077904-BE56-44FC-BCC3-F919932963E9}" srcOrd="4" destOrd="0" presId="urn:microsoft.com/office/officeart/2008/layout/LinedList"/>
    <dgm:cxn modelId="{225035C2-D0D5-4B09-9DF4-2182F61561B7}" type="presParOf" srcId="{A33EDDB9-E017-46B8-961C-11AA262C6DDB}" destId="{C446C0F8-7A55-46FF-9DA9-F14AEE87C0E9}" srcOrd="5" destOrd="0" presId="urn:microsoft.com/office/officeart/2008/layout/LinedList"/>
    <dgm:cxn modelId="{B647C1F0-24B0-4016-ADA3-9653793E1B08}" type="presParOf" srcId="{C446C0F8-7A55-46FF-9DA9-F14AEE87C0E9}" destId="{A64B554C-6215-44A4-9028-94F2F71A3417}" srcOrd="0" destOrd="0" presId="urn:microsoft.com/office/officeart/2008/layout/LinedList"/>
    <dgm:cxn modelId="{2C79B3F0-A926-4C91-8866-F799E5EED291}" type="presParOf" srcId="{C446C0F8-7A55-46FF-9DA9-F14AEE87C0E9}" destId="{AC7405BC-29E9-47B0-B250-461EFDB7DD8E}" srcOrd="1" destOrd="0" presId="urn:microsoft.com/office/officeart/2008/layout/LinedList"/>
    <dgm:cxn modelId="{5EAF41A2-6F1D-44D3-BF4F-7826165A0296}" type="presParOf" srcId="{A33EDDB9-E017-46B8-961C-11AA262C6DDB}" destId="{E3059377-EE74-4FDF-B16C-57F15E7EC38C}" srcOrd="6" destOrd="0" presId="urn:microsoft.com/office/officeart/2008/layout/LinedList"/>
    <dgm:cxn modelId="{89F266B8-A2A4-4CD8-AEF4-B0AFEDE4BEA9}" type="presParOf" srcId="{A33EDDB9-E017-46B8-961C-11AA262C6DDB}" destId="{E83D2409-F92C-4517-98F0-908DA0511F02}" srcOrd="7" destOrd="0" presId="urn:microsoft.com/office/officeart/2008/layout/LinedList"/>
    <dgm:cxn modelId="{03944283-4D71-4BE7-A2E8-7F28D9EBD14B}" type="presParOf" srcId="{E83D2409-F92C-4517-98F0-908DA0511F02}" destId="{6952A849-2B2D-4B6A-B16F-D82F9D8E29D5}" srcOrd="0" destOrd="0" presId="urn:microsoft.com/office/officeart/2008/layout/LinedList"/>
    <dgm:cxn modelId="{560051CA-D679-4178-B72C-38BB6366EC2B}" type="presParOf" srcId="{E83D2409-F92C-4517-98F0-908DA0511F02}" destId="{3E3F90EB-D2C2-4D29-9923-696D9FAE18C2}" srcOrd="1" destOrd="0" presId="urn:microsoft.com/office/officeart/2008/layout/LinedList"/>
    <dgm:cxn modelId="{6DE235BF-2E57-4A59-84BB-939C66ABE1A1}" type="presParOf" srcId="{A33EDDB9-E017-46B8-961C-11AA262C6DDB}" destId="{E01959D8-7883-474A-9BD8-89596708826B}" srcOrd="8" destOrd="0" presId="urn:microsoft.com/office/officeart/2008/layout/LinedList"/>
    <dgm:cxn modelId="{4837AAC3-7BDB-44A7-9535-3E26E2AA9167}" type="presParOf" srcId="{A33EDDB9-E017-46B8-961C-11AA262C6DDB}" destId="{95817317-A92B-41D7-9B89-B63E42BD4BFC}" srcOrd="9" destOrd="0" presId="urn:microsoft.com/office/officeart/2008/layout/LinedList"/>
    <dgm:cxn modelId="{9AFE23F1-6B41-406C-B9AD-EF2F6A8F5FD9}" type="presParOf" srcId="{95817317-A92B-41D7-9B89-B63E42BD4BFC}" destId="{198BFD57-2BE4-4B27-9603-EABA359E4043}" srcOrd="0" destOrd="0" presId="urn:microsoft.com/office/officeart/2008/layout/LinedList"/>
    <dgm:cxn modelId="{4CBCAFBA-1C01-4DBA-ACB7-AFCF74503D64}" type="presParOf" srcId="{95817317-A92B-41D7-9B89-B63E42BD4BFC}" destId="{E9A26E83-9740-4BAA-939E-43DE4C185C2B}" srcOrd="1" destOrd="0" presId="urn:microsoft.com/office/officeart/2008/layout/LinedList"/>
    <dgm:cxn modelId="{A8000DC1-04B0-491A-915E-D8C78ADA108F}" type="presParOf" srcId="{A33EDDB9-E017-46B8-961C-11AA262C6DDB}" destId="{AA138CFF-0367-4BBC-A77F-C1E21273DE00}" srcOrd="10" destOrd="0" presId="urn:microsoft.com/office/officeart/2008/layout/LinedList"/>
    <dgm:cxn modelId="{88812E87-AC4A-4869-8D51-DB65401A78B7}" type="presParOf" srcId="{A33EDDB9-E017-46B8-961C-11AA262C6DDB}" destId="{E5642AC9-61F5-4CD4-B51D-D26E8FF6F083}" srcOrd="11" destOrd="0" presId="urn:microsoft.com/office/officeart/2008/layout/LinedList"/>
    <dgm:cxn modelId="{B742681B-431E-4F86-AB80-53ACF425A1B2}" type="presParOf" srcId="{E5642AC9-61F5-4CD4-B51D-D26E8FF6F083}" destId="{523AF6FF-E80A-4E69-BE91-FF7D25AD3384}" srcOrd="0" destOrd="0" presId="urn:microsoft.com/office/officeart/2008/layout/LinedList"/>
    <dgm:cxn modelId="{B2FFA1F1-BDC1-44BB-9E8B-90989C24DC72}" type="presParOf" srcId="{E5642AC9-61F5-4CD4-B51D-D26E8FF6F083}" destId="{F87A1BC0-64C6-4DD8-B188-E8A4E5A76BC2}" srcOrd="1" destOrd="0" presId="urn:microsoft.com/office/officeart/2008/layout/LinedList"/>
    <dgm:cxn modelId="{944CF4F9-9999-4834-84F3-C5C11D6E635B}" type="presParOf" srcId="{A33EDDB9-E017-46B8-961C-11AA262C6DDB}" destId="{127ABD8C-81A8-424E-A542-6475F18329E6}" srcOrd="12" destOrd="0" presId="urn:microsoft.com/office/officeart/2008/layout/LinedList"/>
    <dgm:cxn modelId="{4D99C3D9-450E-48E1-BAE3-38B7FF665C24}" type="presParOf" srcId="{A33EDDB9-E017-46B8-961C-11AA262C6DDB}" destId="{11DBBA12-8739-47BE-85BE-7A6A7E917400}" srcOrd="13" destOrd="0" presId="urn:microsoft.com/office/officeart/2008/layout/LinedList"/>
    <dgm:cxn modelId="{3DBB832E-3B7F-40CC-9945-52A423F4D2FC}" type="presParOf" srcId="{11DBBA12-8739-47BE-85BE-7A6A7E917400}" destId="{C9149D7C-CD3D-4C64-8D2F-440B7D70A4A0}" srcOrd="0" destOrd="0" presId="urn:microsoft.com/office/officeart/2008/layout/LinedList"/>
    <dgm:cxn modelId="{B4187434-B41D-485D-8487-C42D8BB081B1}" type="presParOf" srcId="{11DBBA12-8739-47BE-85BE-7A6A7E917400}" destId="{AB46765F-45CE-462D-953F-0EDC0FF2719A}" srcOrd="1" destOrd="0" presId="urn:microsoft.com/office/officeart/2008/layout/LinedList"/>
    <dgm:cxn modelId="{E9FFA66C-9956-48FE-95E9-094F0533045E}" type="presParOf" srcId="{A33EDDB9-E017-46B8-961C-11AA262C6DDB}" destId="{50F6AE8A-5509-4017-A068-13FE7B5B2603}" srcOrd="14" destOrd="0" presId="urn:microsoft.com/office/officeart/2008/layout/LinedList"/>
    <dgm:cxn modelId="{A2BC815E-1F53-4AC5-AA27-4F275D719608}" type="presParOf" srcId="{A33EDDB9-E017-46B8-961C-11AA262C6DDB}" destId="{96A1D1E8-A130-4404-92E3-590095774200}" srcOrd="15" destOrd="0" presId="urn:microsoft.com/office/officeart/2008/layout/LinedList"/>
    <dgm:cxn modelId="{D4B0A90F-640D-4919-A792-B31C1303EB99}" type="presParOf" srcId="{96A1D1E8-A130-4404-92E3-590095774200}" destId="{3CB9F712-080C-4B26-AF16-1AD51DC365D4}" srcOrd="0" destOrd="0" presId="urn:microsoft.com/office/officeart/2008/layout/LinedList"/>
    <dgm:cxn modelId="{141ABB77-460D-4ECD-9AF6-133CD71D1909}" type="presParOf" srcId="{96A1D1E8-A130-4404-92E3-590095774200}" destId="{728251C4-AC50-4C6F-9BC8-7CB36B78DE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F7D02-9DD2-4EA5-A136-47249E3C2C19}">
      <dsp:nvSpPr>
        <dsp:cNvPr id="0" name=""/>
        <dsp:cNvSpPr/>
      </dsp:nvSpPr>
      <dsp:spPr>
        <a:xfrm>
          <a:off x="261530" y="1987524"/>
          <a:ext cx="1439862" cy="863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Sound</a:t>
          </a:r>
          <a:endParaRPr lang="en-IN" sz="2000" kern="1200" dirty="0"/>
        </a:p>
      </dsp:txBody>
      <dsp:txXfrm>
        <a:off x="286833" y="2012827"/>
        <a:ext cx="1389256" cy="813311"/>
      </dsp:txXfrm>
    </dsp:sp>
    <dsp:sp modelId="{8D1C07ED-77DC-488D-8751-3247247E5AD1}">
      <dsp:nvSpPr>
        <dsp:cNvPr id="0" name=""/>
        <dsp:cNvSpPr/>
      </dsp:nvSpPr>
      <dsp:spPr>
        <a:xfrm rot="3386864">
          <a:off x="1275848" y="2884261"/>
          <a:ext cx="264525" cy="357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293596" y="2922611"/>
        <a:ext cx="185168" cy="214251"/>
      </dsp:txXfrm>
    </dsp:sp>
    <dsp:sp modelId="{C9F24F1D-C78F-4E0C-8042-6182D2698C01}">
      <dsp:nvSpPr>
        <dsp:cNvPr id="0" name=""/>
        <dsp:cNvSpPr/>
      </dsp:nvSpPr>
      <dsp:spPr>
        <a:xfrm>
          <a:off x="1106663" y="3261854"/>
          <a:ext cx="1439862" cy="863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INMP441</a:t>
          </a:r>
          <a:endParaRPr lang="en-IN" sz="2000" kern="1200" dirty="0"/>
        </a:p>
      </dsp:txBody>
      <dsp:txXfrm>
        <a:off x="1131966" y="3287157"/>
        <a:ext cx="1389256" cy="813311"/>
      </dsp:txXfrm>
    </dsp:sp>
    <dsp:sp modelId="{81D9248C-1229-44D4-9FFC-756577D86E49}">
      <dsp:nvSpPr>
        <dsp:cNvPr id="0" name=""/>
        <dsp:cNvSpPr/>
      </dsp:nvSpPr>
      <dsp:spPr>
        <a:xfrm>
          <a:off x="2631762" y="3515270"/>
          <a:ext cx="180700" cy="357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631762" y="3586687"/>
        <a:ext cx="126490" cy="214251"/>
      </dsp:txXfrm>
    </dsp:sp>
    <dsp:sp modelId="{745EDD61-9508-4AF2-95E3-82F6510C09B1}">
      <dsp:nvSpPr>
        <dsp:cNvPr id="0" name=""/>
        <dsp:cNvSpPr/>
      </dsp:nvSpPr>
      <dsp:spPr>
        <a:xfrm>
          <a:off x="2887471" y="3261854"/>
          <a:ext cx="1439862" cy="863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Raw audio chunks</a:t>
          </a:r>
          <a:endParaRPr lang="en-IN" sz="2000" kern="1200" dirty="0"/>
        </a:p>
      </dsp:txBody>
      <dsp:txXfrm>
        <a:off x="2912774" y="3287157"/>
        <a:ext cx="1389256" cy="813311"/>
      </dsp:txXfrm>
    </dsp:sp>
    <dsp:sp modelId="{E4F95948-B1B9-404D-B632-9258383449B4}">
      <dsp:nvSpPr>
        <dsp:cNvPr id="0" name=""/>
        <dsp:cNvSpPr/>
      </dsp:nvSpPr>
      <dsp:spPr>
        <a:xfrm rot="40453">
          <a:off x="4420324" y="3525996"/>
          <a:ext cx="197167" cy="357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4420326" y="3597065"/>
        <a:ext cx="138017" cy="214251"/>
      </dsp:txXfrm>
    </dsp:sp>
    <dsp:sp modelId="{7644FAFD-D8BE-4880-A3BE-6C2F0D1F7460}">
      <dsp:nvSpPr>
        <dsp:cNvPr id="0" name=""/>
        <dsp:cNvSpPr/>
      </dsp:nvSpPr>
      <dsp:spPr>
        <a:xfrm>
          <a:off x="4699322" y="3283176"/>
          <a:ext cx="1439862" cy="8639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SPIFFS</a:t>
          </a:r>
          <a:endParaRPr lang="en-IN" sz="2000" kern="1200" dirty="0"/>
        </a:p>
      </dsp:txBody>
      <dsp:txXfrm>
        <a:off x="4724625" y="3308479"/>
        <a:ext cx="1389256" cy="813311"/>
      </dsp:txXfrm>
    </dsp:sp>
    <dsp:sp modelId="{8108A106-03B8-4919-92E0-1E02A2BCD93F}">
      <dsp:nvSpPr>
        <dsp:cNvPr id="0" name=""/>
        <dsp:cNvSpPr/>
      </dsp:nvSpPr>
      <dsp:spPr>
        <a:xfrm rot="35186">
          <a:off x="6245548" y="3546203"/>
          <a:ext cx="225515" cy="357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6245550" y="3617274"/>
        <a:ext cx="157861" cy="214251"/>
      </dsp:txXfrm>
    </dsp:sp>
    <dsp:sp modelId="{27EDEFD7-F1A1-4206-9F3F-6963513CFA7C}">
      <dsp:nvSpPr>
        <dsp:cNvPr id="0" name=""/>
        <dsp:cNvSpPr/>
      </dsp:nvSpPr>
      <dsp:spPr>
        <a:xfrm>
          <a:off x="6564664" y="3302268"/>
          <a:ext cx="1439862" cy="863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server</a:t>
          </a:r>
          <a:endParaRPr lang="en-IN" sz="2000" kern="1200" dirty="0"/>
        </a:p>
      </dsp:txBody>
      <dsp:txXfrm>
        <a:off x="6589967" y="3327571"/>
        <a:ext cx="1389256" cy="813311"/>
      </dsp:txXfrm>
    </dsp:sp>
    <dsp:sp modelId="{1D519A74-68F3-46FA-9078-903907485E59}">
      <dsp:nvSpPr>
        <dsp:cNvPr id="0" name=""/>
        <dsp:cNvSpPr/>
      </dsp:nvSpPr>
      <dsp:spPr>
        <a:xfrm rot="18143877">
          <a:off x="7564271" y="2902321"/>
          <a:ext cx="269857" cy="357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583061" y="3007916"/>
        <a:ext cx="188900" cy="214251"/>
      </dsp:txXfrm>
    </dsp:sp>
    <dsp:sp modelId="{4DAEB9D8-649E-4921-963E-0373DF6D81B0}">
      <dsp:nvSpPr>
        <dsp:cNvPr id="0" name=""/>
        <dsp:cNvSpPr/>
      </dsp:nvSpPr>
      <dsp:spPr>
        <a:xfrm>
          <a:off x="7385688" y="2008439"/>
          <a:ext cx="1439862" cy="863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Onto filtration</a:t>
          </a:r>
          <a:endParaRPr lang="en-IN" sz="2000" kern="1200" dirty="0"/>
        </a:p>
      </dsp:txBody>
      <dsp:txXfrm>
        <a:off x="7410991" y="2033742"/>
        <a:ext cx="1389256" cy="813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F7D02-9DD2-4EA5-A136-47249E3C2C19}">
      <dsp:nvSpPr>
        <dsp:cNvPr id="0" name=""/>
        <dsp:cNvSpPr/>
      </dsp:nvSpPr>
      <dsp:spPr>
        <a:xfrm>
          <a:off x="1197642" y="1003230"/>
          <a:ext cx="1715388" cy="1029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Raw audio</a:t>
          </a:r>
          <a:endParaRPr lang="en-IN" sz="2500" kern="1200" dirty="0"/>
        </a:p>
      </dsp:txBody>
      <dsp:txXfrm>
        <a:off x="1227787" y="1033375"/>
        <a:ext cx="1655098" cy="968943"/>
      </dsp:txXfrm>
    </dsp:sp>
    <dsp:sp modelId="{8D1C07ED-77DC-488D-8751-3247247E5AD1}">
      <dsp:nvSpPr>
        <dsp:cNvPr id="0" name=""/>
        <dsp:cNvSpPr/>
      </dsp:nvSpPr>
      <dsp:spPr>
        <a:xfrm rot="3619002">
          <a:off x="2340653" y="2084645"/>
          <a:ext cx="318010" cy="425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364732" y="2128286"/>
        <a:ext cx="222607" cy="255250"/>
      </dsp:txXfrm>
    </dsp:sp>
    <dsp:sp modelId="{C9F24F1D-C78F-4E0C-8042-6182D2698C01}">
      <dsp:nvSpPr>
        <dsp:cNvPr id="0" name=""/>
        <dsp:cNvSpPr/>
      </dsp:nvSpPr>
      <dsp:spPr>
        <a:xfrm>
          <a:off x="2077489" y="2546812"/>
          <a:ext cx="1715388" cy="10292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Bandpass filter</a:t>
          </a:r>
          <a:endParaRPr lang="en-IN" sz="2500" kern="1200" dirty="0"/>
        </a:p>
      </dsp:txBody>
      <dsp:txXfrm>
        <a:off x="2107634" y="2576957"/>
        <a:ext cx="1655098" cy="968943"/>
      </dsp:txXfrm>
    </dsp:sp>
    <dsp:sp modelId="{81D9248C-1229-44D4-9FFC-756577D86E49}">
      <dsp:nvSpPr>
        <dsp:cNvPr id="0" name=""/>
        <dsp:cNvSpPr/>
      </dsp:nvSpPr>
      <dsp:spPr>
        <a:xfrm>
          <a:off x="3953694" y="2848721"/>
          <a:ext cx="340929" cy="425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3953694" y="2933804"/>
        <a:ext cx="238650" cy="255250"/>
      </dsp:txXfrm>
    </dsp:sp>
    <dsp:sp modelId="{745EDD61-9508-4AF2-95E3-82F6510C09B1}">
      <dsp:nvSpPr>
        <dsp:cNvPr id="0" name=""/>
        <dsp:cNvSpPr/>
      </dsp:nvSpPr>
      <dsp:spPr>
        <a:xfrm>
          <a:off x="4436142" y="2546812"/>
          <a:ext cx="1715388" cy="10292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Wavelet Transform</a:t>
          </a:r>
          <a:endParaRPr lang="en-IN" sz="2500" kern="1200" dirty="0"/>
        </a:p>
      </dsp:txBody>
      <dsp:txXfrm>
        <a:off x="4466287" y="2576957"/>
        <a:ext cx="1655098" cy="968943"/>
      </dsp:txXfrm>
    </dsp:sp>
    <dsp:sp modelId="{E4F95948-B1B9-404D-B632-9258383449B4}">
      <dsp:nvSpPr>
        <dsp:cNvPr id="0" name=""/>
        <dsp:cNvSpPr/>
      </dsp:nvSpPr>
      <dsp:spPr>
        <a:xfrm>
          <a:off x="6306774" y="2848721"/>
          <a:ext cx="329114" cy="425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6306774" y="2933804"/>
        <a:ext cx="230380" cy="255250"/>
      </dsp:txXfrm>
    </dsp:sp>
    <dsp:sp modelId="{7644FAFD-D8BE-4880-A3BE-6C2F0D1F7460}">
      <dsp:nvSpPr>
        <dsp:cNvPr id="0" name=""/>
        <dsp:cNvSpPr/>
      </dsp:nvSpPr>
      <dsp:spPr>
        <a:xfrm>
          <a:off x="6772502" y="2546812"/>
          <a:ext cx="1715388" cy="1029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Spectral Gating</a:t>
          </a:r>
          <a:endParaRPr lang="en-IN" sz="2500" kern="1200" dirty="0"/>
        </a:p>
      </dsp:txBody>
      <dsp:txXfrm>
        <a:off x="6802647" y="2576957"/>
        <a:ext cx="1655098" cy="968943"/>
      </dsp:txXfrm>
    </dsp:sp>
    <dsp:sp modelId="{8108A106-03B8-4919-92E0-1E02A2BCD93F}">
      <dsp:nvSpPr>
        <dsp:cNvPr id="0" name=""/>
        <dsp:cNvSpPr/>
      </dsp:nvSpPr>
      <dsp:spPr>
        <a:xfrm rot="17843594">
          <a:off x="7880621" y="2069214"/>
          <a:ext cx="307032" cy="425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7905486" y="2195188"/>
        <a:ext cx="214922" cy="255250"/>
      </dsp:txXfrm>
    </dsp:sp>
    <dsp:sp modelId="{27EDEFD7-F1A1-4206-9F3F-6963513CFA7C}">
      <dsp:nvSpPr>
        <dsp:cNvPr id="0" name=""/>
        <dsp:cNvSpPr/>
      </dsp:nvSpPr>
      <dsp:spPr>
        <a:xfrm>
          <a:off x="7572387" y="1003230"/>
          <a:ext cx="1715388" cy="10292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Filtered audio</a:t>
          </a:r>
          <a:endParaRPr lang="en-IN" sz="2500" kern="1200" dirty="0"/>
        </a:p>
      </dsp:txBody>
      <dsp:txXfrm>
        <a:off x="7602532" y="1033375"/>
        <a:ext cx="1655098" cy="968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B4EBF-E633-40F7-B642-E33602B120E9}">
      <dsp:nvSpPr>
        <dsp:cNvPr id="0" name=""/>
        <dsp:cNvSpPr/>
      </dsp:nvSpPr>
      <dsp:spPr>
        <a:xfrm>
          <a:off x="0" y="0"/>
          <a:ext cx="59801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CEB97-DA9C-48B3-87E4-027705EF4134}">
      <dsp:nvSpPr>
        <dsp:cNvPr id="0" name=""/>
        <dsp:cNvSpPr/>
      </dsp:nvSpPr>
      <dsp:spPr>
        <a:xfrm>
          <a:off x="0" y="0"/>
          <a:ext cx="5980170" cy="66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Purpose:</a:t>
          </a:r>
          <a:endParaRPr lang="en-US" sz="1800" kern="1200"/>
        </a:p>
      </dsp:txBody>
      <dsp:txXfrm>
        <a:off x="0" y="0"/>
        <a:ext cx="5980170" cy="667131"/>
      </dsp:txXfrm>
    </dsp:sp>
    <dsp:sp modelId="{4B544D98-A9C0-48FE-B378-46E0DE71282D}">
      <dsp:nvSpPr>
        <dsp:cNvPr id="0" name=""/>
        <dsp:cNvSpPr/>
      </dsp:nvSpPr>
      <dsp:spPr>
        <a:xfrm>
          <a:off x="0" y="667131"/>
          <a:ext cx="5980170" cy="0"/>
        </a:xfrm>
        <a:prstGeom prst="line">
          <a:avLst/>
        </a:prstGeom>
        <a:solidFill>
          <a:schemeClr val="accent5">
            <a:hueOff val="-213809"/>
            <a:satOff val="96"/>
            <a:lumOff val="-1008"/>
            <a:alphaOff val="0"/>
          </a:schemeClr>
        </a:solidFill>
        <a:ln w="12700" cap="flat" cmpd="sng" algn="ctr">
          <a:solidFill>
            <a:schemeClr val="accent5">
              <a:hueOff val="-213809"/>
              <a:satOff val="96"/>
              <a:lumOff val="-10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65318-A348-40E5-B800-403DA6A85259}">
      <dsp:nvSpPr>
        <dsp:cNvPr id="0" name=""/>
        <dsp:cNvSpPr/>
      </dsp:nvSpPr>
      <dsp:spPr>
        <a:xfrm>
          <a:off x="0" y="667131"/>
          <a:ext cx="5980170" cy="66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an interface for uploading, analyzing, and visualizing lung sound data</a:t>
          </a:r>
        </a:p>
      </dsp:txBody>
      <dsp:txXfrm>
        <a:off x="0" y="667131"/>
        <a:ext cx="5980170" cy="667131"/>
      </dsp:txXfrm>
    </dsp:sp>
    <dsp:sp modelId="{28077904-BE56-44FC-BCC3-F919932963E9}">
      <dsp:nvSpPr>
        <dsp:cNvPr id="0" name=""/>
        <dsp:cNvSpPr/>
      </dsp:nvSpPr>
      <dsp:spPr>
        <a:xfrm>
          <a:off x="0" y="1334262"/>
          <a:ext cx="5980170" cy="0"/>
        </a:xfrm>
        <a:prstGeom prst="line">
          <a:avLst/>
        </a:prstGeom>
        <a:solidFill>
          <a:schemeClr val="accent5">
            <a:hueOff val="-427618"/>
            <a:satOff val="193"/>
            <a:lumOff val="-2016"/>
            <a:alphaOff val="0"/>
          </a:schemeClr>
        </a:solidFill>
        <a:ln w="12700" cap="flat" cmpd="sng" algn="ctr">
          <a:solidFill>
            <a:schemeClr val="accent5">
              <a:hueOff val="-427618"/>
              <a:satOff val="193"/>
              <a:lumOff val="-20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B554C-6215-44A4-9028-94F2F71A3417}">
      <dsp:nvSpPr>
        <dsp:cNvPr id="0" name=""/>
        <dsp:cNvSpPr/>
      </dsp:nvSpPr>
      <dsp:spPr>
        <a:xfrm>
          <a:off x="0" y="1334262"/>
          <a:ext cx="5980170" cy="66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Features:</a:t>
          </a:r>
          <a:endParaRPr lang="en-US" sz="1800" kern="1200"/>
        </a:p>
      </dsp:txBody>
      <dsp:txXfrm>
        <a:off x="0" y="1334262"/>
        <a:ext cx="5980170" cy="667131"/>
      </dsp:txXfrm>
    </dsp:sp>
    <dsp:sp modelId="{E3059377-EE74-4FDF-B16C-57F15E7EC38C}">
      <dsp:nvSpPr>
        <dsp:cNvPr id="0" name=""/>
        <dsp:cNvSpPr/>
      </dsp:nvSpPr>
      <dsp:spPr>
        <a:xfrm>
          <a:off x="0" y="2001393"/>
          <a:ext cx="5980170" cy="0"/>
        </a:xfrm>
        <a:prstGeom prst="line">
          <a:avLst/>
        </a:prstGeom>
        <a:solidFill>
          <a:schemeClr val="accent5">
            <a:hueOff val="-641427"/>
            <a:satOff val="289"/>
            <a:lumOff val="-3024"/>
            <a:alphaOff val="0"/>
          </a:schemeClr>
        </a:solidFill>
        <a:ln w="12700" cap="flat" cmpd="sng" algn="ctr">
          <a:solidFill>
            <a:schemeClr val="accent5">
              <a:hueOff val="-641427"/>
              <a:satOff val="289"/>
              <a:lumOff val="-30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2A849-2B2D-4B6A-B16F-D82F9D8E29D5}">
      <dsp:nvSpPr>
        <dsp:cNvPr id="0" name=""/>
        <dsp:cNvSpPr/>
      </dsp:nvSpPr>
      <dsp:spPr>
        <a:xfrm>
          <a:off x="0" y="2001393"/>
          <a:ext cx="5980170" cy="66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Real-time display of models used to predict ,analysis results and its confidence.</a:t>
          </a:r>
        </a:p>
      </dsp:txBody>
      <dsp:txXfrm>
        <a:off x="0" y="2001393"/>
        <a:ext cx="5980170" cy="667131"/>
      </dsp:txXfrm>
    </dsp:sp>
    <dsp:sp modelId="{E01959D8-7883-474A-9BD8-89596708826B}">
      <dsp:nvSpPr>
        <dsp:cNvPr id="0" name=""/>
        <dsp:cNvSpPr/>
      </dsp:nvSpPr>
      <dsp:spPr>
        <a:xfrm>
          <a:off x="0" y="2668524"/>
          <a:ext cx="5980170" cy="0"/>
        </a:xfrm>
        <a:prstGeom prst="line">
          <a:avLst/>
        </a:prstGeom>
        <a:solidFill>
          <a:schemeClr val="accent5">
            <a:hueOff val="-855236"/>
            <a:satOff val="385"/>
            <a:lumOff val="-4033"/>
            <a:alphaOff val="0"/>
          </a:schemeClr>
        </a:solidFill>
        <a:ln w="12700" cap="flat" cmpd="sng" algn="ctr">
          <a:solidFill>
            <a:schemeClr val="accent5">
              <a:hueOff val="-855236"/>
              <a:satOff val="385"/>
              <a:lumOff val="-4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BFD57-2BE4-4B27-9603-EABA359E4043}">
      <dsp:nvSpPr>
        <dsp:cNvPr id="0" name=""/>
        <dsp:cNvSpPr/>
      </dsp:nvSpPr>
      <dsp:spPr>
        <a:xfrm>
          <a:off x="0" y="2668525"/>
          <a:ext cx="5980170" cy="66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User-friendly interface for healthcare professionals</a:t>
          </a:r>
        </a:p>
      </dsp:txBody>
      <dsp:txXfrm>
        <a:off x="0" y="2668525"/>
        <a:ext cx="5980170" cy="667131"/>
      </dsp:txXfrm>
    </dsp:sp>
    <dsp:sp modelId="{AA138CFF-0367-4BBC-A77F-C1E21273DE00}">
      <dsp:nvSpPr>
        <dsp:cNvPr id="0" name=""/>
        <dsp:cNvSpPr/>
      </dsp:nvSpPr>
      <dsp:spPr>
        <a:xfrm>
          <a:off x="0" y="3335656"/>
          <a:ext cx="5980170" cy="0"/>
        </a:xfrm>
        <a:prstGeom prst="line">
          <a:avLst/>
        </a:prstGeom>
        <a:solidFill>
          <a:schemeClr val="accent5">
            <a:hueOff val="-1069046"/>
            <a:satOff val="481"/>
            <a:lumOff val="-5041"/>
            <a:alphaOff val="0"/>
          </a:schemeClr>
        </a:solidFill>
        <a:ln w="12700" cap="flat" cmpd="sng" algn="ctr">
          <a:solidFill>
            <a:schemeClr val="accent5">
              <a:hueOff val="-1069046"/>
              <a:satOff val="481"/>
              <a:lumOff val="-50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AF6FF-E80A-4E69-BE91-FF7D25AD3384}">
      <dsp:nvSpPr>
        <dsp:cNvPr id="0" name=""/>
        <dsp:cNvSpPr/>
      </dsp:nvSpPr>
      <dsp:spPr>
        <a:xfrm>
          <a:off x="0" y="3335656"/>
          <a:ext cx="5980170" cy="66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AI Integration:</a:t>
          </a:r>
          <a:endParaRPr lang="en-US" sz="1800" kern="1200"/>
        </a:p>
      </dsp:txBody>
      <dsp:txXfrm>
        <a:off x="0" y="3335656"/>
        <a:ext cx="5980170" cy="667131"/>
      </dsp:txXfrm>
    </dsp:sp>
    <dsp:sp modelId="{127ABD8C-81A8-424E-A542-6475F18329E6}">
      <dsp:nvSpPr>
        <dsp:cNvPr id="0" name=""/>
        <dsp:cNvSpPr/>
      </dsp:nvSpPr>
      <dsp:spPr>
        <a:xfrm>
          <a:off x="0" y="4002787"/>
          <a:ext cx="5980170" cy="0"/>
        </a:xfrm>
        <a:prstGeom prst="line">
          <a:avLst/>
        </a:prstGeom>
        <a:solidFill>
          <a:schemeClr val="accent5">
            <a:hueOff val="-1282855"/>
            <a:satOff val="578"/>
            <a:lumOff val="-6049"/>
            <a:alphaOff val="0"/>
          </a:schemeClr>
        </a:solidFill>
        <a:ln w="12700" cap="flat" cmpd="sng" algn="ctr">
          <a:solidFill>
            <a:schemeClr val="accent5">
              <a:hueOff val="-1282855"/>
              <a:satOff val="578"/>
              <a:lumOff val="-60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9D7C-CD3D-4C64-8D2F-440B7D70A4A0}">
      <dsp:nvSpPr>
        <dsp:cNvPr id="0" name=""/>
        <dsp:cNvSpPr/>
      </dsp:nvSpPr>
      <dsp:spPr>
        <a:xfrm>
          <a:off x="0" y="4002787"/>
          <a:ext cx="5980170" cy="66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Uses AI models to detect crackles and wheezes in uploaded audio recordings</a:t>
          </a:r>
        </a:p>
      </dsp:txBody>
      <dsp:txXfrm>
        <a:off x="0" y="4002787"/>
        <a:ext cx="5980170" cy="667131"/>
      </dsp:txXfrm>
    </dsp:sp>
    <dsp:sp modelId="{50F6AE8A-5509-4017-A068-13FE7B5B2603}">
      <dsp:nvSpPr>
        <dsp:cNvPr id="0" name=""/>
        <dsp:cNvSpPr/>
      </dsp:nvSpPr>
      <dsp:spPr>
        <a:xfrm>
          <a:off x="0" y="4669918"/>
          <a:ext cx="5980170" cy="0"/>
        </a:xfrm>
        <a:prstGeom prst="line">
          <a:avLst/>
        </a:prstGeom>
        <a:solidFill>
          <a:schemeClr val="accent5">
            <a:hueOff val="-1496664"/>
            <a:satOff val="674"/>
            <a:lumOff val="-7057"/>
            <a:alphaOff val="0"/>
          </a:schemeClr>
        </a:solidFill>
        <a:ln w="12700" cap="flat" cmpd="sng" algn="ctr">
          <a:solidFill>
            <a:schemeClr val="accent5">
              <a:hueOff val="-1496664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9F712-080C-4B26-AF16-1AD51DC365D4}">
      <dsp:nvSpPr>
        <dsp:cNvPr id="0" name=""/>
        <dsp:cNvSpPr/>
      </dsp:nvSpPr>
      <dsp:spPr>
        <a:xfrm>
          <a:off x="0" y="4669918"/>
          <a:ext cx="5980170" cy="66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diagnostic insights based on sound classification</a:t>
          </a:r>
        </a:p>
      </dsp:txBody>
      <dsp:txXfrm>
        <a:off x="0" y="4669918"/>
        <a:ext cx="5980170" cy="66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0353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7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6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2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6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4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601" y="554038"/>
            <a:ext cx="5212804" cy="2870272"/>
          </a:xfrm>
        </p:spPr>
        <p:txBody>
          <a:bodyPr anchor="ctr">
            <a:normAutofit/>
          </a:bodyPr>
          <a:lstStyle/>
          <a:p>
            <a:pPr algn="l"/>
            <a:r>
              <a:rPr lang="en-US" b="1">
                <a:latin typeface="Calibri"/>
                <a:ea typeface="Calibri"/>
                <a:cs typeface="Calibri"/>
              </a:rPr>
              <a:t>LUNG SOUND RECORDER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728" y="2886782"/>
            <a:ext cx="5068121" cy="2255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Calibri"/>
                <a:ea typeface="Calibri"/>
                <a:cs typeface="Calibri"/>
              </a:rPr>
              <a:t>By: Karthik, </a:t>
            </a:r>
            <a:r>
              <a:rPr lang="en-US" dirty="0" err="1">
                <a:latin typeface="Calibri"/>
                <a:ea typeface="Calibri"/>
                <a:cs typeface="Calibri"/>
              </a:rPr>
              <a:t>Aryanil</a:t>
            </a:r>
            <a:r>
              <a:rPr lang="en-US" dirty="0">
                <a:latin typeface="Calibri"/>
                <a:ea typeface="Calibri"/>
                <a:cs typeface="Calibri"/>
              </a:rPr>
              <a:t>, Anurag, and Adithya</a:t>
            </a:r>
          </a:p>
          <a:p>
            <a:pPr algn="l"/>
            <a:r>
              <a:rPr lang="en-US" dirty="0">
                <a:latin typeface="Calibri"/>
                <a:ea typeface="Calibri"/>
                <a:cs typeface="Calibri"/>
              </a:rPr>
              <a:t>Professor: Abhishek</a:t>
            </a:r>
          </a:p>
          <a:p>
            <a:pPr algn="l"/>
            <a:r>
              <a:rPr lang="en-US" dirty="0">
                <a:latin typeface="Calibri"/>
                <a:ea typeface="Calibri"/>
                <a:cs typeface="Calibri"/>
              </a:rPr>
              <a:t>TA: </a:t>
            </a:r>
            <a:r>
              <a:rPr lang="en-US" dirty="0" err="1">
                <a:latin typeface="Calibri"/>
                <a:ea typeface="Calibri"/>
                <a:cs typeface="Calibri"/>
              </a:rPr>
              <a:t>Santhoshini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5A686-3AE7-9254-9A9D-366FC6BB3264}"/>
              </a:ext>
            </a:extLst>
          </p:cNvPr>
          <p:cNvSpPr/>
          <p:nvPr/>
        </p:nvSpPr>
        <p:spPr>
          <a:xfrm>
            <a:off x="-511044" y="-280008"/>
            <a:ext cx="1748117" cy="7676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699D5-0D0C-53F6-EAEB-FA0D1F54D6CF}"/>
              </a:ext>
            </a:extLst>
          </p:cNvPr>
          <p:cNvSpPr txBox="1"/>
          <p:nvPr/>
        </p:nvSpPr>
        <p:spPr>
          <a:xfrm>
            <a:off x="1515754" y="782674"/>
            <a:ext cx="3099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Team: Quad-Core Squad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2B559-7C07-C053-4076-1BEEBAE266D2}"/>
              </a:ext>
            </a:extLst>
          </p:cNvPr>
          <p:cNvSpPr/>
          <p:nvPr/>
        </p:nvSpPr>
        <p:spPr>
          <a:xfrm>
            <a:off x="7626364" y="-280008"/>
            <a:ext cx="3350659" cy="7676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-up of a stethoscope&#10;&#10;Description automatically generated">
            <a:extLst>
              <a:ext uri="{FF2B5EF4-FFF2-40B4-BE49-F238E27FC236}">
                <a16:creationId xmlns:a16="http://schemas.microsoft.com/office/drawing/2014/main" id="{42DF3ED4-FF28-1B4D-6BD5-40A0ADD0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3" y="1507976"/>
            <a:ext cx="3855272" cy="3836457"/>
          </a:xfrm>
          <a:prstGeom prst="roundRect">
            <a:avLst/>
          </a:prstGeom>
        </p:spPr>
      </p:pic>
      <p:pic>
        <p:nvPicPr>
          <p:cNvPr id="13" name="Picture 12" descr="lungs&quot; Emoji - Download for free – Iconduck">
            <a:extLst>
              <a:ext uri="{FF2B5EF4-FFF2-40B4-BE49-F238E27FC236}">
                <a16:creationId xmlns:a16="http://schemas.microsoft.com/office/drawing/2014/main" id="{E2E5A819-172D-5F89-91FF-C1D37A6E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17" y="5367740"/>
            <a:ext cx="1002713" cy="861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2A8B1-84B5-0954-B168-58AEADC61923}"/>
              </a:ext>
            </a:extLst>
          </p:cNvPr>
          <p:cNvSpPr txBox="1"/>
          <p:nvPr/>
        </p:nvSpPr>
        <p:spPr>
          <a:xfrm>
            <a:off x="3066316" y="5442998"/>
            <a:ext cx="40599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alibri"/>
                <a:ea typeface="Calibri"/>
                <a:cs typeface="Calibri"/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4516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AC173-FFCA-288D-D9C2-4233DB07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sz="3300"/>
              <a:t>Wavelet Transform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DBFE-4E78-DAE5-7A96-F84403E4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500" b="1">
                <a:ea typeface="+mn-lt"/>
                <a:cs typeface="+mn-lt"/>
              </a:rPr>
              <a:t>Definition:</a:t>
            </a:r>
            <a:endParaRPr lang="en-US" sz="1500"/>
          </a:p>
          <a:p>
            <a:pPr lvl="1">
              <a:lnSpc>
                <a:spcPct val="95000"/>
              </a:lnSpc>
            </a:pPr>
            <a:r>
              <a:rPr lang="en-US" sz="1500">
                <a:ea typeface="+mn-lt"/>
                <a:cs typeface="+mn-lt"/>
              </a:rPr>
              <a:t>Allows frequencies in a specific range to pass while attenuating others</a:t>
            </a:r>
            <a:endParaRPr lang="en-US" sz="1500"/>
          </a:p>
          <a:p>
            <a:pPr>
              <a:lnSpc>
                <a:spcPct val="95000"/>
              </a:lnSpc>
            </a:pPr>
            <a:r>
              <a:rPr lang="en-US" sz="1500" b="1">
                <a:ea typeface="+mn-lt"/>
                <a:cs typeface="+mn-lt"/>
              </a:rPr>
              <a:t>Application:</a:t>
            </a:r>
            <a:endParaRPr lang="en-US" sz="1500"/>
          </a:p>
          <a:p>
            <a:pPr lvl="1">
              <a:lnSpc>
                <a:spcPct val="95000"/>
              </a:lnSpc>
            </a:pPr>
            <a:r>
              <a:rPr lang="en-US" sz="1500">
                <a:ea typeface="+mn-lt"/>
                <a:cs typeface="+mn-lt"/>
              </a:rPr>
              <a:t>Targets frequencies between 100 Hz to 2 kHz (lung sound range)</a:t>
            </a:r>
            <a:endParaRPr lang="en-US" sz="1500"/>
          </a:p>
          <a:p>
            <a:pPr>
              <a:lnSpc>
                <a:spcPct val="95000"/>
              </a:lnSpc>
            </a:pPr>
            <a:r>
              <a:rPr lang="en-US" sz="1500" b="1">
                <a:ea typeface="+mn-lt"/>
                <a:cs typeface="+mn-lt"/>
              </a:rPr>
              <a:t>Advantage:</a:t>
            </a:r>
            <a:endParaRPr lang="en-US" sz="1500"/>
          </a:p>
          <a:p>
            <a:pPr lvl="1">
              <a:lnSpc>
                <a:spcPct val="95000"/>
              </a:lnSpc>
            </a:pPr>
            <a:r>
              <a:rPr lang="en-US" sz="1500">
                <a:ea typeface="+mn-lt"/>
                <a:cs typeface="+mn-lt"/>
              </a:rPr>
              <a:t>Effectively removes high-frequency and low-frequency noise outside lung sound range</a:t>
            </a:r>
            <a:endParaRPr lang="en-US" sz="1500"/>
          </a:p>
          <a:p>
            <a:pPr marL="0" indent="0">
              <a:lnSpc>
                <a:spcPct val="95000"/>
              </a:lnSpc>
              <a:buNone/>
            </a:pPr>
            <a:endParaRPr 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6D26A-7C37-D9BD-35F3-DE13FB6F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452267"/>
            <a:ext cx="6035826" cy="39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7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9939-B7C8-2089-5FA5-DF81A3CE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Spectral 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5CCE-C563-EA2E-FC10-A5FEA5DD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768600"/>
            <a:ext cx="9144000" cy="312724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Attenuates background noise by analyzing energy levels in different frequency bands</a:t>
            </a:r>
            <a:r>
              <a:rPr lang="en-US">
                <a:ea typeface="+mn-lt"/>
                <a:cs typeface="+mn-lt"/>
              </a:rPr>
              <a:t>, suppressing sounds with energy below a frequency specific threshold.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Application: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Removes low-energy noise while retaining lung sounds like crackles and wheezes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Advantage: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Effective for continuous background noise, such as room noise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2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E73B-FD4F-5E02-1F2C-17B90B55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424771"/>
            <a:ext cx="9144000" cy="912029"/>
          </a:xfrm>
        </p:spPr>
        <p:txBody>
          <a:bodyPr/>
          <a:lstStyle/>
          <a:p>
            <a:r>
              <a:rPr lang="en-US" dirty="0"/>
              <a:t>Filtration Process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5A65F-08BE-EFD3-2114-6C5F74ACA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805747"/>
              </p:ext>
            </p:extLst>
          </p:nvPr>
        </p:nvGraphicFramePr>
        <p:xfrm>
          <a:off x="859367" y="2040468"/>
          <a:ext cx="11332633" cy="4614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17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ording_filtered_output">
            <a:hlinkClick r:id="" action="ppaction://media"/>
            <a:extLst>
              <a:ext uri="{FF2B5EF4-FFF2-40B4-BE49-F238E27FC236}">
                <a16:creationId xmlns:a16="http://schemas.microsoft.com/office/drawing/2014/main" id="{05BC16B1-BAEB-0E1D-CA0D-D9394CAB7DF2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18000" y="2880444"/>
            <a:ext cx="2870200" cy="2870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1E4CF-F864-CBFB-44D9-5110EB2F71C4}"/>
              </a:ext>
            </a:extLst>
          </p:cNvPr>
          <p:cNvSpPr txBox="1"/>
          <p:nvPr/>
        </p:nvSpPr>
        <p:spPr>
          <a:xfrm>
            <a:off x="3031067" y="1413933"/>
            <a:ext cx="5444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spc="-50" dirty="0">
                <a:latin typeface="+mj-lt"/>
                <a:ea typeface="+mj-ea"/>
                <a:cs typeface="+mj-cs"/>
              </a:rPr>
              <a:t>Sample Audio</a:t>
            </a:r>
            <a:endParaRPr lang="en-IN" sz="42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58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CE46-B3C6-DDFC-A089-E3AD747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E15C-08B9-0871-6A2A-B5A577B0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726266"/>
            <a:ext cx="9144000" cy="312724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Objective: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Classify lung sounds into normal, crackles, and wheezes using AI models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 Preprocessing: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 audio signals into Mel spectrograms for feature extraction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Model Overview: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Support Vector Machine (SVM) for binary classification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Convolutional Neural Network (CNN) for complex pattern recognition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5EC14-DB6C-9B6F-01B5-1F0D7618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43771"/>
            <a:ext cx="9144000" cy="1344168"/>
          </a:xfrm>
        </p:spPr>
        <p:txBody>
          <a:bodyPr>
            <a:normAutofit/>
          </a:bodyPr>
          <a:lstStyle/>
          <a:p>
            <a:r>
              <a:rPr lang="en-US" sz="3600" dirty="0"/>
              <a:t>Support Vector Machine (SVM) Model</a:t>
            </a: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2C940-BB31-B13A-B034-7D41090C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051642"/>
            <a:ext cx="9144000" cy="43406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Model Type: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Traditional machine learning algorithm for binary classification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Features Used: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Extracted from Mel spectrograms (e.g., frequency bands, energy levels)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Performance: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High accuracy for distinguishing between normal and abnormal sounds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Limitation: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Less effective for complex patterns compared to CNN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17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13EDD-A91A-5B2B-D751-2DA806B4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Analysis of SVM Model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81504C4D-0F2F-9245-D43E-38F7D942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see good accuracy in recognizing normal lung sounds. </a:t>
            </a:r>
          </a:p>
          <a:p>
            <a:r>
              <a:rPr lang="en-US"/>
              <a:t>Overall, it is a balanced model that determines the quality of lung sound effectively.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306AFF-300A-0A68-63F5-033A842C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934720"/>
            <a:ext cx="5048250" cy="2286000"/>
          </a:xfrm>
          <a:prstGeom prst="rect">
            <a:avLst/>
          </a:prstGeom>
        </p:spPr>
      </p:pic>
      <p:pic>
        <p:nvPicPr>
          <p:cNvPr id="7" name="Picture 6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965689B0-7A4D-3B49-8B26-5A6E0CEA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3220720"/>
            <a:ext cx="4184650" cy="33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FEC7-5345-5C17-EE42-660D0946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 (CNN)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DE8E-B00C-5DBE-F55E-B1ED8E9B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Model Type:</a:t>
            </a:r>
            <a:endParaRPr lang="en-US"/>
          </a:p>
          <a:p>
            <a:pPr>
              <a:buFont typeface="Avenir Next LT Pro"/>
              <a:buChar char="+"/>
            </a:pPr>
            <a:r>
              <a:rPr lang="en-US">
                <a:ea typeface="+mn-lt"/>
                <a:cs typeface="+mn-lt"/>
              </a:rPr>
              <a:t>2D Convolutional Neural Network for image-like data (Mel spectrograms).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Input:</a:t>
            </a:r>
            <a:endParaRPr lang="en-US"/>
          </a:p>
          <a:p>
            <a:pPr>
              <a:buFont typeface="Avenir Next LT Pro"/>
              <a:buChar char="+"/>
            </a:pPr>
            <a:r>
              <a:rPr lang="en-US">
                <a:ea typeface="+mn-lt"/>
                <a:cs typeface="+mn-lt"/>
              </a:rPr>
              <a:t>Mel spectrogram with time frames, frequency bins, and a single channel).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Dataset used:</a:t>
            </a:r>
          </a:p>
          <a:p>
            <a:r>
              <a:rPr lang="en-US">
                <a:ea typeface="+mn-lt"/>
                <a:cs typeface="+mn-lt"/>
              </a:rPr>
              <a:t>Fraiwan, Mohammad; Fraiwan, Luay; </a:t>
            </a:r>
            <a:r>
              <a:rPr lang="en-US" err="1">
                <a:ea typeface="+mn-lt"/>
                <a:cs typeface="+mn-lt"/>
              </a:rPr>
              <a:t>Khassawneh</a:t>
            </a:r>
            <a:r>
              <a:rPr lang="en-US">
                <a:ea typeface="+mn-lt"/>
                <a:cs typeface="+mn-lt"/>
              </a:rPr>
              <a:t>, Basheer; </a:t>
            </a:r>
            <a:r>
              <a:rPr lang="en-US" err="1">
                <a:ea typeface="+mn-lt"/>
                <a:cs typeface="+mn-lt"/>
              </a:rPr>
              <a:t>Ibnian</a:t>
            </a:r>
            <a:r>
              <a:rPr lang="en-US">
                <a:ea typeface="+mn-lt"/>
                <a:cs typeface="+mn-lt"/>
              </a:rPr>
              <a:t>, Ali (2021), “A dataset of lung sounds recorded from the chest wall using an electronic stethoscope”, Mendeley Data, V3,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10.17632/jwyy9np4gv.3</a:t>
            </a: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9424-6402-07B8-517A-FB5D6967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Convolutional Neural Network (CNN)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A3D9-C535-D072-95A6-468D1F7F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/>
              <a:t>Architecture:</a:t>
            </a:r>
          </a:p>
          <a:p>
            <a:pPr marL="457200" indent="-457200"/>
            <a:r>
              <a:rPr lang="en-US"/>
              <a:t>A multi-layer architecture has been used.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en-US"/>
              <a:t>The Conv2D Layers apply filters to extract features from the Mel Spectrogram</a:t>
            </a:r>
          </a:p>
          <a:p>
            <a:pPr marL="457200" indent="-457200"/>
            <a:r>
              <a:rPr lang="en-US"/>
              <a:t>The </a:t>
            </a:r>
            <a:r>
              <a:rPr lang="en-US">
                <a:ea typeface="+mn-lt"/>
                <a:cs typeface="+mn-lt"/>
              </a:rPr>
              <a:t>MaxPooling2D Layers reduces the spatial dimensions while retaining the most important features.</a:t>
            </a:r>
            <a:endParaRPr lang="en-US"/>
          </a:p>
          <a:p>
            <a:pPr marL="457200" indent="-457200"/>
            <a:r>
              <a:rPr lang="en-US"/>
              <a:t>Flatten Layer </a:t>
            </a:r>
            <a:r>
              <a:rPr lang="en-US">
                <a:ea typeface="+mn-lt"/>
                <a:cs typeface="+mn-lt"/>
              </a:rPr>
              <a:t>Flattens the feature maps into a 1D vector for fully connected layers.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Fully Connected (Dense) Layers learn high level features and patterns from the flattened input and produce probabilities for each of the 4 classes (</a:t>
            </a:r>
            <a:r>
              <a:rPr lang="en-US" i="1">
                <a:ea typeface="+mn-lt"/>
                <a:cs typeface="+mn-lt"/>
              </a:rPr>
              <a:t>Normal, Wheezing, Crackle, Both</a:t>
            </a:r>
            <a:r>
              <a:rPr lang="en-US">
                <a:ea typeface="+mn-lt"/>
                <a:cs typeface="+mn-lt"/>
              </a:rPr>
              <a:t>).</a:t>
            </a:r>
            <a:endParaRPr lang="en-US"/>
          </a:p>
          <a:p>
            <a:endParaRPr lang="en-US"/>
          </a:p>
          <a:p>
            <a:pPr marL="457200" indent="-457200"/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978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299B0-820C-9BF9-5B90-1978A579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Analysis of CNN model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7D1643-96BD-D213-BC69-CCFEE1D4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4512857" cy="3128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observed an accuracy of 93% with the other statistics listed in the Classification Report</a:t>
            </a:r>
          </a:p>
          <a:p>
            <a:endParaRPr lang="en-US"/>
          </a:p>
        </p:txBody>
      </p:sp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BE2B55CA-36D4-01AD-FC34-2C92AE13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271" y="946403"/>
            <a:ext cx="3683349" cy="3180627"/>
          </a:xfrm>
          <a:prstGeom prst="rect">
            <a:avLst/>
          </a:prstGeom>
        </p:spPr>
      </p:pic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76FEC21-C030-F2A9-0EA5-FD0B1C1A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8" y="4137172"/>
            <a:ext cx="3839571" cy="17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441C-D3FA-7B5C-8616-541B6E68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A74B-60AB-67C1-8235-C4C8025C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571750"/>
            <a:ext cx="9144000" cy="31272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Accurate detection and analysis of lung sounds are crucial in biomedical signal processing.</a:t>
            </a:r>
          </a:p>
          <a:p>
            <a:r>
              <a:rPr lang="en-US" dirty="0"/>
              <a:t>This work focuses on developing a pipeline for real-time sound analysis involving noise filtering using a band-pass filter, wavelet decomposition, and spectral gating.</a:t>
            </a:r>
          </a:p>
          <a:p>
            <a:r>
              <a:rPr lang="en-US" dirty="0"/>
              <a:t>It further specifies models to neatly classify data based on the recording. </a:t>
            </a:r>
          </a:p>
        </p:txBody>
      </p:sp>
    </p:spTree>
    <p:extLst>
      <p:ext uri="{BB962C8B-B14F-4D97-AF65-F5344CB8AC3E}">
        <p14:creationId xmlns:p14="http://schemas.microsoft.com/office/powerpoint/2010/main" val="1599018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597FC-11AB-CE59-8959-C9595BCC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/>
              <a:t>Website Application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3B76E4E-F218-DA21-8D9C-5B1871F92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818165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91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7143C0-F8DD-43BD-9D44-05846737E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1490" y="4011"/>
            <a:ext cx="13771918" cy="6847008"/>
          </a:xfrm>
        </p:spPr>
      </p:pic>
    </p:spTree>
    <p:extLst>
      <p:ext uri="{BB962C8B-B14F-4D97-AF65-F5344CB8AC3E}">
        <p14:creationId xmlns:p14="http://schemas.microsoft.com/office/powerpoint/2010/main" val="2069402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E73B-FD4F-5E02-1F2C-17B90B55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883" y="3643921"/>
            <a:ext cx="2564028" cy="8914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 of Execution </a:t>
            </a:r>
            <a:endParaRPr lang="en-US" dirty="0">
              <a:cs typeface="Aharoni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49858B5-20DF-80E8-660D-8B593C95E6B7}"/>
              </a:ext>
            </a:extLst>
          </p:cNvPr>
          <p:cNvSpPr/>
          <p:nvPr/>
        </p:nvSpPr>
        <p:spPr>
          <a:xfrm>
            <a:off x="4397372" y="1523999"/>
            <a:ext cx="1544595" cy="119448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37D8988-B5B5-3E56-CD35-9F01353EDC2D}"/>
              </a:ext>
            </a:extLst>
          </p:cNvPr>
          <p:cNvSpPr/>
          <p:nvPr/>
        </p:nvSpPr>
        <p:spPr>
          <a:xfrm>
            <a:off x="7083685" y="1523999"/>
            <a:ext cx="1544595" cy="1194486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4661954-AF15-EBF7-B66B-F53392F2307C}"/>
              </a:ext>
            </a:extLst>
          </p:cNvPr>
          <p:cNvSpPr/>
          <p:nvPr/>
        </p:nvSpPr>
        <p:spPr>
          <a:xfrm>
            <a:off x="8549985" y="3719508"/>
            <a:ext cx="1544595" cy="1194486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C4DDA1-394A-DC17-A3F9-724F1AD1C5B5}"/>
              </a:ext>
            </a:extLst>
          </p:cNvPr>
          <p:cNvSpPr/>
          <p:nvPr/>
        </p:nvSpPr>
        <p:spPr>
          <a:xfrm>
            <a:off x="4685267" y="3719508"/>
            <a:ext cx="1544595" cy="11944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CNN or SVM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59CBFE-11EF-4352-B7ED-AF30BD6B568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941967" y="2121242"/>
            <a:ext cx="1141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A93679-DF2B-5E7B-ED79-4BCF5BDF2C4C}"/>
              </a:ext>
            </a:extLst>
          </p:cNvPr>
          <p:cNvCxnSpPr>
            <a:cxnSpLocks/>
          </p:cNvCxnSpPr>
          <p:nvPr/>
        </p:nvCxnSpPr>
        <p:spPr>
          <a:xfrm flipH="1" flipV="1">
            <a:off x="6355081" y="4305425"/>
            <a:ext cx="1982577" cy="11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0DFBA0-A807-617C-5012-672305F0C28A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 flipH="1">
            <a:off x="9322282" y="4913994"/>
            <a:ext cx="1" cy="614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B02EE-ACF3-1677-1C51-9EF2693D05AF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>
            <a:off x="3684437" y="2121242"/>
            <a:ext cx="71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D7D252-DA04-FDF1-CED3-740788D70A25}"/>
              </a:ext>
            </a:extLst>
          </p:cNvPr>
          <p:cNvSpPr txBox="1"/>
          <p:nvPr/>
        </p:nvSpPr>
        <p:spPr>
          <a:xfrm>
            <a:off x="2423995" y="1890409"/>
            <a:ext cx="12604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Sound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157B1B-D494-5649-A3EB-03663047E55B}"/>
              </a:ext>
            </a:extLst>
          </p:cNvPr>
          <p:cNvSpPr txBox="1"/>
          <p:nvPr/>
        </p:nvSpPr>
        <p:spPr>
          <a:xfrm>
            <a:off x="8464344" y="5528461"/>
            <a:ext cx="17158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Returns Result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8D63E3-97F0-FAAA-7A4A-BD1FED848628}"/>
              </a:ext>
            </a:extLst>
          </p:cNvPr>
          <p:cNvCxnSpPr>
            <a:cxnSpLocks/>
          </p:cNvCxnSpPr>
          <p:nvPr/>
        </p:nvCxnSpPr>
        <p:spPr>
          <a:xfrm>
            <a:off x="6359715" y="4434258"/>
            <a:ext cx="1977943" cy="14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994E89-2321-93A5-9A5B-794D3E97F5D5}"/>
              </a:ext>
            </a:extLst>
          </p:cNvPr>
          <p:cNvSpPr txBox="1"/>
          <p:nvPr/>
        </p:nvSpPr>
        <p:spPr>
          <a:xfrm>
            <a:off x="5881569" y="1491159"/>
            <a:ext cx="12813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Pass to Python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5239AF-FC1A-1183-056E-36303F3F3501}"/>
              </a:ext>
            </a:extLst>
          </p:cNvPr>
          <p:cNvSpPr txBox="1"/>
          <p:nvPr/>
        </p:nvSpPr>
        <p:spPr>
          <a:xfrm>
            <a:off x="6357397" y="3935751"/>
            <a:ext cx="19573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Sends data to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2716DC-FCCE-F60D-C1D6-CE1B01A677AC}"/>
              </a:ext>
            </a:extLst>
          </p:cNvPr>
          <p:cNvSpPr txBox="1"/>
          <p:nvPr/>
        </p:nvSpPr>
        <p:spPr>
          <a:xfrm>
            <a:off x="6537185" y="4448791"/>
            <a:ext cx="17807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Receives label from 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1A963D-31B2-3733-F05E-C5F4CFEDC002}"/>
              </a:ext>
            </a:extLst>
          </p:cNvPr>
          <p:cNvSpPr txBox="1"/>
          <p:nvPr/>
        </p:nvSpPr>
        <p:spPr>
          <a:xfrm>
            <a:off x="9451919" y="2735709"/>
            <a:ext cx="1862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Filtered Audio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20C3FD2-A0D2-AAB8-B2B3-4AD9681621BF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>
            <a:off x="8628280" y="2121242"/>
            <a:ext cx="694003" cy="15982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4" name="TextBox 1663">
            <a:extLst>
              <a:ext uri="{FF2B5EF4-FFF2-40B4-BE49-F238E27FC236}">
                <a16:creationId xmlns:a16="http://schemas.microsoft.com/office/drawing/2014/main" id="{6B2CCC13-CB8F-CC8F-20BF-1654618E5527}"/>
              </a:ext>
            </a:extLst>
          </p:cNvPr>
          <p:cNvSpPr txBox="1"/>
          <p:nvPr/>
        </p:nvSpPr>
        <p:spPr>
          <a:xfrm>
            <a:off x="3926604" y="221357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665" name="TextBox 1664">
            <a:extLst>
              <a:ext uri="{FF2B5EF4-FFF2-40B4-BE49-F238E27FC236}">
                <a16:creationId xmlns:a16="http://schemas.microsoft.com/office/drawing/2014/main" id="{303D15CA-1C6E-50EE-8D2B-FEEC270BD126}"/>
              </a:ext>
            </a:extLst>
          </p:cNvPr>
          <p:cNvSpPr txBox="1"/>
          <p:nvPr/>
        </p:nvSpPr>
        <p:spPr>
          <a:xfrm>
            <a:off x="6398526" y="221357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IN" sz="12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B5C7ADFB-6BA4-4A8A-3D40-F9AE516C1DA5}"/>
              </a:ext>
            </a:extLst>
          </p:cNvPr>
          <p:cNvSpPr txBox="1"/>
          <p:nvPr/>
        </p:nvSpPr>
        <p:spPr>
          <a:xfrm>
            <a:off x="9519918" y="2352073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  <a:endParaRPr lang="en-IN" sz="1200" dirty="0"/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1121BC6B-D715-B9EC-B489-73D8BC1CD76C}"/>
              </a:ext>
            </a:extLst>
          </p:cNvPr>
          <p:cNvSpPr txBox="1"/>
          <p:nvPr/>
        </p:nvSpPr>
        <p:spPr>
          <a:xfrm>
            <a:off x="7221770" y="366767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  <a:endParaRPr lang="en-IN" sz="1200" dirty="0"/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82E43F8A-AD6B-2DA9-97E6-A3FE5220E1B2}"/>
              </a:ext>
            </a:extLst>
          </p:cNvPr>
          <p:cNvSpPr txBox="1"/>
          <p:nvPr/>
        </p:nvSpPr>
        <p:spPr>
          <a:xfrm>
            <a:off x="7221770" y="502344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  <a:endParaRPr lang="en-IN" sz="1200" dirty="0"/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4D4043CC-8EFD-B554-572D-D629F74AAC98}"/>
              </a:ext>
            </a:extLst>
          </p:cNvPr>
          <p:cNvSpPr txBox="1"/>
          <p:nvPr/>
        </p:nvSpPr>
        <p:spPr>
          <a:xfrm>
            <a:off x="9405618" y="506142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743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36F5-AB9C-7F6A-A0ED-51D286FA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A613-D546-0626-03B4-E35F12E8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684248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Successfully developed a lung sound detection system using AI models</a:t>
            </a:r>
          </a:p>
          <a:p>
            <a:r>
              <a:rPr lang="en-US" dirty="0">
                <a:ea typeface="+mn-lt"/>
                <a:cs typeface="+mn-lt"/>
              </a:rPr>
              <a:t>Hardware setup is cost-effective and efficient for real-time monitoring</a:t>
            </a:r>
          </a:p>
          <a:p>
            <a:r>
              <a:rPr lang="en-US" dirty="0">
                <a:ea typeface="+mn-lt"/>
                <a:cs typeface="+mn-lt"/>
              </a:rPr>
              <a:t>Combined filtration approach ensures high-quality data input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2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BB49-425B-0A9D-C458-94DCC670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308354"/>
            <a:ext cx="9144000" cy="1344168"/>
          </a:xfrm>
        </p:spPr>
        <p:txBody>
          <a:bodyPr/>
          <a:lstStyle/>
          <a:p>
            <a:r>
              <a:rPr lang="en-US" b="1" dirty="0">
                <a:ea typeface="+mn-lt"/>
                <a:cs typeface="+mn-lt"/>
              </a:rPr>
              <a:t>Possible Future Work: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89C0-736E-B096-3437-124CDFCD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09824"/>
            <a:ext cx="9144000" cy="36290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Integration with mobile apps for real-time remote diagnostics</a:t>
            </a:r>
          </a:p>
          <a:p>
            <a:r>
              <a:rPr lang="en-US" dirty="0">
                <a:ea typeface="+mn-lt"/>
                <a:cs typeface="+mn-lt"/>
              </a:rPr>
              <a:t>Putting the model on edge-based devices to have easy access to classification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Expansion of AI models to detect additional lung conditions</a:t>
            </a:r>
          </a:p>
          <a:p>
            <a:r>
              <a:rPr lang="en-US" dirty="0">
                <a:ea typeface="+mn-lt"/>
                <a:cs typeface="+mn-lt"/>
              </a:rPr>
              <a:t>Making a full-blown application to record, store and classify user data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1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rectangular piece of paper with blue text&#10;&#10;Description automatically generated">
            <a:extLst>
              <a:ext uri="{FF2B5EF4-FFF2-40B4-BE49-F238E27FC236}">
                <a16:creationId xmlns:a16="http://schemas.microsoft.com/office/drawing/2014/main" id="{8ECED75B-A167-817E-8E32-4AC1DC20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72"/>
            <a:ext cx="12191999" cy="686954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34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6CF-9E53-65AF-5CD4-B1C5257A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the Project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9538-3562-384A-46AA-D62B3CAD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In this project, we aim to present a comprehensive approach to lung sound detection and classification using various filtering and machine-learning techniques.</a:t>
            </a:r>
          </a:p>
          <a:p>
            <a:r>
              <a:rPr lang="en-US" dirty="0"/>
              <a:t>For this, we tried multiple algorithms and models and finally settled on the few that we will present today.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7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23B7-4C44-8335-EA8F-ED32B1C5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09" y="1043618"/>
            <a:ext cx="4332562" cy="672084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7ABE-F0D8-D83B-B63F-28839F05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91" y="1786358"/>
            <a:ext cx="5694775" cy="507164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Components Used: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Stethoscope head for capturing lung sounds</a:t>
            </a:r>
          </a:p>
          <a:p>
            <a:r>
              <a:rPr lang="en-US" dirty="0">
                <a:ea typeface="+mn-lt"/>
                <a:cs typeface="+mn-lt"/>
              </a:rPr>
              <a:t>INMP441 microphone sensor (digital, high SNR)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ESP32 microcontroller for data processing and transmission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Connection Details: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INMP441 connected to ESP32 via I²S interface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Stethoscope and microphone secured with electrical tape for noise isolation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Advantages: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Cost-effective, flexible, and portable setup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tethoscope and a circuit board&#10;&#10;Description automatically generated">
            <a:extLst>
              <a:ext uri="{FF2B5EF4-FFF2-40B4-BE49-F238E27FC236}">
                <a16:creationId xmlns:a16="http://schemas.microsoft.com/office/drawing/2014/main" id="{26693E19-8BBA-A17D-B2DC-31E16A03A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1" t="2413" r="12418" b="2274"/>
          <a:stretch/>
        </p:blipFill>
        <p:spPr>
          <a:xfrm>
            <a:off x="904332" y="1292808"/>
            <a:ext cx="4725555" cy="4723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D1D7E9-CAAA-8598-EE0B-300898A363A1}"/>
              </a:ext>
            </a:extLst>
          </p:cNvPr>
          <p:cNvSpPr txBox="1"/>
          <p:nvPr/>
        </p:nvSpPr>
        <p:spPr>
          <a:xfrm>
            <a:off x="1626656" y="3386666"/>
            <a:ext cx="1640041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Stethoscope head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5FD3F9-47A0-866E-E679-BEE131672DA5}"/>
              </a:ext>
            </a:extLst>
          </p:cNvPr>
          <p:cNvCxnSpPr>
            <a:cxnSpLocks/>
          </p:cNvCxnSpPr>
          <p:nvPr/>
        </p:nvCxnSpPr>
        <p:spPr>
          <a:xfrm flipH="1">
            <a:off x="2446677" y="2159000"/>
            <a:ext cx="341863" cy="12276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F846EA-EB45-60D3-7168-2F1216C28BD9}"/>
              </a:ext>
            </a:extLst>
          </p:cNvPr>
          <p:cNvSpPr txBox="1"/>
          <p:nvPr/>
        </p:nvSpPr>
        <p:spPr>
          <a:xfrm>
            <a:off x="4241637" y="2847514"/>
            <a:ext cx="78026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ESP32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03AB52-DBC5-FDFD-8436-032C8841E040}"/>
              </a:ext>
            </a:extLst>
          </p:cNvPr>
          <p:cNvCxnSpPr>
            <a:cxnSpLocks/>
          </p:cNvCxnSpPr>
          <p:nvPr/>
        </p:nvCxnSpPr>
        <p:spPr>
          <a:xfrm flipV="1">
            <a:off x="3757150" y="2987846"/>
            <a:ext cx="490452" cy="2711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C101C4-CA5A-856D-F7F1-8C9422CBD65D}"/>
              </a:ext>
            </a:extLst>
          </p:cNvPr>
          <p:cNvSpPr txBox="1"/>
          <p:nvPr/>
        </p:nvSpPr>
        <p:spPr>
          <a:xfrm>
            <a:off x="2446677" y="4701637"/>
            <a:ext cx="990521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INMP441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83B26-5B2B-8680-81EC-1E5FB6EFFBCA}"/>
              </a:ext>
            </a:extLst>
          </p:cNvPr>
          <p:cNvCxnSpPr>
            <a:cxnSpLocks/>
          </p:cNvCxnSpPr>
          <p:nvPr/>
        </p:nvCxnSpPr>
        <p:spPr>
          <a:xfrm flipH="1" flipV="1">
            <a:off x="3437198" y="5009414"/>
            <a:ext cx="677603" cy="50550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A1EAA7-AAEF-CBD8-6000-182E004AECA4}"/>
              </a:ext>
            </a:extLst>
          </p:cNvPr>
          <p:cNvSpPr txBox="1"/>
          <p:nvPr/>
        </p:nvSpPr>
        <p:spPr>
          <a:xfrm>
            <a:off x="3564633" y="3931623"/>
            <a:ext cx="1426344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Electrical tape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7F1A2-2ABD-A88E-D240-A72CC4644213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277805" y="4239400"/>
            <a:ext cx="294196" cy="10776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22AD-A15C-1ECA-1D4E-ECA095A3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7704"/>
            <a:ext cx="9144000" cy="869696"/>
          </a:xfrm>
        </p:spPr>
        <p:txBody>
          <a:bodyPr/>
          <a:lstStyle/>
          <a:p>
            <a:r>
              <a:rPr lang="en-US" dirty="0"/>
              <a:t>Recording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5205-01C5-5EAA-7FE7-F22D433D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9" y="2057400"/>
            <a:ext cx="9965267" cy="39285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Purpose: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Provides an interface for obtaining and using lung sound data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Method:</a:t>
            </a:r>
          </a:p>
          <a:p>
            <a:r>
              <a:rPr lang="en-US" dirty="0">
                <a:ea typeface="+mn-lt"/>
                <a:cs typeface="+mn-lt"/>
              </a:rPr>
              <a:t>Recorded chunks of raw audio and wrote them to SPIFFS (ESP32 internal filesystem)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Features: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10-second-long recordings</a:t>
            </a:r>
          </a:p>
          <a:p>
            <a:r>
              <a:rPr lang="en-US" dirty="0">
                <a:ea typeface="+mn-lt"/>
                <a:cs typeface="+mn-lt"/>
              </a:rPr>
              <a:t>Easy access to file after recording – just go to a link while the web browser is active</a:t>
            </a:r>
          </a:p>
        </p:txBody>
      </p:sp>
    </p:spTree>
    <p:extLst>
      <p:ext uri="{BB962C8B-B14F-4D97-AF65-F5344CB8AC3E}">
        <p14:creationId xmlns:p14="http://schemas.microsoft.com/office/powerpoint/2010/main" val="2613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55FE-EEA5-2DAB-F37E-1DDA4581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97770"/>
            <a:ext cx="9144000" cy="928963"/>
          </a:xfrm>
        </p:spPr>
        <p:txBody>
          <a:bodyPr/>
          <a:lstStyle/>
          <a:p>
            <a:r>
              <a:rPr lang="en-US" dirty="0"/>
              <a:t>Data Transmission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FD50-4D26-99D4-EB93-7538E7FA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89049"/>
            <a:ext cx="9144000" cy="38492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from ESP32 had to be transported to Python</a:t>
            </a:r>
          </a:p>
          <a:p>
            <a:r>
              <a:rPr lang="en-US" dirty="0"/>
              <a:t>This was done via hosting a web server on the ESP32 after recording</a:t>
            </a:r>
          </a:p>
          <a:p>
            <a:r>
              <a:rPr lang="en-US" dirty="0"/>
              <a:t>The web server listens to any requests on the ‘/download’ endpoint</a:t>
            </a:r>
          </a:p>
          <a:p>
            <a:r>
              <a:rPr lang="en-US" dirty="0"/>
              <a:t>If a hit occurs, it sends the file as a response</a:t>
            </a:r>
          </a:p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Fast and reliable</a:t>
            </a:r>
          </a:p>
          <a:p>
            <a:r>
              <a:rPr lang="en-US" dirty="0"/>
              <a:t>Can re-send the file easily if it is somehow lost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40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B1F31-7C00-56C6-1775-95A732A1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D93-59F3-C2C6-97BD-BF186446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424771"/>
            <a:ext cx="9144000" cy="912029"/>
          </a:xfrm>
        </p:spPr>
        <p:txBody>
          <a:bodyPr/>
          <a:lstStyle/>
          <a:p>
            <a:r>
              <a:rPr lang="en-US" dirty="0"/>
              <a:t>Recording Process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6D3011-F99D-AC75-8D20-AA5C5371F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977272"/>
              </p:ext>
            </p:extLst>
          </p:nvPr>
        </p:nvGraphicFramePr>
        <p:xfrm>
          <a:off x="1443567" y="1168401"/>
          <a:ext cx="11518900" cy="612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74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241-8A4D-157F-9F59-DCA7ABEA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53499"/>
            <a:ext cx="9144000" cy="946234"/>
          </a:xfrm>
        </p:spPr>
        <p:txBody>
          <a:bodyPr/>
          <a:lstStyle/>
          <a:p>
            <a:r>
              <a:rPr lang="en-US" dirty="0"/>
              <a:t>Filtration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EAF5-21AC-1B77-12C5-AE2DEDD4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01333"/>
            <a:ext cx="9144000" cy="389771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Purpose of Filtration: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Removes noise to enhance the clarity of lung sound signals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Focuses on isolating key frequencies associated with crackles and wheezes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Types of Filters Used: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Bandpass Filtering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Wavelet Transform Filtering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Spectral Gating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Combined Approach: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Sequential application of filters to ensure maximum noise reduction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Bandpass for frequency isolation, wavelet for transient noise, spectral gating for continuous noise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2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AACE-0577-32A7-181E-EFCE09AF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67" y="1308896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Bandpass filter</a:t>
            </a:r>
            <a:endParaRPr lang="en-IN" dirty="0"/>
          </a:p>
        </p:txBody>
      </p:sp>
      <p:pic>
        <p:nvPicPr>
          <p:cNvPr id="1026" name="Picture 2" descr="Basics of bandpass filters">
            <a:extLst>
              <a:ext uri="{FF2B5EF4-FFF2-40B4-BE49-F238E27FC236}">
                <a16:creationId xmlns:a16="http://schemas.microsoft.com/office/drawing/2014/main" id="{71090056-C3B1-DB96-3A2C-DB80F8ED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996" y="2662765"/>
            <a:ext cx="4061005" cy="22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ECD1-EB07-A3C9-1FF4-77F2578F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997" y="2362202"/>
            <a:ext cx="6519333" cy="37337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400" dirty="0"/>
              <a:t>Attenuates noise outside of a certain range of frequencies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Chose a low-cut of 200 Hz and a high-cut of 1kHz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Used a 6</a:t>
            </a:r>
            <a:r>
              <a:rPr lang="en-US" sz="2400" baseline="30000" dirty="0"/>
              <a:t>th</a:t>
            </a:r>
            <a:r>
              <a:rPr lang="en-US" sz="2400" dirty="0"/>
              <a:t> order Butterworth filter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dirty="0"/>
              <a:t>Advantages: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Consistent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Simple and easy to use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759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1024</Words>
  <Application>Microsoft Office PowerPoint</Application>
  <PresentationFormat>Widescreen</PresentationFormat>
  <Paragraphs>162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Aharoni</vt:lpstr>
      <vt:lpstr>Aptos</vt:lpstr>
      <vt:lpstr>Aptos Display</vt:lpstr>
      <vt:lpstr>Arial</vt:lpstr>
      <vt:lpstr>Avenir Next LT Pro</vt:lpstr>
      <vt:lpstr>Calibri</vt:lpstr>
      <vt:lpstr>office theme</vt:lpstr>
      <vt:lpstr>PrismaticVTI</vt:lpstr>
      <vt:lpstr>LUNG SOUND RECORDER</vt:lpstr>
      <vt:lpstr>Introduction</vt:lpstr>
      <vt:lpstr>Goal of the Project </vt:lpstr>
      <vt:lpstr>Hardware Setup</vt:lpstr>
      <vt:lpstr>Recording Data</vt:lpstr>
      <vt:lpstr>Data Transmission</vt:lpstr>
      <vt:lpstr>Recording Process</vt:lpstr>
      <vt:lpstr>Filtration Process</vt:lpstr>
      <vt:lpstr>Bandpass filter</vt:lpstr>
      <vt:lpstr>Wavelet Transform Filtering</vt:lpstr>
      <vt:lpstr>Spectral Gating</vt:lpstr>
      <vt:lpstr>Filtration Process</vt:lpstr>
      <vt:lpstr>PowerPoint Presentation</vt:lpstr>
      <vt:lpstr>Models</vt:lpstr>
      <vt:lpstr>Support Vector Machine (SVM) Model</vt:lpstr>
      <vt:lpstr>Analysis of SVM Model</vt:lpstr>
      <vt:lpstr>Convolutional Neural Network (CNN) Model</vt:lpstr>
      <vt:lpstr>Convolutional Neural Network (CNN) Model</vt:lpstr>
      <vt:lpstr>Analysis of CNN model</vt:lpstr>
      <vt:lpstr>Website Application</vt:lpstr>
      <vt:lpstr>PowerPoint Presentation</vt:lpstr>
      <vt:lpstr>Flow of Execution </vt:lpstr>
      <vt:lpstr>Conclusion</vt:lpstr>
      <vt:lpstr>Possible 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Peddi</dc:creator>
  <cp:lastModifiedBy>Anurag Peddi</cp:lastModifiedBy>
  <cp:revision>2</cp:revision>
  <dcterms:created xsi:type="dcterms:W3CDTF">2024-12-03T11:51:05Z</dcterms:created>
  <dcterms:modified xsi:type="dcterms:W3CDTF">2024-12-04T12:09:06Z</dcterms:modified>
</cp:coreProperties>
</file>