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7" r:id="rId6"/>
    <p:sldId id="275" r:id="rId7"/>
    <p:sldId id="276" r:id="rId8"/>
    <p:sldId id="279" r:id="rId9"/>
    <p:sldId id="280" r:id="rId10"/>
    <p:sldId id="289" r:id="rId11"/>
    <p:sldId id="290" r:id="rId12"/>
    <p:sldId id="286" r:id="rId13"/>
    <p:sldId id="287" r:id="rId14"/>
    <p:sldId id="288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82A14-2C87-9912-A404-4282F31EFFF5}" v="155" dt="2024-11-05T09:31:27.140"/>
    <p1510:client id="{3CC34385-2819-1BBE-EDD3-84AA102C4B96}" v="48" dt="2024-11-05T08:58:34.836"/>
    <p1510:client id="{6B97958A-A2AF-4DA0-B162-C01B6F6D314D}" v="12" dt="2024-11-05T08:58:14.480"/>
    <p1510:client id="{6EC2D060-08FC-21AD-146D-A678D6A68B62}" v="567" dt="2024-11-05T08:36:40.320"/>
    <p1510:client id="{E892105D-5E91-A368-C53D-0E6E6E9C88C7}" v="109" dt="2024-11-05T09:21:32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52B4-C15F-E1F6-068D-7E95AB1F1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FDE89-B7E1-D941-F1E7-21882D417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79438-D145-7B76-E51A-A5F1B087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6A25-03BC-4ECF-BB98-84E92D72BD8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EC8B3-1AD0-3702-F261-2435362E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22A36-B1B0-D3BA-8A95-E1F4840C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5B99-F2F8-45A6-9F6C-55FBDD4D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80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73D5-C6F2-F84B-C414-92D092AF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FC517-AA18-7004-650F-086BB59BB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DB687-83CB-E292-58D1-A60077FD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6A25-03BC-4ECF-BB98-84E92D72BD8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8EE2F-9C0D-25CC-7BC6-113EAE0D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AC56F-A341-8132-CDC1-29B4EF90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5B99-F2F8-45A6-9F6C-55FBDD4D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37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F4C61-89B9-C107-2FF0-B1D8147FB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75329-5ED8-9D30-A162-5A4EC4E64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465BC-A09B-3A61-4587-3C5753A1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6A25-03BC-4ECF-BB98-84E92D72BD8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D7D86-3A88-7F12-85E5-9DF5CE98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E63C3-9985-CEEE-9DDD-65F940A3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5B99-F2F8-45A6-9F6C-55FBDD4D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598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900069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89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36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90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0976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9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1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EADF-13BD-49B2-D5A4-31B84DE5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B3BCD-1FC1-0079-CA54-55AF70941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4695-1E08-DED8-9502-A1386099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6A25-03BC-4ECF-BB98-84E92D72BD8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107F9-39EE-4610-D7A3-317467C2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6C8D6-6192-2F86-690D-D728A52E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5B99-F2F8-45A6-9F6C-55FBDD4D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104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5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20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4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5162-5F61-374D-4B16-125CE4C4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ABA63-050A-A278-FA52-AD1379EAB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83ED1-671F-0658-C929-F6EA3F32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6A25-03BC-4ECF-BB98-84E92D72BD8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92B38-FA1F-3753-6A9C-3D63B6EB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F79CB-EBAE-11B6-A240-65E5EF01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5B99-F2F8-45A6-9F6C-55FBDD4D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87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827C-D46D-CC27-DDFC-94B0108E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40FCD-9B9B-3CE3-D27C-8302B5106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13FDE-BEB2-6C04-8279-A905A9FD3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36401-12A1-F5FD-942F-620C674B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6A25-03BC-4ECF-BB98-84E92D72BD8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EED92-A5FD-87EA-4161-8A623816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1B052-BA23-CC68-ECF6-E22B7D2C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5B99-F2F8-45A6-9F6C-55FBDD4D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01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2E4D-F995-BEF7-ACE9-75A0479F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69DC2-7CB3-50B2-E1B5-E76E2B0BF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CDA2C-6693-341E-7742-5E0F6B349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909550-0E2A-35B4-5F9A-C1598C118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38160-7FF4-5424-3EEE-8662B31B2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6350B-8EBB-0CB1-B604-E25F538C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6A25-03BC-4ECF-BB98-84E92D72BD8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FDCFB-7AD0-2FD8-E7A3-BD6BE138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AA502-A412-6D35-A42C-9D525542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5B99-F2F8-45A6-9F6C-55FBDD4D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30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470D-E3F0-5613-0FC4-5F2C94FC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B5F48-B271-4C91-6BB2-2D537E25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6A25-03BC-4ECF-BB98-84E92D72BD8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4385A-A51E-D16B-0D92-ADCD0F1C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6F9DD-6E60-B241-C1EF-C998EAA3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5B99-F2F8-45A6-9F6C-55FBDD4D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27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7555E-8326-FA45-9DB5-B5C87CCA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6A25-03BC-4ECF-BB98-84E92D72BD8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23E096-7838-AEFD-50EC-C1E99C80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FE200-56AD-5CCB-BD43-32BCA1F9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5B99-F2F8-45A6-9F6C-55FBDD4D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99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6116-F207-D494-1274-DD8485F0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A8BD-5E25-A716-1716-F5BA25A20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D28AF-4AC4-F477-F6B1-83EAFF55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DC44F-39EA-101F-4805-BE28C5E2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6A25-03BC-4ECF-BB98-84E92D72BD8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29DF5-DED6-67B6-2BC1-262E891A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61FC1-4BDE-5FD9-6958-E1018E9A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5B99-F2F8-45A6-9F6C-55FBDD4D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6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E88F-B7BB-F33C-1A0C-3B5F63FF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C5CF8-1A1A-688D-11B9-453E4651D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653B0-4D48-4B90-92DD-B426B2C4D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4CEC3-9D33-E61C-94F2-40DF9968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6A25-03BC-4ECF-BB98-84E92D72BD8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02A3A-9A8E-0FFC-EC80-45A4C26C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43334-D59A-7585-06CE-DCC31797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5B99-F2F8-45A6-9F6C-55FBDD4D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42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AE393-7475-6B98-0871-D2D66E68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72D18-A0DA-26C2-3331-1DBBAF4C7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3B7E9-7881-2B38-E655-89B5022B6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2B6A25-03BC-4ECF-BB98-84E92D72BD8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E8820-C2CE-F7B4-9C6F-43671C0FE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10C0E-AC5C-FE3B-49CC-36A241A2C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865B99-F2F8-45A6-9F6C-55FBDD4D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89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2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yanilPanja/lung_sound_recorder/blob/main/mic_recording_github.ino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84CF873-3B59-C8FB-8225-75A351A765AE}"/>
              </a:ext>
            </a:extLst>
          </p:cNvPr>
          <p:cNvSpPr txBox="1">
            <a:spLocks/>
          </p:cNvSpPr>
          <p:nvPr/>
        </p:nvSpPr>
        <p:spPr>
          <a:xfrm>
            <a:off x="1515601" y="554038"/>
            <a:ext cx="5212804" cy="2870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>
                <a:latin typeface="Calibri"/>
                <a:ea typeface="Calibri"/>
                <a:cs typeface="Calibri"/>
              </a:rPr>
              <a:t>LUNG SOUND RECORDER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B3BB880-269A-6E70-C517-5DC6148FD09E}"/>
              </a:ext>
            </a:extLst>
          </p:cNvPr>
          <p:cNvSpPr txBox="1">
            <a:spLocks/>
          </p:cNvSpPr>
          <p:nvPr/>
        </p:nvSpPr>
        <p:spPr>
          <a:xfrm>
            <a:off x="1590728" y="2886782"/>
            <a:ext cx="5068121" cy="22555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latin typeface="Calibri"/>
                <a:ea typeface="Calibri"/>
                <a:cs typeface="Calibri"/>
              </a:rPr>
              <a:t>By: Karthik, </a:t>
            </a:r>
            <a:r>
              <a:rPr lang="en-US" err="1">
                <a:latin typeface="Calibri"/>
                <a:ea typeface="Calibri"/>
                <a:cs typeface="Calibri"/>
              </a:rPr>
              <a:t>Aryanil</a:t>
            </a:r>
            <a:r>
              <a:rPr lang="en-US">
                <a:latin typeface="Calibri"/>
                <a:ea typeface="Calibri"/>
                <a:cs typeface="Calibri"/>
              </a:rPr>
              <a:t>, Anurag, and Adithya</a:t>
            </a:r>
          </a:p>
          <a:p>
            <a:pPr algn="l"/>
            <a:r>
              <a:rPr lang="en-US">
                <a:latin typeface="Calibri"/>
                <a:ea typeface="Calibri"/>
                <a:cs typeface="Calibri"/>
              </a:rPr>
              <a:t>Professor: Abhishek Srivastava</a:t>
            </a:r>
          </a:p>
          <a:p>
            <a:pPr algn="l"/>
            <a:r>
              <a:rPr lang="en-US">
                <a:latin typeface="Calibri"/>
                <a:ea typeface="Calibri"/>
                <a:cs typeface="Calibri"/>
              </a:rPr>
              <a:t>TA: </a:t>
            </a:r>
            <a:r>
              <a:rPr lang="en-US" err="1">
                <a:latin typeface="Calibri"/>
                <a:ea typeface="Calibri"/>
                <a:cs typeface="Calibri"/>
              </a:rPr>
              <a:t>Santhoshini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FEC25-EE78-5AC6-DBAD-3E1A595262CA}"/>
              </a:ext>
            </a:extLst>
          </p:cNvPr>
          <p:cNvSpPr/>
          <p:nvPr/>
        </p:nvSpPr>
        <p:spPr>
          <a:xfrm>
            <a:off x="-511044" y="-280008"/>
            <a:ext cx="1748117" cy="76760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158C4-8D87-CF6C-D992-1580C0AF39D4}"/>
              </a:ext>
            </a:extLst>
          </p:cNvPr>
          <p:cNvSpPr txBox="1"/>
          <p:nvPr/>
        </p:nvSpPr>
        <p:spPr>
          <a:xfrm>
            <a:off x="1515754" y="782674"/>
            <a:ext cx="30994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Team: Quad-Core Squad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C3B78D-1137-A3FC-F182-37BBD3265110}"/>
              </a:ext>
            </a:extLst>
          </p:cNvPr>
          <p:cNvSpPr/>
          <p:nvPr/>
        </p:nvSpPr>
        <p:spPr>
          <a:xfrm>
            <a:off x="7626364" y="-280008"/>
            <a:ext cx="3350659" cy="76760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4" name="Picture 13" descr="A close-up of a stethoscope&#10;&#10;Description automatically generated">
            <a:extLst>
              <a:ext uri="{FF2B5EF4-FFF2-40B4-BE49-F238E27FC236}">
                <a16:creationId xmlns:a16="http://schemas.microsoft.com/office/drawing/2014/main" id="{69B34A82-14AA-0360-651B-427BE060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833" y="1507976"/>
            <a:ext cx="3855272" cy="3836457"/>
          </a:xfrm>
          <a:prstGeom prst="roundRect">
            <a:avLst/>
          </a:prstGeom>
        </p:spPr>
      </p:pic>
      <p:pic>
        <p:nvPicPr>
          <p:cNvPr id="15" name="Picture 14" descr="lungs&quot; Emoji - Download for free – Iconduck">
            <a:extLst>
              <a:ext uri="{FF2B5EF4-FFF2-40B4-BE49-F238E27FC236}">
                <a16:creationId xmlns:a16="http://schemas.microsoft.com/office/drawing/2014/main" id="{256F44AB-65DD-B4C9-9014-A3ECFBCFC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017" y="5367740"/>
            <a:ext cx="1002713" cy="8612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D81957-5D2A-96C1-C448-51AB3CA60850}"/>
              </a:ext>
            </a:extLst>
          </p:cNvPr>
          <p:cNvSpPr txBox="1"/>
          <p:nvPr/>
        </p:nvSpPr>
        <p:spPr>
          <a:xfrm>
            <a:off x="4118602" y="5442998"/>
            <a:ext cx="184652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>
                <a:latin typeface="Calibri"/>
                <a:ea typeface="Calibri"/>
                <a:cs typeface="Calibri"/>
              </a:rPr>
              <a:t>Week-6</a:t>
            </a:r>
          </a:p>
          <a:p>
            <a:endParaRPr lang="en-US" sz="4000" b="1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9425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300A-EF29-740D-A7F1-2731AC3B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Further steps on LSTM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64DFC-8D60-0B4A-9904-0A7B67C8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 am trying to figure out the working of the model better by remaking already tested models to deepen my understanding</a:t>
            </a:r>
          </a:p>
          <a:p>
            <a:r>
              <a:rPr lang="en-US"/>
              <a:t>After this I will try to remake the model for heart/lung sound again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53686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A686D-2348-0A9D-8AE1-36FCCEE6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US"/>
              <a:t>Next Steps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79818-1716-833D-E9B1-CF0EFE0EA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10668000" cy="3125777"/>
          </a:xfrm>
        </p:spPr>
        <p:txBody>
          <a:bodyPr>
            <a:normAutofit/>
          </a:bodyPr>
          <a:lstStyle/>
          <a:p>
            <a:r>
              <a:rPr lang="en-US"/>
              <a:t>Generating data points using the new setup</a:t>
            </a:r>
          </a:p>
          <a:p>
            <a:r>
              <a:rPr lang="en-US"/>
              <a:t>Improving accuracy of models using data preprocessing and parameter tuning</a:t>
            </a:r>
          </a:p>
          <a:p>
            <a:r>
              <a:rPr lang="en-US"/>
              <a:t>Recording lung sounds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80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D8C8AA-46B8-424B-BDE8-C577CC6D3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A4F6B-683D-6353-B6EE-69EB2573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29968"/>
            <a:ext cx="9144000" cy="279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New </a:t>
            </a:r>
            <a:r>
              <a:rPr lang="en-US" sz="6000" err="1"/>
              <a:t>stethescope</a:t>
            </a:r>
            <a:r>
              <a:rPr lang="en-US" sz="6000"/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199907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289E4-A4D5-088F-BAC4-5F7EDA38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218" y="1298266"/>
            <a:ext cx="5250030" cy="868738"/>
          </a:xfrm>
        </p:spPr>
        <p:txBody>
          <a:bodyPr>
            <a:normAutofit/>
          </a:bodyPr>
          <a:lstStyle/>
          <a:p>
            <a:r>
              <a:rPr lang="en-US"/>
              <a:t>Setup</a:t>
            </a:r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C613C5-C6B9-0387-C0EE-2A4A8484F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594" y="2319101"/>
            <a:ext cx="4942939" cy="3240633"/>
          </a:xfrm>
        </p:spPr>
        <p:txBody>
          <a:bodyPr>
            <a:normAutofit/>
          </a:bodyPr>
          <a:lstStyle/>
          <a:p>
            <a:r>
              <a:rPr lang="en-US"/>
              <a:t>Replaced the old stethoscope with a new one.</a:t>
            </a:r>
          </a:p>
          <a:p>
            <a:r>
              <a:rPr lang="en-US"/>
              <a:t>Tightly bound electrical tape around both wires and INMP-stethoscope junction to completely cut out air flow</a:t>
            </a:r>
          </a:p>
        </p:txBody>
      </p:sp>
      <p:pic>
        <p:nvPicPr>
          <p:cNvPr id="4" name="Picture 3" descr="A stethoscope and a circuit board&#10;&#10;Description automatically generated">
            <a:extLst>
              <a:ext uri="{FF2B5EF4-FFF2-40B4-BE49-F238E27FC236}">
                <a16:creationId xmlns:a16="http://schemas.microsoft.com/office/drawing/2014/main" id="{3F4B3E41-AE98-5F60-319C-A6D9AB87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1" t="2413" r="12418" b="2274"/>
          <a:stretch/>
        </p:blipFill>
        <p:spPr>
          <a:xfrm>
            <a:off x="762000" y="758951"/>
            <a:ext cx="5342467" cy="53400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64F4D4-A2F3-E4AC-D2C3-E0E495252948}"/>
              </a:ext>
            </a:extLst>
          </p:cNvPr>
          <p:cNvSpPr txBox="1"/>
          <p:nvPr/>
        </p:nvSpPr>
        <p:spPr>
          <a:xfrm>
            <a:off x="1357159" y="3485745"/>
            <a:ext cx="2093495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Stethoscope head</a:t>
            </a:r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A9B6EF-267D-C92D-F918-8F81B10335C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403907" y="1732635"/>
            <a:ext cx="516288" cy="175311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6190BF9-6C5A-04AC-ABA6-69A0B135C041}"/>
              </a:ext>
            </a:extLst>
          </p:cNvPr>
          <p:cNvSpPr txBox="1"/>
          <p:nvPr/>
        </p:nvSpPr>
        <p:spPr>
          <a:xfrm>
            <a:off x="4773494" y="1477803"/>
            <a:ext cx="911316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ESP32</a:t>
            </a:r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05B488-D5F5-80E6-B257-5CE730916B15}"/>
              </a:ext>
            </a:extLst>
          </p:cNvPr>
          <p:cNvCxnSpPr>
            <a:cxnSpLocks/>
          </p:cNvCxnSpPr>
          <p:nvPr/>
        </p:nvCxnSpPr>
        <p:spPr>
          <a:xfrm flipV="1">
            <a:off x="4200667" y="1847135"/>
            <a:ext cx="572827" cy="57222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B30767-F581-CD94-3EF2-F4381BA799A3}"/>
              </a:ext>
            </a:extLst>
          </p:cNvPr>
          <p:cNvSpPr txBox="1"/>
          <p:nvPr/>
        </p:nvSpPr>
        <p:spPr>
          <a:xfrm>
            <a:off x="2276347" y="4459428"/>
            <a:ext cx="1156886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INMP441</a:t>
            </a:r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2C25D0-7170-F632-5945-FDFC632D9039}"/>
              </a:ext>
            </a:extLst>
          </p:cNvPr>
          <p:cNvCxnSpPr>
            <a:cxnSpLocks/>
          </p:cNvCxnSpPr>
          <p:nvPr/>
        </p:nvCxnSpPr>
        <p:spPr>
          <a:xfrm flipH="1" flipV="1">
            <a:off x="3450654" y="4836381"/>
            <a:ext cx="1175089" cy="57206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A17A2D-3FAD-A69A-3323-DA2FF78BD5F7}"/>
              </a:ext>
            </a:extLst>
          </p:cNvPr>
          <p:cNvSpPr txBox="1"/>
          <p:nvPr/>
        </p:nvSpPr>
        <p:spPr>
          <a:xfrm>
            <a:off x="3714042" y="4074539"/>
            <a:ext cx="166591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Electrical tape</a:t>
            </a:r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11554F-7A46-FC52-F469-8370AC26A063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4546997" y="4443871"/>
            <a:ext cx="372136" cy="84779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B8966C0-E771-3C1E-2D11-6315BDA0632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linear</a:t>
            </a:r>
          </a:p>
        </p:txBody>
      </p:sp>
    </p:spTree>
    <p:extLst>
      <p:ext uri="{BB962C8B-B14F-4D97-AF65-F5344CB8AC3E}">
        <p14:creationId xmlns:p14="http://schemas.microsoft.com/office/powerpoint/2010/main" val="159991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C0FF6-1C3F-0C9D-208C-D8D13D05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US"/>
              <a:t>Code Used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3541F-B026-E09F-EBF0-44A04EE67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10668000" cy="3125777"/>
          </a:xfrm>
        </p:spPr>
        <p:txBody>
          <a:bodyPr>
            <a:normAutofit/>
          </a:bodyPr>
          <a:lstStyle/>
          <a:p>
            <a:r>
              <a:rPr lang="en-US"/>
              <a:t>The code used for recording can be found at </a:t>
            </a:r>
            <a:r>
              <a:rPr lang="en-US">
                <a:hlinkClick r:id="rId2"/>
              </a:rPr>
              <a:t>https://github.com/AryanilPanja/lung_sound_recorder/blob/main/mic_recording_github.ino</a:t>
            </a:r>
            <a:endParaRPr lang="en-US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26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1151DD-A4A6-4DD2-B74D-ECEC523E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BEC06-E051-38B8-CA81-FDFF4C75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6" y="1017110"/>
            <a:ext cx="10753725" cy="8544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Recorded and filtered sound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495AB-2990-B1C4-341B-E6F6E573C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8" y="2062024"/>
            <a:ext cx="11988800" cy="449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4FB8-CA3F-70EF-90DF-0CB1C9CC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432" y="1029074"/>
            <a:ext cx="9144000" cy="1344168"/>
          </a:xfrm>
        </p:spPr>
        <p:txBody>
          <a:bodyPr/>
          <a:lstStyle/>
          <a:p>
            <a:r>
              <a:rPr lang="en-US">
                <a:cs typeface="Aharoni"/>
              </a:rPr>
              <a:t>Extending the SVM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F1DA-F422-4F41-3AE8-1C761CC24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527" y="1720970"/>
            <a:ext cx="9144000" cy="3127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have extended the SVM model to take in more data points</a:t>
            </a:r>
          </a:p>
          <a:p>
            <a:r>
              <a:rPr lang="en-US"/>
              <a:t>Some challenges faced were increased size in arrays and low data set inputs</a:t>
            </a:r>
          </a:p>
          <a:p>
            <a:endParaRPr lang="en-US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ACD4993-E9E1-D3F3-6F5C-36D1D79C1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084" y="3342716"/>
            <a:ext cx="56292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7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ABC94-A70A-AD3E-1D71-A289719A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Python Script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6C92-7A91-A811-EBBE-85BC72DF5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generated a python script for tokenizing the list of files in the dataset for obtaining the labels for each files(we have 13).</a:t>
            </a:r>
          </a:p>
          <a:p>
            <a:r>
              <a:rPr lang="en-US"/>
              <a:t>We are splitting by '/' to get the file name, then by '_' to get the first part. We finally split by ',' and then convert the words to upper case to get the list of labels.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5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D342-DAF0-7222-796C-C493B72E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Further Process with LSTM neural network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D6130-FE4C-FFFE-1E4A-72731EE0C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Last time I made a sanity check with this model and checked the accuracy and working of the model implemented</a:t>
            </a:r>
          </a:p>
          <a:p>
            <a:r>
              <a:rPr lang="en-US"/>
              <a:t>This time I tried to scale the model into a proper model where it will detect different anomality's and classify them </a:t>
            </a:r>
          </a:p>
        </p:txBody>
      </p:sp>
    </p:spTree>
    <p:extLst>
      <p:ext uri="{BB962C8B-B14F-4D97-AF65-F5344CB8AC3E}">
        <p14:creationId xmlns:p14="http://schemas.microsoft.com/office/powerpoint/2010/main" val="3035122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D981-298E-A721-B6FE-DD3F788D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Issues faced...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FA596-168A-72D6-EFC8-176C1C3EB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 </a:t>
            </a:r>
            <a:r>
              <a:rPr lang="en-US" err="1"/>
              <a:t>Jupyter</a:t>
            </a:r>
            <a:r>
              <a:rPr lang="en-US"/>
              <a:t> notebook , I faced a new dependency issue which I am trying to solve.</a:t>
            </a:r>
          </a:p>
          <a:p>
            <a:r>
              <a:rPr lang="en-US"/>
              <a:t>The model isn't running because of the dependency issue of "_sqlite3" as forementioned.</a:t>
            </a:r>
          </a:p>
        </p:txBody>
      </p:sp>
    </p:spTree>
    <p:extLst>
      <p:ext uri="{BB962C8B-B14F-4D97-AF65-F5344CB8AC3E}">
        <p14:creationId xmlns:p14="http://schemas.microsoft.com/office/powerpoint/2010/main" val="197268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2"/>
      </a:lt2>
      <a:accent1>
        <a:srgbClr val="E72971"/>
      </a:accent1>
      <a:accent2>
        <a:srgbClr val="D517AE"/>
      </a:accent2>
      <a:accent3>
        <a:srgbClr val="BF29E7"/>
      </a:accent3>
      <a:accent4>
        <a:srgbClr val="5E17D5"/>
      </a:accent4>
      <a:accent5>
        <a:srgbClr val="2932E7"/>
      </a:accent5>
      <a:accent6>
        <a:srgbClr val="176FD5"/>
      </a:accent6>
      <a:hlink>
        <a:srgbClr val="6355C6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79B566DEA5DE45B384D960EFCB4243" ma:contentTypeVersion="13" ma:contentTypeDescription="Create a new document." ma:contentTypeScope="" ma:versionID="f4683c428f3e4cb87f2040901a99d385">
  <xsd:schema xmlns:xsd="http://www.w3.org/2001/XMLSchema" xmlns:xs="http://www.w3.org/2001/XMLSchema" xmlns:p="http://schemas.microsoft.com/office/2006/metadata/properties" xmlns:ns3="27dac72f-7da0-4dbc-952e-d49802fc955e" targetNamespace="http://schemas.microsoft.com/office/2006/metadata/properties" ma:root="true" ma:fieldsID="00a4217222b0d477aeb60224b9df7606" ns3:_="">
    <xsd:import namespace="27dac72f-7da0-4dbc-952e-d49802fc955e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FastMetadata" minOccurs="0"/>
                <xsd:element ref="ns3:MediaServiceSystemTags" minOccurs="0"/>
                <xsd:element ref="ns3:MediaLengthInSecond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dac72f-7da0-4dbc-952e-d49802fc955e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7dac72f-7da0-4dbc-952e-d49802fc955e" xsi:nil="true"/>
  </documentManagement>
</p:properties>
</file>

<file path=customXml/itemProps1.xml><?xml version="1.0" encoding="utf-8"?>
<ds:datastoreItem xmlns:ds="http://schemas.openxmlformats.org/officeDocument/2006/customXml" ds:itemID="{6227DB5C-320E-4139-A3E6-AD9BC52C58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C747E9-4B8D-40C4-870E-569AFE6D6F13}">
  <ds:schemaRefs>
    <ds:schemaRef ds:uri="27dac72f-7da0-4dbc-952e-d49802fc955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A8F5C14-B0A5-4BB4-8438-E1887CB08604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27dac72f-7da0-4dbc-952e-d49802fc955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Aharoni</vt:lpstr>
      <vt:lpstr>Aptos</vt:lpstr>
      <vt:lpstr>Aptos Display</vt:lpstr>
      <vt:lpstr>Arial</vt:lpstr>
      <vt:lpstr>Avenir Next LT Pro</vt:lpstr>
      <vt:lpstr>Calibri</vt:lpstr>
      <vt:lpstr>Office Theme</vt:lpstr>
      <vt:lpstr>PrismaticVTI</vt:lpstr>
      <vt:lpstr>PowerPoint Presentation</vt:lpstr>
      <vt:lpstr>New stethescope setup</vt:lpstr>
      <vt:lpstr>Setup</vt:lpstr>
      <vt:lpstr>Code Used</vt:lpstr>
      <vt:lpstr>Recorded and filtered sound</vt:lpstr>
      <vt:lpstr>Extending the SVM model</vt:lpstr>
      <vt:lpstr>Python Script</vt:lpstr>
      <vt:lpstr>Further Process with LSTM neural network</vt:lpstr>
      <vt:lpstr>Issues faced...</vt:lpstr>
      <vt:lpstr>Further steps on LSTM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Anurag Peddi</dc:creator>
  <cp:lastModifiedBy>Anurag Peddi</cp:lastModifiedBy>
  <cp:revision>2</cp:revision>
  <dcterms:created xsi:type="dcterms:W3CDTF">2024-11-05T07:49:04Z</dcterms:created>
  <dcterms:modified xsi:type="dcterms:W3CDTF">2024-12-04T12:09:41Z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0x0101000779B566DEA5DE45B384D960EFCB4243</vt:lpwstr>
  </property>
</Properties>
</file>