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5"/>
  </p:notesMasterIdLst>
  <p:sldIdLst>
    <p:sldId id="257" r:id="rId6"/>
    <p:sldId id="286" r:id="rId7"/>
    <p:sldId id="288" r:id="rId8"/>
    <p:sldId id="271" r:id="rId9"/>
    <p:sldId id="294" r:id="rId10"/>
    <p:sldId id="291" r:id="rId11"/>
    <p:sldId id="292" r:id="rId12"/>
    <p:sldId id="293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2CAEE-6792-440D-8522-9D491F4B1154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1A4E5-E16A-47CC-8B45-9B873ECEB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95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1A4E5-E16A-47CC-8B45-9B873ECEB23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803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ED78-C2DF-71D3-476B-B7484EBDE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62A35-A7E5-8F74-5398-454735E6E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D537-EE04-6A77-315F-603D4161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C49AE-758B-0AA7-315A-277B86C3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FE7C7-BA9C-1D33-4E74-C60F3233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66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320A-FA98-8F4E-EC50-0066C133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24AFA-42B0-A023-F6ED-68225BBCE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E9C6-D43F-7109-9F1A-79FEEB23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D1CA1-6806-855A-75C7-F18CE3C9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98E4-2235-7187-08E2-EAACDDF0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78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C7951-AD0E-3401-377A-C817BC102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2EAE9-BA3B-CF74-963D-5D5E9201F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8FD3A-C39E-522D-BDB7-117EC130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C753-C11A-901A-7EB2-E9B1938C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615F1-2E1F-5415-C283-5CBE3E04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63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758547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00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87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64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7162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24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4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7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104F-699B-BB95-3050-5C9CF694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7C6D-B5ED-2FA8-EB2F-F10336558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D2B6D-0DE6-F2A9-3B19-0C9AA3BF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DEB8-A31A-277F-23F5-13DC34B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405E-FEA7-9679-1C01-2C190F7C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813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816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35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5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BF53-D45E-D18C-0945-96FC1047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04ED4-6BC5-007B-A693-ADE0323A2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1258B-91F7-BFCB-40B1-9C2BD1F2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28D65-0AE9-6EA1-A1FE-0075D42D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5A223-6FB4-643E-2B4E-40389987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07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589E-6390-44AC-96A3-DAF47551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B5B1-C980-EC21-BDD2-10DDC68F4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4FAF6-9A9F-B5BD-D8EC-9E812F9C4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C408-26EC-38C5-491F-F7A7FFF9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C82C6-BC9F-D0E9-615A-2094EEB8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958A7-6A17-64EB-FBE0-9BF3439C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86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B812-57D9-7B99-A5BA-16AE1A89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8632E-B9BD-1AB9-1676-ECB577CDE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8BDBE-31D2-C6BC-0155-66E9D75E3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0699E-D437-5B1C-FDC7-C35335934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F5290-1A61-BC15-4F9F-01254956D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AA24FB-FDE1-A3F1-93B2-BD5A5AF9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DEF1D-2D17-71FD-F7B8-26C26BF1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87EDC-A0FE-E47C-F638-46416E04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4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EF04-9B5A-DB95-8250-5A37DED6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1D0E3-CC1B-1C05-9802-CDC639D6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7035F-949B-C277-D973-73F8DE45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D0BE8-7886-C487-E20F-D79C8A51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38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B4B16-0385-EB13-A1B9-430ACE46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48D24-3AD3-C36B-3ABE-7F082AB8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7FFCA-0E6C-AD29-9ED8-E584755B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06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60D1-3E4A-6779-45BE-1C3FBA3A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83E21-0B52-8485-2EDC-CC27EB66D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8D1F7-D86C-FF68-6BCB-327AF6EFA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4C982-52BF-4A4E-6E37-7F026F16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57D9E-545E-47A4-DF75-4983704B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47D94-84BA-242A-5C2D-07FE6A13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42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4795-09C8-87F3-F7EE-BC4AAD9C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D25E0-2CAF-7A53-F6E5-5E1FAE889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BBA7C-61B9-ABFE-215D-0F7858582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DB5CC-072A-03C4-7017-286D6C02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58787-DEFD-1118-AD9C-E87FC76B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5E793-F970-A4DA-CEE4-342AC168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97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9DDFE-4DCF-0221-6A78-D23FF399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DAF09-41C9-2F86-98E4-C94714F63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208A5-A99C-5699-F1AD-7D28052F1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6EDAF-14CA-F44B-89C2-E0041EB31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64629-962C-15C8-C42B-9E4CF9635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96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8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yanilPanja/lung_sound_recorder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yanilPanja/lung_sound_recorder/blob/main/ESP_codes/combined_mic_server.ino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yanilPanja/lung_sound_recorder/blob/main/filtered_algo/all3_pipe.py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84CF873-3B59-C8FB-8225-75A351A765AE}"/>
              </a:ext>
            </a:extLst>
          </p:cNvPr>
          <p:cNvSpPr txBox="1">
            <a:spLocks/>
          </p:cNvSpPr>
          <p:nvPr/>
        </p:nvSpPr>
        <p:spPr>
          <a:xfrm>
            <a:off x="1515601" y="554038"/>
            <a:ext cx="5212804" cy="2870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LUNG SOUND RECORDER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B3BB880-269A-6E70-C517-5DC6148FD09E}"/>
              </a:ext>
            </a:extLst>
          </p:cNvPr>
          <p:cNvSpPr txBox="1">
            <a:spLocks/>
          </p:cNvSpPr>
          <p:nvPr/>
        </p:nvSpPr>
        <p:spPr>
          <a:xfrm>
            <a:off x="1590728" y="2886782"/>
            <a:ext cx="5068121" cy="22555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By: Karthik,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Aryanil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, Anurag, and Adithya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Professor: Abhishek Srivastava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TA: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Santhoshini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FEC25-EE78-5AC6-DBAD-3E1A595262CA}"/>
              </a:ext>
            </a:extLst>
          </p:cNvPr>
          <p:cNvSpPr/>
          <p:nvPr/>
        </p:nvSpPr>
        <p:spPr>
          <a:xfrm>
            <a:off x="-430833" y="-280008"/>
            <a:ext cx="1748117" cy="7676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158C4-8D87-CF6C-D992-1580C0AF39D4}"/>
              </a:ext>
            </a:extLst>
          </p:cNvPr>
          <p:cNvSpPr txBox="1"/>
          <p:nvPr/>
        </p:nvSpPr>
        <p:spPr>
          <a:xfrm>
            <a:off x="1515754" y="782674"/>
            <a:ext cx="30994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Team: Quad-Core Squad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C3B78D-1137-A3FC-F182-37BBD3265110}"/>
              </a:ext>
            </a:extLst>
          </p:cNvPr>
          <p:cNvSpPr/>
          <p:nvPr/>
        </p:nvSpPr>
        <p:spPr>
          <a:xfrm>
            <a:off x="7626364" y="-280008"/>
            <a:ext cx="3350659" cy="7676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4" name="Picture 13" descr="A close-up of a stethoscope&#10;&#10;Description automatically generated">
            <a:extLst>
              <a:ext uri="{FF2B5EF4-FFF2-40B4-BE49-F238E27FC236}">
                <a16:creationId xmlns:a16="http://schemas.microsoft.com/office/drawing/2014/main" id="{69B34A82-14AA-0360-651B-427BE0603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833" y="1507976"/>
            <a:ext cx="3855272" cy="3836457"/>
          </a:xfrm>
          <a:prstGeom prst="roundRect">
            <a:avLst/>
          </a:prstGeom>
        </p:spPr>
      </p:pic>
      <p:pic>
        <p:nvPicPr>
          <p:cNvPr id="15" name="Picture 14" descr="lungs&quot; Emoji - Download for free – Iconduck">
            <a:extLst>
              <a:ext uri="{FF2B5EF4-FFF2-40B4-BE49-F238E27FC236}">
                <a16:creationId xmlns:a16="http://schemas.microsoft.com/office/drawing/2014/main" id="{256F44AB-65DD-B4C9-9014-A3ECFBCFC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017" y="5367740"/>
            <a:ext cx="1002713" cy="8612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D81957-5D2A-96C1-C448-51AB3CA60850}"/>
              </a:ext>
            </a:extLst>
          </p:cNvPr>
          <p:cNvSpPr txBox="1"/>
          <p:nvPr/>
        </p:nvSpPr>
        <p:spPr>
          <a:xfrm>
            <a:off x="4118602" y="5442998"/>
            <a:ext cx="184652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Week-8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942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FD9A7-1193-1121-5181-572FB2AA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29968"/>
            <a:ext cx="9144000" cy="279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cs typeface="Aharoni"/>
              </a:rPr>
              <a:t>Improving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48431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44BA-A427-76B7-4C3E-3A85B97B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This week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5793-D840-2475-D1C9-9CD5B730F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279985"/>
            <a:ext cx="9144000" cy="38190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Worked a bit on the backend of the website</a:t>
            </a:r>
          </a:p>
          <a:p>
            <a:r>
              <a:rPr lang="en-US"/>
              <a:t>Improved the label mapping</a:t>
            </a:r>
          </a:p>
          <a:p>
            <a:r>
              <a:rPr lang="en-US"/>
              <a:t>Added better labels (instead of numbers/ letters)</a:t>
            </a:r>
          </a:p>
          <a:p>
            <a:r>
              <a:rPr lang="en-US"/>
              <a:t>The demo of the website can be found at the official project repo: </a:t>
            </a:r>
            <a:r>
              <a:rPr lang="en-US">
                <a:ea typeface="+mn-lt"/>
                <a:cs typeface="+mn-lt"/>
                <a:hlinkClick r:id="rId2"/>
              </a:rPr>
              <a:t>https://github.com/AryanilPanja/lung_sound_recorder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0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6FCC8-7972-50B6-568F-261AB6524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91980"/>
            <a:ext cx="9899650" cy="1344613"/>
          </a:xfrm>
        </p:spPr>
        <p:txBody>
          <a:bodyPr>
            <a:normAutofit/>
          </a:bodyPr>
          <a:lstStyle/>
          <a:p>
            <a:pPr algn="ctr"/>
            <a:r>
              <a:rPr lang="en-US">
                <a:cs typeface="Aharoni"/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8A369-D9D2-AF8E-FF29-9778D6094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64287"/>
            <a:ext cx="9899650" cy="312578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The website now outputs the predicted condition with a proper label along with the rounded confidence score of the prediction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73D7D7-E63E-2945-6D08-35D46C547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334926"/>
            <a:ext cx="11430000" cy="132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2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1179-823D-6169-34B4-11E4985B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Modified filtering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87949-34EF-546F-1BDC-69790B56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726267"/>
            <a:ext cx="9144000" cy="3127248"/>
          </a:xfrm>
        </p:spPr>
        <p:txBody>
          <a:bodyPr/>
          <a:lstStyle/>
          <a:p>
            <a:r>
              <a:rPr lang="en-US"/>
              <a:t>Modified the filters to get lung sounds</a:t>
            </a:r>
          </a:p>
          <a:p>
            <a:r>
              <a:rPr lang="en-IN"/>
              <a:t>Changed the low-pass and high-pass cutoffs for the bandpass filter</a:t>
            </a:r>
          </a:p>
          <a:p>
            <a:r>
              <a:rPr lang="en-IN"/>
              <a:t>Lung sounds generally appear in the 100-1000 Hz range</a:t>
            </a:r>
          </a:p>
          <a:p>
            <a:r>
              <a:rPr lang="en-IN"/>
              <a:t>Slight overlap with heart sounds</a:t>
            </a:r>
          </a:p>
        </p:txBody>
      </p:sp>
    </p:spTree>
    <p:extLst>
      <p:ext uri="{BB962C8B-B14F-4D97-AF65-F5344CB8AC3E}">
        <p14:creationId xmlns:p14="http://schemas.microsoft.com/office/powerpoint/2010/main" val="357214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88F937-4E43-0BF1-7ACA-0678971FC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7D716F7-9C57-16A2-1828-CEFD30C06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4B15F9-1BE6-C3C8-7E1B-76B7E0EB0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323A01-7675-266E-ABBD-6AC76F533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EE63E8-8A4C-49B5-730B-9D6E012DF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EF713-36C0-419B-5F89-70FCD810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29968"/>
            <a:ext cx="9144000" cy="279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cs typeface="Aharoni"/>
              </a:rPr>
              <a:t>Pipelining</a:t>
            </a:r>
          </a:p>
        </p:txBody>
      </p:sp>
    </p:spTree>
    <p:extLst>
      <p:ext uri="{BB962C8B-B14F-4D97-AF65-F5344CB8AC3E}">
        <p14:creationId xmlns:p14="http://schemas.microsoft.com/office/powerpoint/2010/main" val="378300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696B-17E9-D877-30DB-64F2C09D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Recording Pipeline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64CDE-457A-5D79-8F19-F4A9AB9CF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633134"/>
            <a:ext cx="9144000" cy="3127248"/>
          </a:xfrm>
        </p:spPr>
        <p:txBody>
          <a:bodyPr/>
          <a:lstStyle/>
          <a:p>
            <a:r>
              <a:rPr lang="en-US"/>
              <a:t>Pipelined the entire recording process</a:t>
            </a:r>
          </a:p>
          <a:p>
            <a:r>
              <a:rPr lang="en-US"/>
              <a:t>Now the recording of the sound and uploading of the file happen simultaneously</a:t>
            </a:r>
          </a:p>
          <a:p>
            <a:r>
              <a:rPr lang="en-US"/>
              <a:t>Code can be found at </a:t>
            </a:r>
            <a:r>
              <a:rPr lang="en-US">
                <a:hlinkClick r:id="rId2"/>
              </a:rPr>
              <a:t>https://github.com/AryanilPanja/lung_sound_recorder/blob/main/ESP_codes/combined_mic_server.ino</a:t>
            </a:r>
            <a:endParaRPr lang="en-US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58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2B5E-0B01-6154-AF8C-A707E01A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Filtering Pipeline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E3D7C-A788-8002-2E35-AD598FBAC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700866"/>
            <a:ext cx="9144000" cy="3127248"/>
          </a:xfrm>
        </p:spPr>
        <p:txBody>
          <a:bodyPr>
            <a:normAutofit lnSpcReduction="10000"/>
          </a:bodyPr>
          <a:lstStyle/>
          <a:p>
            <a:r>
              <a:rPr lang="en-US"/>
              <a:t>Pipelined the filtering process</a:t>
            </a:r>
          </a:p>
          <a:p>
            <a:r>
              <a:rPr lang="en-US"/>
              <a:t>Now the python code automatically fetches the recorded file from the hosted web server</a:t>
            </a:r>
          </a:p>
          <a:p>
            <a:r>
              <a:rPr lang="en-US"/>
              <a:t>The fetched file is then filtered and saved</a:t>
            </a:r>
          </a:p>
          <a:p>
            <a:r>
              <a:rPr lang="en-US"/>
              <a:t>Code can be found at </a:t>
            </a:r>
            <a:r>
              <a:rPr lang="en-US">
                <a:hlinkClick r:id="rId2"/>
              </a:rPr>
              <a:t>https://github.com/AryanilPanja/lung_sound_recorder/blob/main/filtered_algo/all3_pipe.py</a:t>
            </a:r>
            <a:endParaRPr lang="en-US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76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A686D-2348-0A9D-8AE1-36FCCEE6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/>
              <a:t>Next Steps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79818-1716-833D-E9B1-CF0EFE0EA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10668000" cy="312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Final Integration from the recording to the website output.</a:t>
            </a:r>
          </a:p>
          <a:p>
            <a:r>
              <a:rPr lang="en-US"/>
              <a:t>Improvement of quality of lung sound recording from the stethoscope.</a:t>
            </a:r>
          </a:p>
        </p:txBody>
      </p:sp>
    </p:spTree>
    <p:extLst>
      <p:ext uri="{BB962C8B-B14F-4D97-AF65-F5344CB8AC3E}">
        <p14:creationId xmlns:p14="http://schemas.microsoft.com/office/powerpoint/2010/main" val="42938025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7dac72f-7da0-4dbc-952e-d49802fc955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79B566DEA5DE45B384D960EFCB4243" ma:contentTypeVersion="13" ma:contentTypeDescription="Create a new document." ma:contentTypeScope="" ma:versionID="f4683c428f3e4cb87f2040901a99d385">
  <xsd:schema xmlns:xsd="http://www.w3.org/2001/XMLSchema" xmlns:xs="http://www.w3.org/2001/XMLSchema" xmlns:p="http://schemas.microsoft.com/office/2006/metadata/properties" xmlns:ns3="27dac72f-7da0-4dbc-952e-d49802fc955e" targetNamespace="http://schemas.microsoft.com/office/2006/metadata/properties" ma:root="true" ma:fieldsID="00a4217222b0d477aeb60224b9df7606" ns3:_="">
    <xsd:import namespace="27dac72f-7da0-4dbc-952e-d49802fc955e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FastMetadata" minOccurs="0"/>
                <xsd:element ref="ns3:MediaServiceSystemTags" minOccurs="0"/>
                <xsd:element ref="ns3:MediaLengthInSecond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dac72f-7da0-4dbc-952e-d49802fc955e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BC0E85-C18D-4156-931E-03880A0D91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AFE2B9-08B4-4D2C-A6B8-6F23EC56175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27dac72f-7da0-4dbc-952e-d49802fc955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B31BF77-E8BC-42D3-B931-099C8967676F}">
  <ds:schemaRefs>
    <ds:schemaRef ds:uri="27dac72f-7da0-4dbc-952e-d49802fc95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273</Words>
  <Application>Microsoft Office PowerPoint</Application>
  <PresentationFormat>Widescreen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Aharoni</vt:lpstr>
      <vt:lpstr>Aptos</vt:lpstr>
      <vt:lpstr>Aptos Display</vt:lpstr>
      <vt:lpstr>Arial</vt:lpstr>
      <vt:lpstr>Avenir Next LT Pro</vt:lpstr>
      <vt:lpstr>Calibri</vt:lpstr>
      <vt:lpstr>1_Office Theme</vt:lpstr>
      <vt:lpstr>PrismaticVTI</vt:lpstr>
      <vt:lpstr>PowerPoint Presentation</vt:lpstr>
      <vt:lpstr>Improving the application</vt:lpstr>
      <vt:lpstr>This week</vt:lpstr>
      <vt:lpstr>Output</vt:lpstr>
      <vt:lpstr>Modified filtering</vt:lpstr>
      <vt:lpstr>Pipelining</vt:lpstr>
      <vt:lpstr>Recording Pipeline</vt:lpstr>
      <vt:lpstr>Filtering Pipeline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Anurag Peddi</dc:creator>
  <cp:lastModifiedBy>Anurag Peddi</cp:lastModifiedBy>
  <cp:revision>2</cp:revision>
  <dcterms:created xsi:type="dcterms:W3CDTF">2024-11-19T07:56:03Z</dcterms:created>
  <dcterms:modified xsi:type="dcterms:W3CDTF">2024-12-04T12:08:47Z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0x0101000779B566DEA5DE45B384D960EFCB4243</vt:lpwstr>
  </property>
</Properties>
</file>