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2DB7-17E4-4260-AB88-6E73D6F12B4F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3797FA5-934D-4E57-B177-4E1E6273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65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2DB7-17E4-4260-AB88-6E73D6F12B4F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797FA5-934D-4E57-B177-4E1E6273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34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2DB7-17E4-4260-AB88-6E73D6F12B4F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797FA5-934D-4E57-B177-4E1E6273FE8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071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2DB7-17E4-4260-AB88-6E73D6F12B4F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97FA5-934D-4E57-B177-4E1E6273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424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2DB7-17E4-4260-AB88-6E73D6F12B4F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97FA5-934D-4E57-B177-4E1E6273FE8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333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2DB7-17E4-4260-AB88-6E73D6F12B4F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97FA5-934D-4E57-B177-4E1E6273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890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2DB7-17E4-4260-AB88-6E73D6F12B4F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7FA5-934D-4E57-B177-4E1E6273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615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2DB7-17E4-4260-AB88-6E73D6F12B4F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7FA5-934D-4E57-B177-4E1E6273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5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2DB7-17E4-4260-AB88-6E73D6F12B4F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7FA5-934D-4E57-B177-4E1E6273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42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2DB7-17E4-4260-AB88-6E73D6F12B4F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3797FA5-934D-4E57-B177-4E1E6273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63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2DB7-17E4-4260-AB88-6E73D6F12B4F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797FA5-934D-4E57-B177-4E1E6273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04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2DB7-17E4-4260-AB88-6E73D6F12B4F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3797FA5-934D-4E57-B177-4E1E6273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99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2DB7-17E4-4260-AB88-6E73D6F12B4F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7FA5-934D-4E57-B177-4E1E6273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12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2DB7-17E4-4260-AB88-6E73D6F12B4F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7FA5-934D-4E57-B177-4E1E6273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29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2DB7-17E4-4260-AB88-6E73D6F12B4F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97FA5-934D-4E57-B177-4E1E6273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03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A2DB7-17E4-4260-AB88-6E73D6F12B4F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3797FA5-934D-4E57-B177-4E1E6273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90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A2DB7-17E4-4260-AB88-6E73D6F12B4F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3797FA5-934D-4E57-B177-4E1E6273F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26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uragPowtshyan/Customer-Complaint-Analyzer-for-Small-Business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066F-ED25-A1C1-7544-8AE125760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1251" y="1846280"/>
            <a:ext cx="9586964" cy="2421464"/>
          </a:xfrm>
        </p:spPr>
        <p:txBody>
          <a:bodyPr>
            <a:normAutofit fontScale="90000"/>
          </a:bodyPr>
          <a:lstStyle/>
          <a:p>
            <a:pPr algn="r"/>
            <a:r>
              <a:rPr lang="en-IN" sz="53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Customer Complaint  Analyzer For Small Business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262C1-5145-77FF-4D91-BFBDC59A1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5638" y="3866423"/>
            <a:ext cx="4392577" cy="1655762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Internship Project Using Power BI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FCE39-6BF4-ED46-8455-5F3488B6DF1C}"/>
              </a:ext>
            </a:extLst>
          </p:cNvPr>
          <p:cNvSpPr txBox="1"/>
          <p:nvPr/>
        </p:nvSpPr>
        <p:spPr>
          <a:xfrm>
            <a:off x="5417574" y="73742"/>
            <a:ext cx="1465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tantia" panose="02030602050306030303" pitchFamily="18" charset="0"/>
              </a:rPr>
              <a:t>Project 2</a:t>
            </a:r>
            <a:endParaRPr lang="en-IN" sz="2000" b="1" dirty="0">
              <a:solidFill>
                <a:schemeClr val="tx1">
                  <a:lumMod val="85000"/>
                  <a:lumOff val="15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31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5B4A-CFBA-B916-10D1-31392A0F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127819"/>
            <a:ext cx="8915400" cy="2724845"/>
          </a:xfrm>
        </p:spPr>
        <p:txBody>
          <a:bodyPr>
            <a:normAutofit/>
          </a:bodyPr>
          <a:lstStyle/>
          <a:p>
            <a:r>
              <a:rPr lang="en-US" sz="3200" b="1" dirty="0"/>
              <a:t>Thanks for Reviewing My Internship Project</a:t>
            </a:r>
            <a:endParaRPr lang="en-IN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48C7D-0C52-D31E-E2DA-11DF745C3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9213" y="3640526"/>
            <a:ext cx="8915400" cy="729622"/>
          </a:xfrm>
        </p:spPr>
        <p:txBody>
          <a:bodyPr>
            <a:normAutofit/>
          </a:bodyPr>
          <a:lstStyle/>
          <a:p>
            <a:r>
              <a:rPr lang="en-US" b="1" dirty="0"/>
              <a:t>GitHub Repository :- </a:t>
            </a:r>
            <a:r>
              <a:rPr lang="en-US" b="1" dirty="0">
                <a:hlinkClick r:id="rId2"/>
              </a:rPr>
              <a:t>https://github.com/AnuragPowtshyan/Customer-Complaint-Analyzer-for-Small-Business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3A3EA-5D61-0CBB-815B-4198D95F6FD9}"/>
              </a:ext>
            </a:extLst>
          </p:cNvPr>
          <p:cNvSpPr txBox="1"/>
          <p:nvPr/>
        </p:nvSpPr>
        <p:spPr>
          <a:xfrm>
            <a:off x="6253316" y="5517989"/>
            <a:ext cx="5830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Name: Anurag Kumar  </a:t>
            </a:r>
          </a:p>
          <a:p>
            <a:pPr algn="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Role:- Data Analyst Intern  </a:t>
            </a:r>
          </a:p>
          <a:p>
            <a:pPr algn="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University:-- Indian Institute of Technology Patna  </a:t>
            </a:r>
          </a:p>
          <a:p>
            <a:pPr algn="r"/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Internship at: </a:t>
            </a:r>
            <a:r>
              <a:rPr lang="en-IN" b="1" dirty="0" err="1">
                <a:solidFill>
                  <a:schemeClr val="bg2">
                    <a:lumMod val="25000"/>
                  </a:schemeClr>
                </a:solidFill>
              </a:rPr>
              <a:t>Guvi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 HCL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9850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0016-1E14-AA8A-1FDA-36E752EAF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1" y="603077"/>
            <a:ext cx="8915399" cy="226278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b="1" dirty="0"/>
              <a:t>Project Objective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ABA4E-5975-614F-8AF2-424946D100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0" y="2588097"/>
            <a:ext cx="8915399" cy="3930690"/>
          </a:xfrm>
        </p:spPr>
        <p:txBody>
          <a:bodyPr>
            <a:normAutofit/>
          </a:bodyPr>
          <a:lstStyle/>
          <a:p>
            <a:r>
              <a:rPr lang="en-US" b="1" dirty="0"/>
              <a:t>This project aims to help a small business understand its customer complaints better. I used data analysis and sentiment tools to find patterns and emotions in the feedback. The dashboard makes it easy to see what’s going wrong and where improvements can be made.</a:t>
            </a:r>
            <a:endParaRPr lang="en-IN" b="1" dirty="0"/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Identify recurring customer issues by </a:t>
            </a:r>
            <a:r>
              <a:rPr lang="en-IN" b="1" dirty="0" err="1"/>
              <a:t>analyzing</a:t>
            </a:r>
            <a:r>
              <a:rPr lang="en-IN" b="1" dirty="0"/>
              <a:t> complaint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Understand customer sentiment using natural language processing(VADER).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Visualize complaint trends across time, regions, and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Generate actionable insights to help the business improve service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Use Python, MySQL, and Power BI to build the full project from start to finish.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2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B270-FF5F-CFC0-CD63-828676C99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21438-A3DC-008B-D82E-04BA50B3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 </a:t>
            </a:r>
            <a:br>
              <a:rPr lang="en-US" b="1" dirty="0"/>
            </a:br>
            <a:r>
              <a:rPr lang="en-US" b="1" dirty="0"/>
              <a:t>Used for cleaning complaint data and analyzing sentiment with VADER.</a:t>
            </a:r>
          </a:p>
          <a:p>
            <a:r>
              <a:rPr lang="en-US" b="1" dirty="0"/>
              <a:t>MySQL </a:t>
            </a:r>
            <a:br>
              <a:rPr lang="en-US" b="1" dirty="0"/>
            </a:br>
            <a:r>
              <a:rPr lang="en-US" b="1" dirty="0"/>
              <a:t>Stored structured data for efficient querying and trend analysis.</a:t>
            </a:r>
          </a:p>
          <a:p>
            <a:r>
              <a:rPr lang="en-US" b="1" dirty="0"/>
              <a:t>Power BI </a:t>
            </a:r>
            <a:br>
              <a:rPr lang="en-US" b="1" dirty="0"/>
            </a:br>
            <a:r>
              <a:rPr lang="en-US" b="1" dirty="0"/>
              <a:t>Designed interactive dashboards to visualize complaints by time, region, and sentiment.</a:t>
            </a:r>
          </a:p>
          <a:p>
            <a:r>
              <a:rPr lang="en-US" b="1" dirty="0"/>
              <a:t>GitHub </a:t>
            </a:r>
            <a:br>
              <a:rPr lang="en-US" b="1" dirty="0"/>
            </a:br>
            <a:r>
              <a:rPr lang="en-US" b="1" dirty="0"/>
              <a:t>Hosted the full project with version control and documentation.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49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6152-874A-7D91-DB0A-A626E3B1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Overview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F8FB72-C811-6AD2-B0B0-B912D4826F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33" y="1700981"/>
            <a:ext cx="7394727" cy="420286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F49B1-C39C-F003-374B-3F628A5F1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81014" y="1700981"/>
            <a:ext cx="3510986" cy="42028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Total Complaints: 1,000</a:t>
            </a:r>
          </a:p>
          <a:p>
            <a:r>
              <a:rPr lang="en-US" b="1" dirty="0"/>
              <a:t>Sentiment Breakdown:</a:t>
            </a:r>
          </a:p>
          <a:p>
            <a:pPr lvl="1"/>
            <a:r>
              <a:rPr lang="en-US" b="1" dirty="0"/>
              <a:t>Neutral: 79.1%</a:t>
            </a:r>
          </a:p>
          <a:p>
            <a:pPr lvl="1"/>
            <a:r>
              <a:rPr lang="en-US" b="1" dirty="0"/>
              <a:t>Positive: 20.9%</a:t>
            </a:r>
          </a:p>
          <a:p>
            <a:r>
              <a:rPr lang="en-US" b="1" dirty="0"/>
              <a:t>Top Complaint Category: </a:t>
            </a:r>
            <a:r>
              <a:rPr lang="en-US" b="1" i="1" dirty="0"/>
              <a:t>Service</a:t>
            </a:r>
            <a:endParaRPr lang="en-US" b="1" dirty="0"/>
          </a:p>
          <a:p>
            <a:r>
              <a:rPr lang="en-US" b="1" dirty="0"/>
              <a:t>Top 3 Categories:</a:t>
            </a:r>
          </a:p>
          <a:p>
            <a:pPr lvl="1"/>
            <a:r>
              <a:rPr lang="en-US" b="1" dirty="0"/>
              <a:t>Service (221)</a:t>
            </a:r>
          </a:p>
          <a:p>
            <a:pPr lvl="1"/>
            <a:r>
              <a:rPr lang="en-US" b="1" dirty="0"/>
              <a:t>Technical Support (209)</a:t>
            </a:r>
          </a:p>
          <a:p>
            <a:pPr lvl="1"/>
            <a:r>
              <a:rPr lang="en-US" b="1" dirty="0"/>
              <a:t>Product Quality (196)</a:t>
            </a:r>
          </a:p>
          <a:p>
            <a:r>
              <a:rPr lang="en-US" b="1" dirty="0"/>
              <a:t>Region-wise Map: Shows complaint density across India</a:t>
            </a:r>
          </a:p>
          <a:p>
            <a:r>
              <a:rPr lang="en-US" b="1" dirty="0"/>
              <a:t>Monthly Trends: Peaks in May</a:t>
            </a:r>
          </a:p>
          <a:p>
            <a:r>
              <a:rPr lang="en-US" b="1" dirty="0"/>
              <a:t>Avg. Resolution Time: 12.4 days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29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D734-F4D0-3276-9E15-20D26546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4006D-24E6-977E-E52E-5E5804CA7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Service-related complaints are highest (22.1%)</a:t>
            </a:r>
          </a:p>
          <a:p>
            <a:r>
              <a:rPr lang="en-US" b="1" dirty="0"/>
              <a:t>Neutral sentiment dominates (79.1%)</a:t>
            </a:r>
          </a:p>
          <a:p>
            <a:r>
              <a:rPr lang="en-US" b="1" dirty="0"/>
              <a:t>May saw a spike in complaints — possible seasonal issue</a:t>
            </a:r>
          </a:p>
          <a:p>
            <a:r>
              <a:rPr lang="en-US" b="1" dirty="0"/>
              <a:t>Resolution time averages 12.4 days</a:t>
            </a:r>
          </a:p>
          <a:p>
            <a:r>
              <a:rPr lang="en-US" b="1" dirty="0"/>
              <a:t>Certain regions show higher complaint volume</a:t>
            </a:r>
          </a:p>
          <a:p>
            <a:r>
              <a:rPr lang="en-US" b="1" dirty="0"/>
              <a:t>Neutral sentiment is common in service and support issues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863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4B55-5815-71E3-1B9F-6FE2BFD7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Suggested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01C2-1AC9-4F69-DA0D-7D0CE09A2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Streamline service workflows to reduce recurring complaints </a:t>
            </a:r>
            <a:r>
              <a:rPr lang="en-US" b="1" i="1" dirty="0"/>
              <a:t>focus on top complaint categories like service and support.</a:t>
            </a:r>
            <a:endParaRPr lang="en-US" b="1" dirty="0"/>
          </a:p>
          <a:p>
            <a:r>
              <a:rPr lang="en-US" b="1" dirty="0"/>
              <a:t>Launch targeted feedback campaigns in high-complaint regions </a:t>
            </a:r>
            <a:r>
              <a:rPr lang="en-US" b="1" i="1" dirty="0"/>
              <a:t>engage customers to identify root causes and improve satisfaction.</a:t>
            </a:r>
            <a:endParaRPr lang="en-US" b="1" dirty="0"/>
          </a:p>
          <a:p>
            <a:r>
              <a:rPr lang="en-US" b="1" dirty="0"/>
              <a:t>Monitor resolution time monthly to boost responsiveness </a:t>
            </a:r>
            <a:r>
              <a:rPr lang="en-US" b="1" i="1" dirty="0"/>
              <a:t>set internal benchmarks and track progress over time.</a:t>
            </a:r>
            <a:endParaRPr lang="en-US" b="1" dirty="0"/>
          </a:p>
          <a:p>
            <a:r>
              <a:rPr lang="en-US" b="1" dirty="0"/>
              <a:t>Leverage sentiment trends to guide support tone and training </a:t>
            </a:r>
            <a:r>
              <a:rPr lang="en-US" b="1" i="1" dirty="0"/>
              <a:t>neutral feedback suggests opportunity for empathy-driven communication.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81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4095-5017-E427-4B90-81E7652C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Sentiment Analysis in Python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09CEA1-12F8-7A97-BB00-774AFBFBDD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95243" y="2687340"/>
            <a:ext cx="3705145" cy="3137465"/>
          </a:xfrm>
          <a:prstGeom prst="rect">
            <a:avLst/>
          </a:prstGeom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3DFB47C6-3311-D78C-EA32-E039ED277CC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327355" y="1647107"/>
            <a:ext cx="10509603" cy="42473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VADER Sentiment Analysis 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•Used the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VADER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model from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vaderSentiment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library to classify complaint categories into Positive, Negative, or Neutral sentiments.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Steps 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•  Dropped null values.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•  Standardized complaint categories using 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str.title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and .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str.strip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().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•  Converted Date Filed to datetime format and removed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invalid entries.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Code Snippet (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Colab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40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3FF34D6-87E2-8A3A-F6AC-D11B4A6987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" b="198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1F18A-ED29-B632-4725-26FDA557F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b="1" dirty="0"/>
              <a:t>Complaint data stored in MySQL for structured querying and seamless integration with Python and Power BI.</a:t>
            </a:r>
            <a:endParaRPr lang="en-IN" sz="18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6786F4C-0E55-FF94-94A2-833A48CB5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89213" y="4622305"/>
            <a:ext cx="64556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3600" dirty="0"/>
              <a:t>MySQL Database Overview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7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0F14-2295-9698-6FC6-A84E1699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662D-FF85-88F0-0F4C-010F6B9C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dashboard was designed to analyze customer complaints and uncover key pain points across categories and regions.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By visualizing sentiment and complaint trends, it enables quick diagnosis of service issues and supports targeted improvements.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project demonstrates a complete analytics pipeline, integrating Python for data cleaning and sentiment analysis, MySQL for structured storage, and Power BI for executive-level visualization.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insights empower businesses to make informed, customer-centric decisions that improve satisfaction and operational efficiency.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221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238</TotalTime>
  <Words>591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Comic Sans MS</vt:lpstr>
      <vt:lpstr>Constantia</vt:lpstr>
      <vt:lpstr>Wingdings 3</vt:lpstr>
      <vt:lpstr>Wisp</vt:lpstr>
      <vt:lpstr>Customer Complaint  Analyzer For Small Business </vt:lpstr>
      <vt:lpstr>   Project Objective </vt:lpstr>
      <vt:lpstr>Tools &amp; Technologies</vt:lpstr>
      <vt:lpstr>Dashboard Overview</vt:lpstr>
      <vt:lpstr>Insights Summary</vt:lpstr>
      <vt:lpstr>Suggested Actions</vt:lpstr>
      <vt:lpstr>Sentiment Analysis in Python</vt:lpstr>
      <vt:lpstr>MySQL Database Overview  </vt:lpstr>
      <vt:lpstr>Conclusion</vt:lpstr>
      <vt:lpstr>Thanks for Reviewing My Internship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Anurag kumar</dc:creator>
  <cp:lastModifiedBy>Anurag kumar</cp:lastModifiedBy>
  <cp:revision>2</cp:revision>
  <dcterms:created xsi:type="dcterms:W3CDTF">2025-08-12T10:34:26Z</dcterms:created>
  <dcterms:modified xsi:type="dcterms:W3CDTF">2025-08-12T14:32:26Z</dcterms:modified>
</cp:coreProperties>
</file>