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9931C-58AC-427F-AE8A-E4A86EE3BE7E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81166-FF37-4832-8384-C5748C67C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898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37EA88D-D2FC-48F6-BD92-3A7BB9DBD779}" type="datetime1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F3A19A5-DAC7-4801-9A81-7E98A7240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37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61F2-0592-42A2-93DC-727DBAB52A08}" type="datetime1">
              <a:rPr lang="en-IN" smtClean="0"/>
              <a:t>29-08-2025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19A5-DAC7-4801-9A81-7E98A7240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15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5D35-1848-4219-8F67-DC5A2CDE4F1E}" type="datetime1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19A5-DAC7-4801-9A81-7E98A7240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472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85B-668F-4DD5-A33F-CF0B166E0C99}" type="datetime1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19A5-DAC7-4801-9A81-7E98A7240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244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1DCD-D471-4FE4-BCC0-4841832BA4FA}" type="datetime1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19A5-DAC7-4801-9A81-7E98A7240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746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D512-EDFB-4053-90D5-68BA7EB96618}" type="datetime1">
              <a:rPr lang="en-IN" smtClean="0"/>
              <a:t>29-08-2025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19A5-DAC7-4801-9A81-7E98A7240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983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8387-6270-41F0-A434-768EABE5B801}" type="datetime1">
              <a:rPr lang="en-IN" smtClean="0"/>
              <a:t>29-08-2025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19A5-DAC7-4801-9A81-7E98A7240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537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1D2F77A-4582-4D53-9DB8-D11DB20507F2}" type="datetime1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19A5-DAC7-4801-9A81-7E98A7240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712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9AB3090-454D-4441-A5CD-4FC50B0EF33B}" type="datetime1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19A5-DAC7-4801-9A81-7E98A7240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6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1F1E-0095-47A0-AB60-8944A859F3CF}" type="datetime1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19A5-DAC7-4801-9A81-7E98A7240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35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D780-1EE0-4790-B826-B264F3EFB3CF}" type="datetime1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19A5-DAC7-4801-9A81-7E98A7240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54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D1A9-E2C8-4007-A378-3504F6A59FA5}" type="datetime1">
              <a:rPr lang="en-IN" smtClean="0"/>
              <a:t>29-08-2025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19A5-DAC7-4801-9A81-7E98A7240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93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6499-B125-4BCA-97B6-CA9EA4279FCD}" type="datetime1">
              <a:rPr lang="en-IN" smtClean="0"/>
              <a:t>29-08-2025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19A5-DAC7-4801-9A81-7E98A7240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96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C0A4-AEA3-4DFE-98B3-B21150797F22}" type="datetime1">
              <a:rPr lang="en-IN" smtClean="0"/>
              <a:t>29-08-2025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19A5-DAC7-4801-9A81-7E98A7240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18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4A3-DFA2-464F-82AE-D3CBD4023C5A}" type="datetime1">
              <a:rPr lang="en-IN" smtClean="0"/>
              <a:t>29-08-2025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19A5-DAC7-4801-9A81-7E98A7240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54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C5D9-FC48-4DC6-8739-8A053D7374EA}" type="datetime1">
              <a:rPr lang="en-IN" smtClean="0"/>
              <a:t>29-08-2025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19A5-DAC7-4801-9A81-7E98A7240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01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2457-5B11-4652-BD7B-E9263E8AD7C2}" type="datetime1">
              <a:rPr lang="en-IN" smtClean="0"/>
              <a:t>29-08-2025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19A5-DAC7-4801-9A81-7E98A7240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24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D6B2007-B6FF-4C14-8C2D-01B62C3E70EC}" type="datetime1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F3A19A5-DAC7-4801-9A81-7E98A7240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0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uragPowtshyan/Global-Sales-Performance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8DD6-FF24-BF71-B39E-6A8BAA19C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413" y="2404534"/>
            <a:ext cx="10422194" cy="1646302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l"/>
            <a:r>
              <a:rPr lang="en-US" sz="7200" b="1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Global Sales Performance Dashboard</a:t>
            </a:r>
            <a:endParaRPr lang="en-IN" sz="7200" b="1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BD654-31AC-61C9-91CF-0665CDCB65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Internship Project Using Power BI</a:t>
            </a:r>
            <a:endParaRPr lang="en-IN" cap="none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21E86-0A80-E376-FAC9-1EFA7804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19A5-DAC7-4801-9A81-7E98A72400A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FCD3-2697-EE17-38BC-C4E3F54B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2370667"/>
            <a:ext cx="8825659" cy="1822514"/>
          </a:xfrm>
        </p:spPr>
        <p:txBody>
          <a:bodyPr/>
          <a:lstStyle/>
          <a:p>
            <a:r>
              <a:rPr lang="en-US" b="1" dirty="0"/>
              <a:t>Thanks for Reviewing My Internship Project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193C6-E39A-B0DA-0709-C55741A9C5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GitHub Repository : - </a:t>
            </a:r>
            <a:r>
              <a:rPr lang="en-US" dirty="0">
                <a:hlinkClick r:id="rId2"/>
              </a:rPr>
              <a:t>https://github.com/AnuragPowtshyan/Global-Sales-Performance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F4F38-A3BC-FEB9-FF9C-D9C43AA9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19A5-DAC7-4801-9A81-7E98A72400A6}" type="slidenum">
              <a:rPr lang="en-IN" smtClean="0"/>
              <a:t>10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01CA5F-8DFC-5673-7C08-659D7D2C481A}"/>
              </a:ext>
            </a:extLst>
          </p:cNvPr>
          <p:cNvSpPr txBox="1"/>
          <p:nvPr/>
        </p:nvSpPr>
        <p:spPr>
          <a:xfrm>
            <a:off x="6238875" y="5467350"/>
            <a:ext cx="5781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Name: </a:t>
            </a:r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Anurag Kumar  </a:t>
            </a:r>
          </a:p>
          <a:p>
            <a:pPr algn="r"/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Role:- </a:t>
            </a:r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Data Analyst Intern  </a:t>
            </a:r>
          </a:p>
          <a:p>
            <a:pPr algn="r"/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University:- </a:t>
            </a:r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Indian Institute of Technology Patna  </a:t>
            </a:r>
          </a:p>
          <a:p>
            <a:pPr algn="r"/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Internship at: </a:t>
            </a:r>
            <a:r>
              <a:rPr lang="en-IN" b="1" dirty="0" err="1">
                <a:solidFill>
                  <a:schemeClr val="bg2">
                    <a:lumMod val="25000"/>
                  </a:schemeClr>
                </a:solidFill>
              </a:rPr>
              <a:t>Guvi</a:t>
            </a:r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 HCL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941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CEA6D-39E0-E2CF-80A0-7040C290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F7E34-1AF3-49CA-180A-E90AA593D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This project focuses on building an interactive Power BI dashboard using Kaggle’s global sales dataset (2011–2014). It compares regional sales, profits, and growth trends over time through map-based and line visualizations. The dashboard enables clear business insights and supports strategic decision-making through data storytelling.</a:t>
            </a:r>
            <a:br>
              <a:rPr lang="en-US" b="1" dirty="0"/>
            </a:br>
            <a:endParaRPr lang="en-US" b="1" dirty="0"/>
          </a:p>
          <a:p>
            <a:r>
              <a:rPr lang="en-US" b="1" dirty="0"/>
              <a:t>Data Source : </a:t>
            </a:r>
            <a:r>
              <a:rPr lang="en-US" dirty="0"/>
              <a:t>Kaggle (Global Sales Data, 2011-2014).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Tools Used : </a:t>
            </a:r>
            <a:r>
              <a:rPr lang="en-US" dirty="0"/>
              <a:t>Python (data cleaning), Power BI (dashboard development).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Visuals Included : </a:t>
            </a:r>
            <a:r>
              <a:rPr lang="en-US" dirty="0"/>
              <a:t>Map charts, line graphs , KPI Cards, Slicers , Donut chart, </a:t>
            </a:r>
            <a:r>
              <a:rPr lang="en-US" dirty="0" err="1"/>
              <a:t>Treemap</a:t>
            </a:r>
            <a:r>
              <a:rPr lang="en-US" dirty="0"/>
              <a:t>.</a:t>
            </a:r>
          </a:p>
          <a:p>
            <a:r>
              <a:rPr lang="en-US" b="1" dirty="0"/>
              <a:t>Insights Delivered : </a:t>
            </a:r>
            <a:r>
              <a:rPr lang="en-US" dirty="0"/>
              <a:t>Compared </a:t>
            </a:r>
            <a:r>
              <a:rPr lang="en-IN" dirty="0"/>
              <a:t>regional sales performance </a:t>
            </a:r>
            <a:r>
              <a:rPr lang="en-US" dirty="0"/>
              <a:t>and analyzed growth trends over time using interactive visualizations.</a:t>
            </a:r>
          </a:p>
          <a:p>
            <a:r>
              <a:rPr lang="en-US" dirty="0"/>
              <a:t> </a:t>
            </a:r>
            <a:r>
              <a:rPr lang="en-IN" b="1" dirty="0"/>
              <a:t>Business Value: </a:t>
            </a:r>
            <a:r>
              <a:rPr lang="en-US" dirty="0"/>
              <a:t>Enables fast decisions, showcases top regions and products, and adapts easily to future datasets.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CD1DE-D820-CD2A-3E48-04C79D95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19A5-DAC7-4801-9A81-7E98A72400A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28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973E-47CF-6575-E015-044EBFE05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&amp; Preparation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D4132-3A65-CEC7-9191-730916461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3036" y="2633013"/>
            <a:ext cx="5812964" cy="3915152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IN" sz="1900" b="1" dirty="0"/>
              <a:t>Tools &amp; Environment</a:t>
            </a:r>
          </a:p>
          <a:p>
            <a:r>
              <a:rPr lang="en-IN" sz="1900" dirty="0"/>
              <a:t>Google </a:t>
            </a:r>
            <a:r>
              <a:rPr lang="en-IN" sz="1900" dirty="0" err="1"/>
              <a:t>Colab</a:t>
            </a:r>
            <a:r>
              <a:rPr lang="en-IN" sz="1900" dirty="0"/>
              <a:t> for Python scripting</a:t>
            </a:r>
          </a:p>
          <a:p>
            <a:r>
              <a:rPr lang="en-IN" sz="1900" dirty="0"/>
              <a:t>Pandas for data manipulation</a:t>
            </a:r>
          </a:p>
          <a:p>
            <a:r>
              <a:rPr lang="en-IN" sz="1900" dirty="0"/>
              <a:t>CSV file stored in Google Drive.</a:t>
            </a:r>
          </a:p>
          <a:p>
            <a:pPr marL="0" indent="0" algn="ctr">
              <a:buNone/>
            </a:pPr>
            <a:r>
              <a:rPr lang="en-IN" sz="1900" b="1" dirty="0"/>
              <a:t>Key Cleaning Actions</a:t>
            </a:r>
          </a:p>
          <a:p>
            <a:r>
              <a:rPr lang="en-US" sz="1900" dirty="0"/>
              <a:t>Deduplication : Removed repeated entries to ensure data accuracy.</a:t>
            </a:r>
          </a:p>
          <a:p>
            <a:r>
              <a:rPr lang="en-US" sz="1900" dirty="0"/>
              <a:t>Missing Value Handling : Replaced nulls in Postal Code with “No Data”.</a:t>
            </a:r>
          </a:p>
          <a:p>
            <a:r>
              <a:rPr lang="en-US" sz="1900" dirty="0"/>
              <a:t>Feature Engineering : Created a new column “Net Profit” for  deeper financial analysis.</a:t>
            </a:r>
          </a:p>
          <a:p>
            <a:r>
              <a:rPr lang="en-US" sz="1900" dirty="0"/>
              <a:t>Export : Saved and downloaded the cleaned dataset for Power BI integration.</a:t>
            </a:r>
          </a:p>
          <a:p>
            <a:pPr marL="0" indent="0" algn="ctr">
              <a:buNone/>
            </a:pPr>
            <a:r>
              <a:rPr lang="en-US" sz="1900" b="1" dirty="0"/>
              <a:t>Output</a:t>
            </a:r>
          </a:p>
          <a:p>
            <a:r>
              <a:rPr lang="en-US" sz="1900" dirty="0"/>
              <a:t>A clean, structured dataset with enhanced fields.</a:t>
            </a:r>
          </a:p>
          <a:p>
            <a:r>
              <a:rPr lang="en-US" sz="1900" dirty="0"/>
              <a:t>Ready for import into Power BI for dashboard.</a:t>
            </a:r>
          </a:p>
          <a:p>
            <a:r>
              <a:rPr lang="en-US" sz="1900" dirty="0"/>
              <a:t>Ensures compatibility and support business storytelling.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0A57719-42F7-A366-D7E1-5986FC5B87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338" y="2505075"/>
            <a:ext cx="5702688" cy="417102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E9C2B-735E-D2A5-1CE6-DE2BDBFD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19A5-DAC7-4801-9A81-7E98A72400A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92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FE28B-B7E9-A50F-57FD-A103C178F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Overview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FE7E1FA-EC42-46B3-376F-D677A6C082C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" t="-3724" r="-1297" b="-1486"/>
          <a:stretch>
            <a:fillRect/>
          </a:stretch>
        </p:blipFill>
        <p:spPr>
          <a:xfrm>
            <a:off x="6095999" y="1563329"/>
            <a:ext cx="6063825" cy="367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17C07-8FE6-B135-3BB6-2315467C8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Tool Used </a:t>
            </a:r>
            <a:r>
              <a:rPr lang="en-IN" b="1" dirty="0"/>
              <a:t>: Power BI for building   interactive, multi page dashboards.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3412A3-47D7-1CF9-CCF4-54DCC1FB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19A5-DAC7-4801-9A81-7E98A72400A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14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72D3-1CC0-B7EE-6269-E2BCB308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3B4B0-2504-53F6-DFD8-3B6DEAED55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Summary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Executive KPI Dashboard</a:t>
            </a:r>
            <a:br>
              <a:rPr lang="en-US" dirty="0"/>
            </a:br>
            <a:endParaRPr lang="en-US" dirty="0"/>
          </a:p>
          <a:p>
            <a:r>
              <a:rPr lang="en-US" dirty="0"/>
              <a:t>Global Sales Dashboard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Insights &amp; Interpretation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Insights &amp; Interpretation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79DDE-157D-53B9-A991-EAFA8F5A04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Project objective, key insights, and recommendations.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High-level metrics with slicers for quick filtering.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Detailed breakdown by region, segment, sub-category.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Strategic analysis of trends and customer behavior</a:t>
            </a:r>
            <a:br>
              <a:rPr lang="en-US" dirty="0"/>
            </a:br>
            <a:endParaRPr lang="en-US" dirty="0"/>
          </a:p>
          <a:p>
            <a:r>
              <a:rPr lang="en-US" dirty="0"/>
              <a:t>Additional deep dives and supporting visuals</a:t>
            </a:r>
          </a:p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02A43E-4D4F-7732-54B9-FABF1C3EE847}"/>
              </a:ext>
            </a:extLst>
          </p:cNvPr>
          <p:cNvCxnSpPr>
            <a:cxnSpLocks/>
          </p:cNvCxnSpPr>
          <p:nvPr/>
        </p:nvCxnSpPr>
        <p:spPr>
          <a:xfrm>
            <a:off x="5058337" y="2470970"/>
            <a:ext cx="0" cy="340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BAAF49-9723-1953-8BA4-242B4B8A5E02}"/>
              </a:ext>
            </a:extLst>
          </p:cNvPr>
          <p:cNvCxnSpPr>
            <a:cxnSpLocks/>
          </p:cNvCxnSpPr>
          <p:nvPr/>
        </p:nvCxnSpPr>
        <p:spPr>
          <a:xfrm flipV="1">
            <a:off x="5058337" y="2389239"/>
            <a:ext cx="6268424" cy="81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6EAAB0-0F56-F3F5-660E-0AA97629F11F}"/>
              </a:ext>
            </a:extLst>
          </p:cNvPr>
          <p:cNvCxnSpPr/>
          <p:nvPr/>
        </p:nvCxnSpPr>
        <p:spPr>
          <a:xfrm flipH="1" flipV="1">
            <a:off x="796413" y="2430104"/>
            <a:ext cx="4261924" cy="40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F0189D3-7932-2538-B848-332EEF8D0B09}"/>
              </a:ext>
            </a:extLst>
          </p:cNvPr>
          <p:cNvCxnSpPr>
            <a:cxnSpLocks/>
          </p:cNvCxnSpPr>
          <p:nvPr/>
        </p:nvCxnSpPr>
        <p:spPr>
          <a:xfrm>
            <a:off x="796413" y="2430104"/>
            <a:ext cx="0" cy="3449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85F0578-EAC4-D895-CDE4-639C063109BF}"/>
              </a:ext>
            </a:extLst>
          </p:cNvPr>
          <p:cNvCxnSpPr/>
          <p:nvPr/>
        </p:nvCxnSpPr>
        <p:spPr>
          <a:xfrm>
            <a:off x="796413" y="5879690"/>
            <a:ext cx="105303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C281BB-27DE-BE23-EFAE-8A167B34CFC1}"/>
              </a:ext>
            </a:extLst>
          </p:cNvPr>
          <p:cNvCxnSpPr>
            <a:cxnSpLocks/>
          </p:cNvCxnSpPr>
          <p:nvPr/>
        </p:nvCxnSpPr>
        <p:spPr>
          <a:xfrm>
            <a:off x="11326761" y="2389239"/>
            <a:ext cx="0" cy="3490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3C5BB7-1F86-0B62-56AE-174297182FE6}"/>
              </a:ext>
            </a:extLst>
          </p:cNvPr>
          <p:cNvCxnSpPr/>
          <p:nvPr/>
        </p:nvCxnSpPr>
        <p:spPr>
          <a:xfrm flipH="1">
            <a:off x="796413" y="3175819"/>
            <a:ext cx="105303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38A6D8F-0DFF-9E27-1251-55D985D8BC0E}"/>
              </a:ext>
            </a:extLst>
          </p:cNvPr>
          <p:cNvCxnSpPr/>
          <p:nvPr/>
        </p:nvCxnSpPr>
        <p:spPr>
          <a:xfrm flipH="1">
            <a:off x="796413" y="3790335"/>
            <a:ext cx="105303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D838B9D-CCA3-CCB2-0E8F-297BC7816286}"/>
              </a:ext>
            </a:extLst>
          </p:cNvPr>
          <p:cNvCxnSpPr/>
          <p:nvPr/>
        </p:nvCxnSpPr>
        <p:spPr>
          <a:xfrm flipH="1">
            <a:off x="796413" y="4483510"/>
            <a:ext cx="105303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16A83CE-689E-EE1B-71E1-A5CDE32E1836}"/>
              </a:ext>
            </a:extLst>
          </p:cNvPr>
          <p:cNvCxnSpPr/>
          <p:nvPr/>
        </p:nvCxnSpPr>
        <p:spPr>
          <a:xfrm flipH="1">
            <a:off x="796413" y="5147187"/>
            <a:ext cx="105303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9FC22-B0FF-119B-5325-E61CFA11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19A5-DAC7-4801-9A81-7E98A72400A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78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84DB-E3FC-9A43-B810-4D8EEC97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Performance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257839-4E52-46DB-E62A-C0A867A8E9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975387"/>
            <a:ext cx="10181640" cy="2672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Central Region</a:t>
            </a:r>
            <a:r>
              <a:rPr lang="en-US" dirty="0"/>
              <a:t> leads with ₹2.8M in total sales, showing consistent dominance.</a:t>
            </a:r>
          </a:p>
          <a:p>
            <a:r>
              <a:rPr lang="en-US" b="1" dirty="0"/>
              <a:t>Consumer Segment</a:t>
            </a:r>
            <a:r>
              <a:rPr lang="en-US" dirty="0"/>
              <a:t> contributes 51.48% of overall sales, outperforming other segments.</a:t>
            </a:r>
          </a:p>
          <a:p>
            <a:r>
              <a:rPr lang="en-US" b="1" dirty="0"/>
              <a:t>Phones</a:t>
            </a:r>
            <a:r>
              <a:rPr lang="en-US" dirty="0"/>
              <a:t> are the top sub-category across all years, indicating strong demand.</a:t>
            </a:r>
          </a:p>
          <a:p>
            <a:r>
              <a:rPr lang="en-US" b="1" dirty="0"/>
              <a:t>Standard Class</a:t>
            </a:r>
            <a:r>
              <a:rPr lang="en-US" dirty="0"/>
              <a:t> shipping is preferred in over 60% of orders.</a:t>
            </a:r>
          </a:p>
          <a:p>
            <a:r>
              <a:rPr lang="en-US" dirty="0"/>
              <a:t>Sales grew from ₹2.3M to ₹4.3M — a 60% increase over the final year.</a:t>
            </a:r>
          </a:p>
          <a:p>
            <a:r>
              <a:rPr lang="en-US" b="1" dirty="0"/>
              <a:t>South and East Regions</a:t>
            </a:r>
            <a:r>
              <a:rPr lang="en-US" dirty="0"/>
              <a:t> show lower sales, suggesting need for targeted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A9090-D45C-3D5A-A985-C73552B80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19A5-DAC7-4801-9A81-7E98A72400A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02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47549-0FD9-1C51-04EB-B4E9BE82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03B39-88CD-7947-E8DB-3D3BD3FEF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Boost South &amp; East Region Sales : - </a:t>
            </a:r>
            <a:r>
              <a:rPr lang="en-US" dirty="0"/>
              <a:t>Launch localized promotions and partner with regional distributors to improve reach and engagement.</a:t>
            </a:r>
          </a:p>
          <a:p>
            <a:r>
              <a:rPr lang="en-US" b="1" dirty="0"/>
              <a:t>Expand Phone Category Offerings : - </a:t>
            </a:r>
            <a:r>
              <a:rPr lang="en-US" dirty="0"/>
              <a:t>Introduce bundled deals, accessories, and loyalty programs to capitalize on high demand.</a:t>
            </a:r>
          </a:p>
          <a:p>
            <a:r>
              <a:rPr lang="en-US" b="1" dirty="0"/>
              <a:t>Leverage Consumer Segment Growth : - </a:t>
            </a:r>
            <a:r>
              <a:rPr lang="en-US" dirty="0"/>
              <a:t>Target repeat buyers with personalized email campaigns and excusive discounts.</a:t>
            </a:r>
          </a:p>
          <a:p>
            <a:r>
              <a:rPr lang="en-US" b="1" dirty="0"/>
              <a:t>Optimize Shipping Strategy : - </a:t>
            </a:r>
            <a:r>
              <a:rPr lang="en-US" dirty="0"/>
              <a:t>Promote Standard Class shipping with incentives, while exploring faster options for premium customers.</a:t>
            </a:r>
          </a:p>
          <a:p>
            <a:r>
              <a:rPr lang="en-US" b="1" dirty="0"/>
              <a:t>Sustain Year-Over-Year Growth : - </a:t>
            </a:r>
            <a:r>
              <a:rPr lang="en-US" dirty="0"/>
              <a:t>Invest in data-driven marketing and inventory planning to maintain upward sales trajectory.</a:t>
            </a:r>
            <a:endParaRPr lang="en-US" b="1" dirty="0"/>
          </a:p>
          <a:p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8C842-A875-C1FB-3E1A-F5651CC4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19A5-DAC7-4801-9A81-7E98A72400A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92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1321-0A54-4401-797A-468A41BF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Strategic Impact of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2C04D-C72C-1DDA-CE57-A6D02DC35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1782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dashboard transforms raw sales data into actionable insights for strategic decision-making.</a:t>
            </a:r>
          </a:p>
          <a:p>
            <a:r>
              <a:rPr lang="en-US" dirty="0"/>
              <a:t>Enables quick comparison of regional sales performance.</a:t>
            </a:r>
          </a:p>
          <a:p>
            <a:r>
              <a:rPr lang="en-US" dirty="0"/>
              <a:t>Helps identify top-performing segments and products.</a:t>
            </a:r>
          </a:p>
          <a:p>
            <a:r>
              <a:rPr lang="en-IN" dirty="0"/>
              <a:t>Supports year-over-year growth tracking.</a:t>
            </a:r>
          </a:p>
          <a:p>
            <a:r>
              <a:rPr lang="en-US" dirty="0"/>
              <a:t>Reveals high-potential regions for investment (e.g., Central).</a:t>
            </a:r>
          </a:p>
          <a:p>
            <a:r>
              <a:rPr lang="en-US" dirty="0"/>
              <a:t>Highlights underperforming areas needing attention (e.g., South, East).</a:t>
            </a:r>
          </a:p>
          <a:p>
            <a:r>
              <a:rPr lang="en-US" dirty="0"/>
              <a:t>Guides product strategy based on sub-category trends (e.g., Phones).</a:t>
            </a:r>
          </a:p>
          <a:p>
            <a:r>
              <a:rPr lang="en-US" dirty="0"/>
              <a:t>Dashboard built with clean, structured data.</a:t>
            </a:r>
          </a:p>
          <a:p>
            <a:r>
              <a:rPr lang="en-US" dirty="0"/>
              <a:t>Easily adaptable to new datasets, KPIs, or business domains.</a:t>
            </a:r>
          </a:p>
          <a:p>
            <a:r>
              <a:rPr lang="en-US" dirty="0"/>
              <a:t>Can be reused across departments or industries.</a:t>
            </a:r>
          </a:p>
          <a:p>
            <a:r>
              <a:rPr lang="en-US" dirty="0"/>
              <a:t>Executive-friendly layout with clear storytelling.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2874C-737B-A7ED-713A-BEFBD32B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19A5-DAC7-4801-9A81-7E98A72400A6}" type="slidenum">
              <a:rPr lang="en-IN" smtClean="0"/>
              <a:t>8</a:t>
            </a:fld>
            <a:endParaRPr lang="en-I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486C579-8EE9-10ED-61EA-848A5B7D4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year-over-year growth trackin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85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580E0-8086-35FE-9136-A2D97A3D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4FAF3-2861-6256-829E-F40D25F93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Cleaned, transformed, and visualized real-world sales data using Python and Power BI.</a:t>
            </a:r>
          </a:p>
          <a:p>
            <a:r>
              <a:rPr lang="en-US" dirty="0"/>
              <a:t>Built a multi-page, interactive dashboard with slicers, KPIs, and regional breakdowns.</a:t>
            </a:r>
          </a:p>
          <a:p>
            <a:r>
              <a:rPr lang="en-US" dirty="0"/>
              <a:t>Identified the Central region, Consumer segment, and Phones sub-category as top performers driving overall sales and profit-growth.</a:t>
            </a:r>
          </a:p>
          <a:p>
            <a:r>
              <a:rPr lang="en-US" dirty="0"/>
              <a:t>Suggested actions to improve sales, optimize shipping, and target underperforming areas.</a:t>
            </a:r>
          </a:p>
          <a:p>
            <a:r>
              <a:rPr lang="en-US" dirty="0"/>
              <a:t>Built a modular dashboard structure that can be easily adapted for new datasets, KPIs, or industries.</a:t>
            </a:r>
          </a:p>
          <a:p>
            <a:r>
              <a:rPr lang="en-US" dirty="0"/>
              <a:t>Delivered insights in a clear, executive-friendly format suitable for stakeholders.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7634C-C4F1-61F6-B80D-8B74A711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19A5-DAC7-4801-9A81-7E98A72400A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619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514</TotalTime>
  <Words>778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Global Sales Performance Dashboard</vt:lpstr>
      <vt:lpstr>Project Overview</vt:lpstr>
      <vt:lpstr>Data Cleaning &amp; Preparation</vt:lpstr>
      <vt:lpstr>Dashboard Overview</vt:lpstr>
      <vt:lpstr>Dashboard Structure</vt:lpstr>
      <vt:lpstr>Sales Performance Insights</vt:lpstr>
      <vt:lpstr>Business Recommendations</vt:lpstr>
      <vt:lpstr>Strategic Impact of Dashboard</vt:lpstr>
      <vt:lpstr>Conclusion</vt:lpstr>
      <vt:lpstr>Thanks for Reviewing My Internship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Anurag kumar</dc:creator>
  <cp:lastModifiedBy>Anurag kumar</cp:lastModifiedBy>
  <cp:revision>5</cp:revision>
  <dcterms:created xsi:type="dcterms:W3CDTF">2025-08-28T11:58:00Z</dcterms:created>
  <dcterms:modified xsi:type="dcterms:W3CDTF">2025-08-29T11:16:25Z</dcterms:modified>
</cp:coreProperties>
</file>