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7"/>
  </p:notesMasterIdLst>
  <p:handoutMasterIdLst>
    <p:handoutMasterId r:id="rId18"/>
  </p:handoutMasterIdLst>
  <p:sldIdLst>
    <p:sldId id="413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Implementing JSP tag extensions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Tag file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mytag</a:t>
            </a:r>
            <a:r>
              <a:rPr lang="en-US" sz="2200" dirty="0" smtClean="0"/>
              <a:t>; </a:t>
            </a:r>
          </a:p>
          <a:p>
            <a:pPr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javax.servlet.jsp.tagext</a:t>
            </a:r>
            <a:r>
              <a:rPr lang="en-US" sz="2200" dirty="0" smtClean="0"/>
              <a:t>.*; </a:t>
            </a:r>
          </a:p>
          <a:p>
            <a:pPr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javax.servlet.jsp</a:t>
            </a:r>
            <a:r>
              <a:rPr lang="en-US" sz="2200" dirty="0" smtClean="0"/>
              <a:t>.*;</a:t>
            </a:r>
          </a:p>
          <a:p>
            <a:pPr>
              <a:buNone/>
            </a:pPr>
            <a:r>
              <a:rPr lang="en-US" sz="2200" dirty="0" smtClean="0"/>
              <a:t> import java.io.*; </a:t>
            </a:r>
          </a:p>
          <a:p>
            <a:pPr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HelloTag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SimpleTagSupport</a:t>
            </a:r>
            <a:r>
              <a:rPr lang="en-US" sz="2200" dirty="0" smtClean="0"/>
              <a:t> { </a:t>
            </a:r>
          </a:p>
          <a:p>
            <a:pPr>
              <a:buNone/>
            </a:pPr>
            <a:r>
              <a:rPr lang="en-US" sz="2200" dirty="0" err="1" smtClean="0"/>
              <a:t>StringWriter</a:t>
            </a:r>
            <a:r>
              <a:rPr lang="en-US" sz="2200" dirty="0" smtClean="0"/>
              <a:t> </a:t>
            </a:r>
            <a:r>
              <a:rPr lang="en-US" sz="2200" dirty="0" err="1" smtClean="0"/>
              <a:t>sw</a:t>
            </a:r>
            <a:r>
              <a:rPr lang="en-US" sz="2200" dirty="0" smtClean="0"/>
              <a:t> = new </a:t>
            </a:r>
            <a:r>
              <a:rPr lang="en-US" sz="2200" dirty="0" err="1" smtClean="0"/>
              <a:t>StringWriter</a:t>
            </a:r>
            <a:r>
              <a:rPr lang="en-US" sz="2200" dirty="0" smtClean="0"/>
              <a:t>(); </a:t>
            </a:r>
          </a:p>
          <a:p>
            <a:pPr>
              <a:buNone/>
            </a:pPr>
            <a:r>
              <a:rPr lang="en-US" sz="2200" dirty="0" smtClean="0"/>
              <a:t>public void </a:t>
            </a:r>
            <a:r>
              <a:rPr lang="en-US" sz="2200" dirty="0" err="1" smtClean="0"/>
              <a:t>doTag</a:t>
            </a:r>
            <a:r>
              <a:rPr lang="en-US" sz="2200" dirty="0" smtClean="0"/>
              <a:t>() throws </a:t>
            </a:r>
            <a:r>
              <a:rPr lang="en-US" sz="2200" dirty="0" err="1" smtClean="0"/>
              <a:t>JspException</a:t>
            </a:r>
            <a:r>
              <a:rPr lang="en-US" sz="2200" dirty="0" smtClean="0"/>
              <a:t>,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getJspBody</a:t>
            </a:r>
            <a:r>
              <a:rPr lang="en-US" sz="2200" dirty="0" smtClean="0"/>
              <a:t>().invoke(</a:t>
            </a:r>
            <a:r>
              <a:rPr lang="en-US" sz="2200" dirty="0" err="1" smtClean="0"/>
              <a:t>sw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getJspContext</a:t>
            </a:r>
            <a:r>
              <a:rPr lang="en-US" sz="2200" dirty="0" smtClean="0"/>
              <a:t>().</a:t>
            </a:r>
            <a:r>
              <a:rPr lang="en-US" sz="2200" dirty="0" err="1" smtClean="0"/>
              <a:t>getOut</a:t>
            </a:r>
            <a:r>
              <a:rPr lang="en-US" sz="2200" dirty="0" smtClean="0"/>
              <a:t>().</a:t>
            </a:r>
            <a:r>
              <a:rPr lang="en-US" sz="2200" dirty="0" err="1" smtClean="0"/>
              <a:t>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sw.toString</a:t>
            </a:r>
            <a:r>
              <a:rPr lang="en-US" sz="2200" dirty="0" smtClean="0"/>
              <a:t>());</a:t>
            </a:r>
          </a:p>
          <a:p>
            <a:pPr>
              <a:buNone/>
            </a:pPr>
            <a:r>
              <a:rPr lang="en-US" sz="2200" dirty="0" smtClean="0"/>
              <a:t> }</a:t>
            </a:r>
          </a:p>
          <a:p>
            <a:pPr>
              <a:buNone/>
            </a:pPr>
            <a:r>
              <a:rPr lang="en-US" sz="2200" dirty="0" smtClean="0"/>
              <a:t> }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7883" y="0"/>
            <a:ext cx="7780283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TLD 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taglib</a:t>
            </a:r>
            <a:r>
              <a:rPr lang="en-US" sz="2200" dirty="0" smtClean="0"/>
              <a:t>&gt; 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tlib</a:t>
            </a:r>
            <a:r>
              <a:rPr lang="en-US" sz="2200" dirty="0" smtClean="0"/>
              <a:t>-version&gt;1.0&lt;/</a:t>
            </a:r>
            <a:r>
              <a:rPr lang="en-US" sz="2200" dirty="0" err="1" smtClean="0"/>
              <a:t>tlib</a:t>
            </a:r>
            <a:r>
              <a:rPr lang="en-US" sz="2200" dirty="0" smtClean="0"/>
              <a:t>-version&gt;</a:t>
            </a:r>
          </a:p>
          <a:p>
            <a:pPr>
              <a:buNone/>
            </a:pPr>
            <a:r>
              <a:rPr lang="en-US" sz="2200" dirty="0" smtClean="0"/>
              <a:t> &lt;</a:t>
            </a:r>
            <a:r>
              <a:rPr lang="en-US" sz="2200" dirty="0" err="1" smtClean="0"/>
              <a:t>jsp</a:t>
            </a:r>
            <a:r>
              <a:rPr lang="en-US" sz="2200" dirty="0" smtClean="0"/>
              <a:t>-version&gt;2.0&lt;/</a:t>
            </a:r>
            <a:r>
              <a:rPr lang="en-US" sz="2200" dirty="0" err="1" smtClean="0"/>
              <a:t>jsp</a:t>
            </a:r>
            <a:r>
              <a:rPr lang="en-US" sz="2200" dirty="0" smtClean="0"/>
              <a:t>-version&gt;</a:t>
            </a:r>
          </a:p>
          <a:p>
            <a:pPr>
              <a:buNone/>
            </a:pPr>
            <a:r>
              <a:rPr lang="en-US" sz="2200" dirty="0" smtClean="0"/>
              <a:t> &lt;short-name&gt;Example TLD with Body&lt;/short-name&gt;</a:t>
            </a:r>
          </a:p>
          <a:p>
            <a:pPr>
              <a:buNone/>
            </a:pPr>
            <a:r>
              <a:rPr lang="en-US" sz="2200" dirty="0" smtClean="0"/>
              <a:t> &lt;tag&gt; &lt;name&gt;Hello&lt;/name&gt; </a:t>
            </a:r>
          </a:p>
          <a:p>
            <a:pPr>
              <a:buNone/>
            </a:pPr>
            <a:r>
              <a:rPr lang="en-US" sz="2200" dirty="0" smtClean="0"/>
              <a:t>&lt;tag-class&gt;</a:t>
            </a:r>
            <a:r>
              <a:rPr lang="en-US" sz="2200" dirty="0" err="1" smtClean="0"/>
              <a:t>com.tutorialspoint.HelloTag</a:t>
            </a:r>
            <a:r>
              <a:rPr lang="en-US" sz="2200" dirty="0" smtClean="0"/>
              <a:t>&lt;/tag-class&gt;</a:t>
            </a:r>
          </a:p>
          <a:p>
            <a:pPr>
              <a:buNone/>
            </a:pPr>
            <a:r>
              <a:rPr lang="en-US" sz="2200" dirty="0" smtClean="0"/>
              <a:t> &lt;body-content&gt;</a:t>
            </a:r>
            <a:r>
              <a:rPr lang="en-US" sz="2200" dirty="0" err="1" smtClean="0"/>
              <a:t>scriptless</a:t>
            </a:r>
            <a:r>
              <a:rPr lang="en-US" sz="2200" dirty="0" smtClean="0"/>
              <a:t>&lt;/body-content&gt; </a:t>
            </a:r>
          </a:p>
          <a:p>
            <a:pPr>
              <a:buNone/>
            </a:pPr>
            <a:r>
              <a:rPr lang="en-US" sz="2200" dirty="0" smtClean="0"/>
              <a:t>&lt;/tag&gt; 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taglib</a:t>
            </a:r>
            <a:r>
              <a:rPr lang="en-US" sz="2200" dirty="0" smtClean="0"/>
              <a:t>&gt;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&lt;%@ </a:t>
            </a:r>
            <a:r>
              <a:rPr lang="en-US" sz="2200" dirty="0" err="1" smtClean="0"/>
              <a:t>taglib</a:t>
            </a:r>
            <a:r>
              <a:rPr lang="en-US" sz="2200" dirty="0" smtClean="0"/>
              <a:t> prefix="ex" </a:t>
            </a:r>
            <a:r>
              <a:rPr lang="en-US" sz="2200" dirty="0" err="1" smtClean="0"/>
              <a:t>uri</a:t>
            </a:r>
            <a:r>
              <a:rPr lang="en-US" sz="2200" dirty="0" smtClean="0"/>
              <a:t>="WEB-INF/custom.tld"%&gt;</a:t>
            </a:r>
          </a:p>
          <a:p>
            <a:pPr>
              <a:buNone/>
            </a:pPr>
            <a:r>
              <a:rPr lang="en-US" sz="2200" dirty="0" smtClean="0"/>
              <a:t> &lt;html&gt;</a:t>
            </a:r>
          </a:p>
          <a:p>
            <a:pPr>
              <a:buNone/>
            </a:pPr>
            <a:r>
              <a:rPr lang="en-US" sz="2200" dirty="0" smtClean="0"/>
              <a:t> &lt;head&gt; </a:t>
            </a:r>
          </a:p>
          <a:p>
            <a:pPr>
              <a:buNone/>
            </a:pPr>
            <a:r>
              <a:rPr lang="en-US" sz="2200" dirty="0" smtClean="0"/>
              <a:t>&lt;title&gt;A sample custom tag&lt;/title&gt;</a:t>
            </a:r>
          </a:p>
          <a:p>
            <a:pPr>
              <a:buNone/>
            </a:pPr>
            <a:r>
              <a:rPr lang="en-US" sz="2200" dirty="0" smtClean="0"/>
              <a:t> &lt;/head&gt; </a:t>
            </a:r>
          </a:p>
          <a:p>
            <a:pPr>
              <a:buNone/>
            </a:pPr>
            <a:r>
              <a:rPr lang="en-US" sz="2200" dirty="0" smtClean="0"/>
              <a:t>&lt;body&gt;</a:t>
            </a:r>
          </a:p>
          <a:p>
            <a:pPr>
              <a:buNone/>
            </a:pPr>
            <a:r>
              <a:rPr lang="en-US" sz="2200" dirty="0" smtClean="0"/>
              <a:t> &lt;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&gt; This is message body &lt;/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 &lt;/body&gt;</a:t>
            </a:r>
          </a:p>
          <a:p>
            <a:pPr>
              <a:buNone/>
            </a:pPr>
            <a:r>
              <a:rPr lang="en-US" sz="2200" dirty="0" smtClean="0"/>
              <a:t> &lt;/html&gt;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Elements in TLD </a:t>
            </a:r>
          </a:p>
        </p:txBody>
      </p:sp>
      <p:pic>
        <p:nvPicPr>
          <p:cNvPr id="4" name="Content Placeholder 3" descr="CustomTag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828800"/>
            <a:ext cx="8546543" cy="3505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For each custom (Java-based) tag, you need</a:t>
            </a:r>
          </a:p>
          <a:p>
            <a:pPr lvl="1"/>
            <a:r>
              <a:rPr lang="en-US" sz="2000" dirty="0" smtClean="0"/>
              <a:t> A tag handler class (usually extending </a:t>
            </a:r>
            <a:r>
              <a:rPr lang="en-US" sz="2000" dirty="0" err="1" smtClean="0"/>
              <a:t>SimpleTagSupport</a:t>
            </a:r>
            <a:endParaRPr lang="en-US" sz="2000" dirty="0" smtClean="0"/>
          </a:p>
          <a:p>
            <a:pPr lvl="1"/>
            <a:r>
              <a:rPr lang="en-US" sz="2000" dirty="0" smtClean="0"/>
              <a:t> An entry in a Tag Library Descriptor file</a:t>
            </a:r>
          </a:p>
          <a:p>
            <a:pPr lvl="1"/>
            <a:r>
              <a:rPr lang="en-US" sz="2000" dirty="0" smtClean="0"/>
              <a:t>A JSP file that imports it, specifies prefix, and uses it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Simple tags</a:t>
            </a:r>
          </a:p>
          <a:p>
            <a:pPr lvl="1"/>
            <a:r>
              <a:rPr lang="en-US" sz="2000" dirty="0" smtClean="0"/>
              <a:t>Generate output in </a:t>
            </a:r>
            <a:r>
              <a:rPr lang="en-US" sz="2000" dirty="0" err="1" smtClean="0"/>
              <a:t>doTag</a:t>
            </a:r>
            <a:r>
              <a:rPr lang="en-US" sz="2000" dirty="0" smtClean="0"/>
              <a:t>, body-content is empty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Attributes</a:t>
            </a:r>
          </a:p>
          <a:p>
            <a:pPr lvl="1"/>
            <a:r>
              <a:rPr lang="en-US" sz="2000" dirty="0" smtClean="0"/>
              <a:t>Define </a:t>
            </a:r>
            <a:r>
              <a:rPr lang="en-US" sz="2000" dirty="0" err="1" smtClean="0"/>
              <a:t>set</a:t>
            </a:r>
            <a:r>
              <a:rPr lang="en-US" sz="2000" i="1" dirty="0" err="1" smtClean="0"/>
              <a:t>AttributeName</a:t>
            </a:r>
            <a:r>
              <a:rPr lang="en-US" sz="2000" i="1" dirty="0" smtClean="0"/>
              <a:t> method.</a:t>
            </a:r>
          </a:p>
          <a:p>
            <a:pPr lvl="1"/>
            <a:r>
              <a:rPr lang="en-US" sz="2000" dirty="0" smtClean="0"/>
              <a:t>Add attribute entries to TLD file.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Body content</a:t>
            </a:r>
          </a:p>
          <a:p>
            <a:pPr lvl="1"/>
            <a:r>
              <a:rPr lang="en-US" sz="2000" dirty="0" smtClean="0"/>
              <a:t>body-content is </a:t>
            </a:r>
            <a:r>
              <a:rPr lang="en-US" sz="2000" dirty="0" err="1" smtClean="0"/>
              <a:t>scriptless</a:t>
            </a:r>
            <a:endParaRPr lang="en-US" sz="2000" dirty="0" smtClean="0"/>
          </a:p>
          <a:p>
            <a:pPr lvl="1"/>
            <a:r>
              <a:rPr lang="en-US" sz="2000" dirty="0" err="1" smtClean="0"/>
              <a:t>doTag</a:t>
            </a:r>
            <a:r>
              <a:rPr lang="en-US" sz="2000" dirty="0" smtClean="0"/>
              <a:t> calls </a:t>
            </a:r>
            <a:r>
              <a:rPr lang="en-US" sz="2000" dirty="0" err="1" smtClean="0"/>
              <a:t>getJspBody</a:t>
            </a:r>
            <a:r>
              <a:rPr lang="en-US" sz="2000" dirty="0" smtClean="0"/>
              <a:t>().invoke(null)</a:t>
            </a:r>
          </a:p>
          <a:p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 lvl="0"/>
            <a:r>
              <a:rPr lang="en-US" sz="2200" dirty="0" smtClean="0"/>
              <a:t>Understand and use </a:t>
            </a:r>
            <a:r>
              <a:rPr lang="en-US" sz="2200" dirty="0" err="1" smtClean="0"/>
              <a:t>jsp</a:t>
            </a:r>
            <a:r>
              <a:rPr lang="en-US" sz="2200" dirty="0" smtClean="0"/>
              <a:t>: tags</a:t>
            </a:r>
          </a:p>
          <a:p>
            <a:pPr lvl="0"/>
            <a:r>
              <a:rPr lang="en-US" sz="2200" dirty="0" smtClean="0"/>
              <a:t>Developing JSP pages using custom tags</a:t>
            </a:r>
          </a:p>
          <a:p>
            <a:pPr lvl="0"/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 of JSP custom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Custom tag is a user defined JSP language element</a:t>
            </a:r>
          </a:p>
          <a:p>
            <a:r>
              <a:rPr lang="en-US" sz="2200" dirty="0" smtClean="0"/>
              <a:t>It is translated into </a:t>
            </a:r>
            <a:r>
              <a:rPr lang="en-US" sz="2200" dirty="0" err="1" smtClean="0"/>
              <a:t>servlet</a:t>
            </a:r>
            <a:endParaRPr lang="en-US" sz="2200" dirty="0" smtClean="0"/>
          </a:p>
          <a:p>
            <a:r>
              <a:rPr lang="en-US" sz="2200" dirty="0" smtClean="0"/>
              <a:t>Tag is converted into operation on tag handler</a:t>
            </a:r>
          </a:p>
          <a:p>
            <a:r>
              <a:rPr lang="en-US" sz="2200" dirty="0" smtClean="0"/>
              <a:t>Container invokes those operation on the JSP page</a:t>
            </a:r>
          </a:p>
          <a:p>
            <a:r>
              <a:rPr lang="en-US" sz="2200" dirty="0" smtClean="0"/>
              <a:t>Three types of tag</a:t>
            </a:r>
          </a:p>
          <a:p>
            <a:pPr lvl="1"/>
            <a:r>
              <a:rPr lang="en-US" dirty="0" smtClean="0"/>
              <a:t>Simple tag</a:t>
            </a:r>
          </a:p>
          <a:p>
            <a:pPr lvl="1"/>
            <a:r>
              <a:rPr lang="en-US" dirty="0" smtClean="0"/>
              <a:t>Tags with attributes</a:t>
            </a:r>
          </a:p>
          <a:p>
            <a:pPr lvl="1"/>
            <a:r>
              <a:rPr lang="en-US" dirty="0" smtClean="0"/>
              <a:t>Tags with body content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 of JSP custom tag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 smtClean="0"/>
              <a:t>Java-based tags</a:t>
            </a:r>
          </a:p>
          <a:p>
            <a:pPr lvl="1"/>
            <a:r>
              <a:rPr lang="en-US" dirty="0" smtClean="0"/>
              <a:t> Components of a tag library</a:t>
            </a:r>
          </a:p>
          <a:p>
            <a:pPr lvl="1"/>
            <a:r>
              <a:rPr lang="en-US" dirty="0" smtClean="0"/>
              <a:t> Basic tags</a:t>
            </a:r>
          </a:p>
          <a:p>
            <a:pPr lvl="1"/>
            <a:r>
              <a:rPr lang="en-US" dirty="0" smtClean="0"/>
              <a:t> Tags that use attributes</a:t>
            </a:r>
          </a:p>
          <a:p>
            <a:pPr lvl="1"/>
            <a:r>
              <a:rPr lang="en-US" dirty="0" smtClean="0"/>
              <a:t> Tags that use body content</a:t>
            </a:r>
          </a:p>
          <a:p>
            <a:pPr lvl="1"/>
            <a:r>
              <a:rPr lang="en-US" dirty="0" smtClean="0"/>
              <a:t> Tags that optionally use body content</a:t>
            </a:r>
          </a:p>
          <a:p>
            <a:r>
              <a:rPr lang="en-US" sz="2200" b="1" dirty="0" smtClean="0"/>
              <a:t>JSP-based tags (tag files)</a:t>
            </a:r>
          </a:p>
          <a:p>
            <a:pPr lvl="1"/>
            <a:r>
              <a:rPr lang="en-US" dirty="0" smtClean="0"/>
              <a:t> Components of a tag library</a:t>
            </a:r>
          </a:p>
          <a:p>
            <a:pPr lvl="1"/>
            <a:r>
              <a:rPr lang="en-US" dirty="0" smtClean="0"/>
              <a:t> Basic tags</a:t>
            </a:r>
          </a:p>
          <a:p>
            <a:pPr lvl="1"/>
            <a:r>
              <a:rPr lang="en-US" dirty="0" smtClean="0"/>
              <a:t> Tags that use attributes</a:t>
            </a:r>
          </a:p>
          <a:p>
            <a:pPr lvl="1"/>
            <a:r>
              <a:rPr lang="en-US" dirty="0" smtClean="0"/>
              <a:t> Tags that use body content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Components that make up a tag library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45259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The Tag Handler Class</a:t>
            </a:r>
          </a:p>
          <a:p>
            <a:pPr lvl="1"/>
            <a:r>
              <a:rPr lang="en-US" sz="2000" dirty="0" smtClean="0"/>
              <a:t> Java code that says what to output</a:t>
            </a:r>
          </a:p>
          <a:p>
            <a:pPr lvl="1"/>
            <a:r>
              <a:rPr lang="en-US" sz="2000" dirty="0" smtClean="0"/>
              <a:t> Must implement </a:t>
            </a:r>
            <a:r>
              <a:rPr lang="en-US" sz="2000" dirty="0" err="1" smtClean="0"/>
              <a:t>javax.servlet.jsp.tagext.SimpleTag</a:t>
            </a:r>
            <a:endParaRPr lang="en-US" sz="2000" dirty="0" smtClean="0"/>
          </a:p>
          <a:p>
            <a:r>
              <a:rPr lang="en-US" sz="2000" dirty="0" smtClean="0"/>
              <a:t> 	Usually extends </a:t>
            </a:r>
            <a:r>
              <a:rPr lang="en-US" sz="2000" dirty="0" err="1" smtClean="0"/>
              <a:t>SimpleTagSupport</a:t>
            </a:r>
            <a:endParaRPr lang="en-US" sz="2000" dirty="0" smtClean="0"/>
          </a:p>
          <a:p>
            <a:r>
              <a:rPr lang="en-US" sz="2000" dirty="0" smtClean="0"/>
              <a:t> 	Goes in same directories as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class files and bean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The Tag Library Descriptor File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XML </a:t>
            </a:r>
            <a:r>
              <a:rPr lang="en-US" sz="2000" dirty="0" smtClean="0"/>
              <a:t>file describing tag name, attributes, and implementing tag handler class</a:t>
            </a:r>
          </a:p>
          <a:p>
            <a:pPr lvl="1"/>
            <a:r>
              <a:rPr lang="en-US" sz="2000" dirty="0" smtClean="0"/>
              <a:t>Goes under WEB-IN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The JSP File</a:t>
            </a:r>
          </a:p>
          <a:p>
            <a:pPr lvl="1"/>
            <a:r>
              <a:rPr lang="en-US" sz="2000" dirty="0" smtClean="0"/>
              <a:t>Imports a tag library (referencing URL of descriptor file)</a:t>
            </a:r>
          </a:p>
          <a:p>
            <a:pPr lvl="1"/>
            <a:r>
              <a:rPr lang="en-US" sz="2000" dirty="0" smtClean="0"/>
              <a:t>Defines tag prefix</a:t>
            </a:r>
          </a:p>
          <a:p>
            <a:pPr lvl="1"/>
            <a:r>
              <a:rPr lang="en-US" sz="2000" dirty="0" smtClean="0"/>
              <a:t>Uses tags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" y="0"/>
            <a:ext cx="7769772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illustration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Create a java class that acts as a tag handler</a:t>
            </a:r>
          </a:p>
          <a:p>
            <a:pPr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mytag</a:t>
            </a:r>
            <a:r>
              <a:rPr lang="en-US" sz="2200" dirty="0" smtClean="0"/>
              <a:t>; </a:t>
            </a:r>
          </a:p>
          <a:p>
            <a:pPr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javax.servlet.jsp.tagext</a:t>
            </a:r>
            <a:r>
              <a:rPr lang="en-US" sz="2200" dirty="0" smtClean="0"/>
              <a:t>.*; </a:t>
            </a:r>
          </a:p>
          <a:p>
            <a:pPr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javax.servlet.jsp</a:t>
            </a:r>
            <a:r>
              <a:rPr lang="en-US" sz="2200" dirty="0" smtClean="0"/>
              <a:t>.*; </a:t>
            </a:r>
          </a:p>
          <a:p>
            <a:pPr>
              <a:buNone/>
            </a:pPr>
            <a:r>
              <a:rPr lang="en-US" sz="2200" dirty="0" smtClean="0"/>
              <a:t>import java.io.*; </a:t>
            </a:r>
          </a:p>
          <a:p>
            <a:pPr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HelloTag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SimpleTagSupport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{</a:t>
            </a:r>
          </a:p>
          <a:p>
            <a:pPr>
              <a:buNone/>
            </a:pPr>
            <a:r>
              <a:rPr lang="en-US" sz="2200" dirty="0" smtClean="0"/>
              <a:t> public void </a:t>
            </a:r>
            <a:r>
              <a:rPr lang="en-US" sz="2200" dirty="0" err="1" smtClean="0"/>
              <a:t>doTag</a:t>
            </a:r>
            <a:r>
              <a:rPr lang="en-US" sz="2200" dirty="0" smtClean="0"/>
              <a:t>() throws </a:t>
            </a:r>
            <a:r>
              <a:rPr lang="en-US" sz="2200" dirty="0" err="1" smtClean="0"/>
              <a:t>JspException</a:t>
            </a:r>
            <a:r>
              <a:rPr lang="en-US" sz="2200" dirty="0" smtClean="0"/>
              <a:t>,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 </a:t>
            </a:r>
          </a:p>
          <a:p>
            <a:pPr>
              <a:buNone/>
            </a:pPr>
            <a:r>
              <a:rPr lang="en-US" sz="2200" dirty="0" err="1" smtClean="0"/>
              <a:t>JspWriter</a:t>
            </a:r>
            <a:r>
              <a:rPr lang="en-US" sz="2200" dirty="0" smtClean="0"/>
              <a:t> out = </a:t>
            </a:r>
            <a:r>
              <a:rPr lang="en-US" sz="2200" dirty="0" err="1" smtClean="0"/>
              <a:t>getJspContext</a:t>
            </a:r>
            <a:r>
              <a:rPr lang="en-US" sz="2200" dirty="0" smtClean="0"/>
              <a:t>().</a:t>
            </a:r>
            <a:r>
              <a:rPr lang="en-US" sz="2200" dirty="0" err="1" smtClean="0"/>
              <a:t>getOut</a:t>
            </a:r>
            <a:r>
              <a:rPr lang="en-US" sz="2200" dirty="0" smtClean="0"/>
              <a:t>(); </a:t>
            </a:r>
            <a:r>
              <a:rPr lang="en-US" sz="2200" dirty="0" err="1" smtClean="0"/>
              <a:t>out.println</a:t>
            </a:r>
            <a:r>
              <a:rPr lang="en-US" sz="2200" dirty="0" smtClean="0"/>
              <a:t>("Hello Custom Tag!"); </a:t>
            </a:r>
          </a:p>
          <a:p>
            <a:pPr>
              <a:buNone/>
            </a:pPr>
            <a:r>
              <a:rPr lang="en-US" sz="2200" dirty="0" smtClean="0"/>
              <a:t>} }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510"/>
            <a:ext cx="76962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illustration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876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compile above class and copy it in a directory available in environment variable CLASSPATH. Finally create following tag library file: &lt;Tomcat-Installation-Directory&gt;</a:t>
            </a:r>
            <a:r>
              <a:rPr lang="en-US" sz="2200" dirty="0" err="1" smtClean="0"/>
              <a:t>webapps</a:t>
            </a:r>
            <a:r>
              <a:rPr lang="en-US" sz="2200" dirty="0" smtClean="0"/>
              <a:t>\ROOT\WEB-INF\custom.tld.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taglib</a:t>
            </a:r>
            <a:r>
              <a:rPr lang="en-US" sz="2200" dirty="0" smtClean="0"/>
              <a:t>&gt; 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tlib</a:t>
            </a:r>
            <a:r>
              <a:rPr lang="en-US" sz="2200" dirty="0" smtClean="0"/>
              <a:t>-version&gt;1.0&lt;/</a:t>
            </a:r>
            <a:r>
              <a:rPr lang="en-US" sz="2200" dirty="0" err="1" smtClean="0"/>
              <a:t>tlib</a:t>
            </a:r>
            <a:r>
              <a:rPr lang="en-US" sz="2200" dirty="0" smtClean="0"/>
              <a:t>-version&gt; 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jsp</a:t>
            </a:r>
            <a:r>
              <a:rPr lang="en-US" sz="2200" dirty="0" smtClean="0"/>
              <a:t>-version&gt;2.0&lt;/</a:t>
            </a:r>
            <a:r>
              <a:rPr lang="en-US" sz="2200" dirty="0" err="1" smtClean="0"/>
              <a:t>jsp</a:t>
            </a:r>
            <a:r>
              <a:rPr lang="en-US" sz="2200" dirty="0" smtClean="0"/>
              <a:t>-version&gt; </a:t>
            </a:r>
          </a:p>
          <a:p>
            <a:pPr>
              <a:buNone/>
            </a:pPr>
            <a:r>
              <a:rPr lang="en-US" sz="2200" dirty="0" smtClean="0"/>
              <a:t>&lt;short-name&gt;Example TLD&lt;/short-name&gt;</a:t>
            </a:r>
          </a:p>
          <a:p>
            <a:pPr>
              <a:buNone/>
            </a:pPr>
            <a:r>
              <a:rPr lang="en-US" sz="2200" dirty="0" smtClean="0"/>
              <a:t> &lt;tag&gt; &lt;name&gt;Hello&lt;/name&gt; </a:t>
            </a:r>
          </a:p>
          <a:p>
            <a:pPr>
              <a:buNone/>
            </a:pPr>
            <a:r>
              <a:rPr lang="en-US" sz="2200" dirty="0" smtClean="0"/>
              <a:t>&lt;tag-class&gt;</a:t>
            </a:r>
            <a:r>
              <a:rPr lang="en-US" sz="2200" dirty="0" err="1" smtClean="0"/>
              <a:t>mytag.HelloTag</a:t>
            </a:r>
            <a:r>
              <a:rPr lang="en-US" sz="2200" dirty="0" smtClean="0"/>
              <a:t>&lt;/tag-class&gt;</a:t>
            </a:r>
          </a:p>
          <a:p>
            <a:pPr>
              <a:buNone/>
            </a:pPr>
            <a:r>
              <a:rPr lang="en-US" sz="2200" dirty="0" smtClean="0"/>
              <a:t> &lt;body-content&gt;empty&lt;/body-content&gt; &lt;/tag&gt; 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taglib</a:t>
            </a:r>
            <a:r>
              <a:rPr lang="en-US" sz="2200" dirty="0" smtClean="0"/>
              <a:t>&gt;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66" y="0"/>
            <a:ext cx="7788166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illustration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Now it's time to use above defined custom tag </a:t>
            </a:r>
            <a:r>
              <a:rPr lang="en-US" sz="2200" b="1" dirty="0" smtClean="0"/>
              <a:t>Hello</a:t>
            </a:r>
            <a:r>
              <a:rPr lang="en-US" sz="2200" dirty="0" smtClean="0"/>
              <a:t> in our JSP program as follows</a:t>
            </a:r>
          </a:p>
          <a:p>
            <a:pPr>
              <a:buNone/>
            </a:pPr>
            <a:r>
              <a:rPr lang="en-US" sz="2200" dirty="0" smtClean="0"/>
              <a:t>&lt;%@ </a:t>
            </a:r>
            <a:r>
              <a:rPr lang="en-US" sz="2200" dirty="0" err="1" smtClean="0"/>
              <a:t>taglib</a:t>
            </a:r>
            <a:r>
              <a:rPr lang="en-US" sz="2200" dirty="0" smtClean="0"/>
              <a:t> prefix="ex" </a:t>
            </a:r>
            <a:r>
              <a:rPr lang="en-US" sz="2200" dirty="0" err="1" smtClean="0"/>
              <a:t>uri</a:t>
            </a:r>
            <a:r>
              <a:rPr lang="en-US" sz="2200" dirty="0" smtClean="0"/>
              <a:t>="WEB-INF/custom.tld"%&gt; </a:t>
            </a:r>
          </a:p>
          <a:p>
            <a:pPr>
              <a:buNone/>
            </a:pPr>
            <a:r>
              <a:rPr lang="en-US" sz="2200" dirty="0" smtClean="0"/>
              <a:t>&lt;html&gt; &lt;head&gt; </a:t>
            </a:r>
          </a:p>
          <a:p>
            <a:pPr>
              <a:buNone/>
            </a:pPr>
            <a:r>
              <a:rPr lang="en-US" sz="2200" dirty="0" smtClean="0"/>
              <a:t>&lt;title&gt;A sample custom tag&lt;/title&gt;</a:t>
            </a:r>
          </a:p>
          <a:p>
            <a:pPr>
              <a:buNone/>
            </a:pPr>
            <a:r>
              <a:rPr lang="en-US" sz="2200" dirty="0" smtClean="0"/>
              <a:t> &lt;/head&gt; </a:t>
            </a:r>
          </a:p>
          <a:p>
            <a:pPr>
              <a:buNone/>
            </a:pPr>
            <a:r>
              <a:rPr lang="en-US" sz="2200" dirty="0" smtClean="0"/>
              <a:t>&lt;body&gt;</a:t>
            </a:r>
          </a:p>
          <a:p>
            <a:pPr>
              <a:buNone/>
            </a:pPr>
            <a:r>
              <a:rPr lang="en-US" sz="2200" dirty="0" smtClean="0"/>
              <a:t> &lt;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/&gt;</a:t>
            </a:r>
          </a:p>
          <a:p>
            <a:pPr>
              <a:buNone/>
            </a:pPr>
            <a:r>
              <a:rPr lang="en-US" sz="2200" dirty="0" smtClean="0"/>
              <a:t> &lt;/body&gt;</a:t>
            </a:r>
          </a:p>
          <a:p>
            <a:pPr>
              <a:buNone/>
            </a:pPr>
            <a:r>
              <a:rPr lang="en-US" sz="2200" dirty="0" smtClean="0"/>
              <a:t> &lt;/html&gt;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Accessing tag with body content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Consider you want to define a custom tag named &lt;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&gt; and you want to use it in the following fashion with a body: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&gt; </a:t>
            </a:r>
          </a:p>
          <a:p>
            <a:pPr>
              <a:buNone/>
            </a:pPr>
            <a:r>
              <a:rPr lang="en-US" sz="2200" dirty="0" smtClean="0"/>
              <a:t>This is message body 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ex:Hello</a:t>
            </a:r>
            <a:r>
              <a:rPr lang="en-US" sz="2200" dirty="0" smtClean="0"/>
              <a:t>&gt; 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5680</TotalTime>
  <Words>627</Words>
  <Application>Microsoft Office PowerPoint</Application>
  <PresentationFormat>On-screen Show (4:3)</PresentationFormat>
  <Paragraphs>133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1_dbi_course</vt:lpstr>
      <vt:lpstr>Talentedge slide</vt:lpstr>
      <vt:lpstr>Slide 1</vt:lpstr>
      <vt:lpstr>Agenda</vt:lpstr>
      <vt:lpstr>Use of JSP custom tag</vt:lpstr>
      <vt:lpstr>Use of JSP custom tag</vt:lpstr>
      <vt:lpstr>Components that make up a tag library</vt:lpstr>
      <vt:lpstr>Simple illustration</vt:lpstr>
      <vt:lpstr>Simple illustration</vt:lpstr>
      <vt:lpstr>Simple illustration</vt:lpstr>
      <vt:lpstr>Accessing tag with body content</vt:lpstr>
      <vt:lpstr>Tag file</vt:lpstr>
      <vt:lpstr>TLD </vt:lpstr>
      <vt:lpstr>JSP </vt:lpstr>
      <vt:lpstr>Elements in TLD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364</cp:revision>
  <dcterms:created xsi:type="dcterms:W3CDTF">1601-01-01T00:00:00Z</dcterms:created>
  <dcterms:modified xsi:type="dcterms:W3CDTF">2014-08-09T11:40:32Z</dcterms:modified>
</cp:coreProperties>
</file>