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6"/>
  </p:notesMasterIdLst>
  <p:handoutMasterIdLst>
    <p:handoutMasterId r:id="rId17"/>
  </p:handoutMasterIdLst>
  <p:sldIdLst>
    <p:sldId id="413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Servlets</a:t>
            </a:r>
            <a:r>
              <a:rPr kumimoji="0" lang="en-US" sz="40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Convenient</a:t>
            </a:r>
          </a:p>
          <a:p>
            <a:pPr lvl="1"/>
            <a:r>
              <a:rPr lang="en-US" sz="2000" dirty="0" smtClean="0"/>
              <a:t>Servlets have an extensive infrastructure for</a:t>
            </a:r>
          </a:p>
          <a:p>
            <a:pPr lvl="2"/>
            <a:r>
              <a:rPr lang="en-US" sz="2000" dirty="0" smtClean="0"/>
              <a:t>Parsing and decoding</a:t>
            </a:r>
          </a:p>
          <a:p>
            <a:pPr lvl="2"/>
            <a:r>
              <a:rPr lang="en-US" sz="2000" dirty="0" smtClean="0"/>
              <a:t>Reading and setting http headers</a:t>
            </a:r>
          </a:p>
          <a:p>
            <a:pPr lvl="2"/>
            <a:r>
              <a:rPr lang="en-US" sz="2000" dirty="0" smtClean="0"/>
              <a:t>Handling cookies</a:t>
            </a:r>
          </a:p>
          <a:p>
            <a:pPr lvl="2"/>
            <a:r>
              <a:rPr lang="en-US" sz="2000" dirty="0" smtClean="0"/>
              <a:t>Tracking sessions</a:t>
            </a:r>
          </a:p>
          <a:p>
            <a:pPr lvl="1"/>
            <a:r>
              <a:rPr lang="en-US" sz="2000" dirty="0" smtClean="0"/>
              <a:t>In CGI we have to depend on </a:t>
            </a:r>
            <a:r>
              <a:rPr lang="en-US" sz="2000" i="1" dirty="0" smtClean="0"/>
              <a:t>Perl  </a:t>
            </a:r>
            <a:r>
              <a:rPr lang="en-US" sz="2000" dirty="0" smtClean="0"/>
              <a:t>for such tasks</a:t>
            </a:r>
            <a:endParaRPr lang="en-US" sz="2000" i="1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Powerful</a:t>
            </a:r>
          </a:p>
          <a:p>
            <a:pPr lvl="1"/>
            <a:r>
              <a:rPr lang="en-US" sz="2000" dirty="0" smtClean="0"/>
              <a:t>Servlets support several capabilities like</a:t>
            </a:r>
          </a:p>
          <a:p>
            <a:pPr lvl="2"/>
            <a:r>
              <a:rPr lang="en-US" sz="2000" dirty="0" smtClean="0"/>
              <a:t>Communicating with Web Server</a:t>
            </a:r>
          </a:p>
          <a:p>
            <a:pPr lvl="2"/>
            <a:r>
              <a:rPr lang="en-US" sz="2000" dirty="0" smtClean="0"/>
              <a:t>Translate relative URL’s to concrete Path</a:t>
            </a:r>
          </a:p>
          <a:p>
            <a:pPr lvl="2"/>
            <a:r>
              <a:rPr lang="en-US" sz="2000" dirty="0" smtClean="0"/>
              <a:t>Sharing data</a:t>
            </a:r>
          </a:p>
          <a:p>
            <a:pPr lvl="2"/>
            <a:r>
              <a:rPr lang="en-US" sz="2000" dirty="0" smtClean="0"/>
              <a:t>Connection Pooling and optimization</a:t>
            </a:r>
          </a:p>
          <a:p>
            <a:pPr lvl="1"/>
            <a:r>
              <a:rPr lang="en-US" sz="2000" dirty="0" smtClean="0"/>
              <a:t>In CGI we have to user server specific API</a:t>
            </a:r>
            <a:endParaRPr lang="en-US" sz="2000" i="1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Portability</a:t>
            </a:r>
          </a:p>
          <a:p>
            <a:pPr lvl="1"/>
            <a:r>
              <a:rPr lang="en-US" sz="2000" dirty="0" smtClean="0"/>
              <a:t>Servlets are written in java and can be deployed in Multiple Servers </a:t>
            </a:r>
          </a:p>
          <a:p>
            <a:r>
              <a:rPr lang="en-US" sz="2200" dirty="0" smtClean="0"/>
              <a:t>Secure</a:t>
            </a:r>
          </a:p>
          <a:p>
            <a:pPr lvl="1"/>
            <a:r>
              <a:rPr lang="en-US" sz="2000" dirty="0" smtClean="0"/>
              <a:t>Being written entirely in java. </a:t>
            </a:r>
          </a:p>
          <a:p>
            <a:pPr lvl="1"/>
            <a:r>
              <a:rPr lang="en-US" sz="2000" dirty="0" smtClean="0"/>
              <a:t>Does not rely on O/S shell as CGI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Demonstrate a simple Servlet example</a:t>
            </a:r>
          </a:p>
          <a:p>
            <a:r>
              <a:rPr lang="en-US" sz="2200" dirty="0" smtClean="0"/>
              <a:t>Overview the Life cycle of a </a:t>
            </a:r>
            <a:r>
              <a:rPr lang="en-US" sz="2200" dirty="0" err="1" smtClean="0"/>
              <a:t>servlet</a:t>
            </a:r>
            <a:endParaRPr lang="en-US" sz="2200" dirty="0" smtClean="0"/>
          </a:p>
          <a:p>
            <a:r>
              <a:rPr lang="en-US" sz="2200" dirty="0" smtClean="0"/>
              <a:t>Benefits of Servlet compared to CGI</a:t>
            </a:r>
            <a:endParaRPr lang="en-US" sz="2200" dirty="0"/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124200"/>
            <a:ext cx="31785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8" y="0"/>
            <a:ext cx="777502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Introduction to Java Servlets</a:t>
            </a:r>
          </a:p>
          <a:p>
            <a:pPr lvl="0"/>
            <a:r>
              <a:rPr lang="en-US" sz="2200" dirty="0" smtClean="0"/>
              <a:t>Servlet Life Cycle</a:t>
            </a:r>
          </a:p>
          <a:p>
            <a:pPr lvl="0"/>
            <a:r>
              <a:rPr lang="en-US" sz="2200" dirty="0" smtClean="0"/>
              <a:t>Describe web applications, CGI, and the role of Java</a:t>
            </a:r>
          </a:p>
          <a:p>
            <a:pPr lvl="0"/>
            <a:r>
              <a:rPr lang="en-US" sz="2200" dirty="0" smtClean="0"/>
              <a:t>Describe benefits of Java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technology</a:t>
            </a:r>
          </a:p>
          <a:p>
            <a:pPr lvl="0"/>
            <a:r>
              <a:rPr lang="en-US" sz="2200" dirty="0" smtClean="0"/>
              <a:t>Create a simple Java Servlet</a:t>
            </a:r>
          </a:p>
          <a:p>
            <a:pPr lvl="0"/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 to Java Servlets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Read explicit data sent by client (form data)</a:t>
            </a:r>
          </a:p>
          <a:p>
            <a:r>
              <a:rPr lang="en-US" sz="2200" dirty="0" smtClean="0"/>
              <a:t>Read implicit data sent by client </a:t>
            </a:r>
            <a:br>
              <a:rPr lang="en-US" sz="2200" dirty="0" smtClean="0"/>
            </a:br>
            <a:r>
              <a:rPr lang="en-US" sz="2200" dirty="0" smtClean="0"/>
              <a:t>(request headers)</a:t>
            </a:r>
          </a:p>
          <a:p>
            <a:r>
              <a:rPr lang="en-US" sz="2200" dirty="0" smtClean="0"/>
              <a:t>Generate the results</a:t>
            </a:r>
          </a:p>
          <a:p>
            <a:r>
              <a:rPr lang="en-US" sz="2200" dirty="0" smtClean="0"/>
              <a:t>Send the explicit data back to client (HTML)</a:t>
            </a:r>
          </a:p>
          <a:p>
            <a:r>
              <a:rPr lang="en-US" sz="2200" dirty="0" smtClean="0"/>
              <a:t>Send the implicit data to client</a:t>
            </a:r>
            <a:br>
              <a:rPr lang="en-US" sz="2200" dirty="0" smtClean="0"/>
            </a:br>
            <a:r>
              <a:rPr lang="en-US" sz="2200" dirty="0" smtClean="0"/>
              <a:t>(status codes and response headers)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 Servlets Overview(cont.)</a:t>
            </a:r>
          </a:p>
        </p:txBody>
      </p:sp>
      <p:pic>
        <p:nvPicPr>
          <p:cNvPr id="25" name="Picture 4" descr="C:\Documents and Settings\Marty Hall\My Documents\CSAJSP\Course-Viewgraphs\JavaUniversity\Comdex-Fall-2001\Servlet-Pic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8331038" cy="22473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Servlets </a:t>
            </a:r>
            <a:r>
              <a:rPr lang="en-US" dirty="0" err="1" smtClean="0"/>
              <a:t>LifeCycle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passes through the following stages in its life.</a:t>
            </a:r>
          </a:p>
          <a:p>
            <a:pPr lvl="1"/>
            <a:r>
              <a:rPr lang="en-US" sz="2000" dirty="0" smtClean="0"/>
              <a:t>Initialize </a:t>
            </a:r>
          </a:p>
          <a:p>
            <a:pPr lvl="1"/>
            <a:r>
              <a:rPr lang="en-US" sz="2000" dirty="0" smtClean="0"/>
              <a:t>Service </a:t>
            </a:r>
          </a:p>
          <a:p>
            <a:pPr lvl="1"/>
            <a:r>
              <a:rPr lang="en-US" sz="2000" dirty="0" smtClean="0"/>
              <a:t>Destroy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Servlet’s Life Cycle (Cont)</a:t>
            </a:r>
            <a:endParaRPr lang="en-US" dirty="0"/>
          </a:p>
        </p:txBody>
      </p:sp>
      <p:pic>
        <p:nvPicPr>
          <p:cNvPr id="4" name="Content Placeholder 3" descr="ServletLifeCyc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432" y="1447800"/>
            <a:ext cx="6604105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 of Init()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z="2200" dirty="0" smtClean="0"/>
              <a:t>Executed once, when the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gets loaded for the first time </a:t>
            </a:r>
          </a:p>
          <a:p>
            <a:r>
              <a:rPr lang="en-US" sz="2200" dirty="0" smtClean="0"/>
              <a:t>Not called for each client request </a:t>
            </a:r>
          </a:p>
          <a:p>
            <a:r>
              <a:rPr lang="en-US" sz="2200" dirty="0" smtClean="0"/>
              <a:t>The above two points make it an ideal place to perform the startup tasks which are done in constructor in a normal class.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 of service()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service() method is the engine of the </a:t>
            </a:r>
            <a:r>
              <a:rPr lang="en-US" sz="2200" dirty="0" err="1" smtClean="0"/>
              <a:t>servlet</a:t>
            </a:r>
            <a:endParaRPr lang="en-US" sz="2200" dirty="0" smtClean="0"/>
          </a:p>
          <a:p>
            <a:r>
              <a:rPr lang="en-US" sz="2200" dirty="0" smtClean="0"/>
              <a:t>It is executed per request in a separate Thread</a:t>
            </a:r>
          </a:p>
          <a:p>
            <a:r>
              <a:rPr lang="en-US" sz="2200" dirty="0" smtClean="0"/>
              <a:t>Hence faster and efficient than CGI </a:t>
            </a:r>
          </a:p>
          <a:p>
            <a:r>
              <a:rPr lang="en-US" sz="2200" dirty="0" smtClean="0"/>
              <a:t>It is an important method to be overridden in </a:t>
            </a:r>
            <a:r>
              <a:rPr lang="en-US" sz="2200" dirty="0" err="1" smtClean="0"/>
              <a:t>GenericServlet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Efficient</a:t>
            </a:r>
          </a:p>
          <a:p>
            <a:pPr lvl="1"/>
            <a:r>
              <a:rPr lang="en-US" sz="2000" dirty="0" smtClean="0"/>
              <a:t>Servlets are light weight java threads and not a process like CGI</a:t>
            </a:r>
          </a:p>
          <a:p>
            <a:pPr lvl="1"/>
            <a:r>
              <a:rPr lang="en-US" sz="2000" dirty="0" smtClean="0"/>
              <a:t>For each request there would be a </a:t>
            </a:r>
            <a:r>
              <a:rPr lang="en-US" sz="2000" b="1" i="1" dirty="0" smtClean="0"/>
              <a:t>n   </a:t>
            </a:r>
            <a:r>
              <a:rPr lang="en-US" sz="2000" dirty="0" smtClean="0"/>
              <a:t>no of threads for </a:t>
            </a:r>
            <a:r>
              <a:rPr lang="en-US" sz="2000" b="1" i="1" dirty="0" smtClean="0"/>
              <a:t>n</a:t>
            </a:r>
          </a:p>
          <a:p>
            <a:pPr lvl="1">
              <a:buNone/>
            </a:pPr>
            <a:r>
              <a:rPr lang="en-US" dirty="0" smtClean="0"/>
              <a:t>no of requests but only a single Object of a Servlet class </a:t>
            </a:r>
            <a:r>
              <a:rPr lang="en-US" i="1" dirty="0" smtClean="0"/>
              <a:t> </a:t>
            </a:r>
          </a:p>
          <a:p>
            <a:pPr lvl="1"/>
            <a:r>
              <a:rPr lang="en-US" sz="2000" dirty="0" smtClean="0"/>
              <a:t>When CGI finishes handling request the program terminates making difficult to cache computations ,keep connection open  etc</a:t>
            </a:r>
          </a:p>
          <a:p>
            <a:pPr lvl="1"/>
            <a:r>
              <a:rPr lang="en-US" sz="2000" dirty="0" smtClean="0"/>
              <a:t>Servlets remain in the memory even after the response is complete.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355</Words>
  <Application>Microsoft Office PowerPoint</Application>
  <PresentationFormat>On-screen Show (4:3)</PresentationFormat>
  <Paragraphs>65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1_dbi_course</vt:lpstr>
      <vt:lpstr>Talentedge slide</vt:lpstr>
      <vt:lpstr>Slide 1</vt:lpstr>
      <vt:lpstr>Agenda</vt:lpstr>
      <vt:lpstr>Introduction to Java Servlets</vt:lpstr>
      <vt:lpstr> Servlets Overview(cont.)</vt:lpstr>
      <vt:lpstr>Servlets LifeCycle</vt:lpstr>
      <vt:lpstr>Servlet’s Life Cycle (Cont)</vt:lpstr>
      <vt:lpstr>Characteristic of Init() stage</vt:lpstr>
      <vt:lpstr>Characteristic of service() stage</vt:lpstr>
      <vt:lpstr>Benefits of Servlets</vt:lpstr>
      <vt:lpstr>Benefits of Servlets</vt:lpstr>
      <vt:lpstr>Benefits of Servlets</vt:lpstr>
      <vt:lpstr>Benefits of Servlets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295</cp:revision>
  <dcterms:created xsi:type="dcterms:W3CDTF">1601-01-01T00:00:00Z</dcterms:created>
  <dcterms:modified xsi:type="dcterms:W3CDTF">2014-08-09T09:48:35Z</dcterms:modified>
</cp:coreProperties>
</file>