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6"/>
  </p:notesMasterIdLst>
  <p:handoutMasterIdLst>
    <p:handoutMasterId r:id="rId17"/>
  </p:handoutMasterIdLst>
  <p:sldIdLst>
    <p:sldId id="41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eaLnBrk="1" hangingPunct="1">
              <a:lnSpc>
                <a:spcPct val="85000"/>
              </a:lnSpc>
              <a:spcBef>
                <a:spcPct val="0"/>
              </a:spcBef>
              <a:buSzTx/>
            </a:pPr>
            <a:r>
              <a:rPr lang="en-US" sz="4000" b="1" u="sng" kern="0" smtClean="0">
                <a:solidFill>
                  <a:srgbClr val="FF0000"/>
                </a:solidFill>
                <a:latin typeface="Century Gothic" pitchFamily="34" charset="0"/>
                <a:ea typeface="+mj-ea"/>
                <a:cs typeface="+mj-cs"/>
              </a:rPr>
              <a:t>Redirection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RequestDispatcher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RequestDispatcher</a:t>
            </a:r>
            <a:r>
              <a:rPr lang="en-US" sz="2200" dirty="0" smtClean="0"/>
              <a:t> can be created from </a:t>
            </a:r>
          </a:p>
          <a:p>
            <a:pPr lvl="1"/>
            <a:r>
              <a:rPr lang="en-US" sz="2000" dirty="0" err="1" smtClean="0"/>
              <a:t>ServletContext</a:t>
            </a:r>
            <a:endParaRPr lang="en-US" sz="2000" dirty="0" smtClean="0"/>
          </a:p>
          <a:p>
            <a:pPr lvl="1"/>
            <a:r>
              <a:rPr lang="en-US" sz="2000" dirty="0" err="1" smtClean="0"/>
              <a:t>ServletRequest</a:t>
            </a:r>
            <a:endParaRPr lang="en-US" sz="2000" dirty="0" smtClean="0"/>
          </a:p>
          <a:p>
            <a:r>
              <a:rPr lang="en-US" sz="2200" dirty="0" smtClean="0"/>
              <a:t>Absolute URL can be specified only when </a:t>
            </a:r>
            <a:r>
              <a:rPr lang="en-US" sz="2200" dirty="0" err="1" smtClean="0"/>
              <a:t>RequestDispatcher</a:t>
            </a:r>
            <a:r>
              <a:rPr lang="en-US" sz="2200" dirty="0" smtClean="0"/>
              <a:t> invoked from </a:t>
            </a:r>
            <a:r>
              <a:rPr lang="en-US" sz="2200" dirty="0" err="1" smtClean="0"/>
              <a:t>ServletRequest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include and forward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sz="2200" dirty="0" smtClean="0"/>
              <a:t>Forward</a:t>
            </a:r>
          </a:p>
          <a:p>
            <a:pPr lvl="1"/>
            <a:r>
              <a:rPr lang="en-US" sz="2000" dirty="0" smtClean="0"/>
              <a:t>Control is transferred to the new page</a:t>
            </a:r>
          </a:p>
          <a:p>
            <a:pPr lvl="1"/>
            <a:r>
              <a:rPr lang="en-US" sz="2000" dirty="0" smtClean="0"/>
              <a:t>The output of the current page is not rendered</a:t>
            </a:r>
          </a:p>
          <a:p>
            <a:r>
              <a:rPr lang="en-US" sz="2200" dirty="0" smtClean="0"/>
              <a:t>Include</a:t>
            </a:r>
          </a:p>
          <a:p>
            <a:pPr lvl="1"/>
            <a:r>
              <a:rPr lang="en-US" sz="2000" dirty="0" smtClean="0"/>
              <a:t>Control is retained in the current page</a:t>
            </a:r>
          </a:p>
          <a:p>
            <a:pPr lvl="1"/>
            <a:r>
              <a:rPr lang="en-US" sz="2000" dirty="0" smtClean="0"/>
              <a:t>The output of the current page is rendered along with the new page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err="1" smtClean="0"/>
              <a:t>response.setStatus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statusCode</a:t>
            </a:r>
            <a:r>
              <a:rPr lang="en-US" sz="2200" b="1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Use a constant for the code, not an explicit int.</a:t>
            </a:r>
          </a:p>
          <a:p>
            <a:pPr lvl="1"/>
            <a:r>
              <a:rPr lang="en-US" sz="2000" dirty="0" smtClean="0"/>
              <a:t>Constants are in </a:t>
            </a:r>
            <a:r>
              <a:rPr lang="en-US" sz="2000" dirty="0" err="1" smtClean="0"/>
              <a:t>HttpServletResponse</a:t>
            </a:r>
            <a:endParaRPr lang="en-US" sz="2000" dirty="0" smtClean="0"/>
          </a:p>
          <a:p>
            <a:pPr lvl="1"/>
            <a:r>
              <a:rPr lang="en-US" sz="2000" dirty="0" smtClean="0"/>
              <a:t> Names derived from standard message.</a:t>
            </a:r>
          </a:p>
          <a:p>
            <a:pPr lvl="1"/>
            <a:r>
              <a:rPr lang="en-US" sz="2000" dirty="0" smtClean="0"/>
              <a:t>E.g., SC_OK, SC_NOT_FOUND, etc.</a:t>
            </a:r>
          </a:p>
          <a:p>
            <a:r>
              <a:rPr lang="en-US" sz="2200" dirty="0" smtClean="0"/>
              <a:t> </a:t>
            </a:r>
            <a:r>
              <a:rPr lang="en-US" sz="2200" b="1" dirty="0" err="1" smtClean="0"/>
              <a:t>response.sendError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code,String</a:t>
            </a:r>
            <a:r>
              <a:rPr lang="en-US" sz="2200" b="1" dirty="0" smtClean="0"/>
              <a:t> message)</a:t>
            </a:r>
          </a:p>
          <a:p>
            <a:pPr lvl="1"/>
            <a:r>
              <a:rPr lang="en-US" sz="2000" dirty="0" smtClean="0"/>
              <a:t> Wraps message inside small HTML document</a:t>
            </a:r>
          </a:p>
          <a:p>
            <a:r>
              <a:rPr lang="en-US" sz="2200" dirty="0" smtClean="0"/>
              <a:t> </a:t>
            </a:r>
            <a:r>
              <a:rPr lang="en-US" sz="2200" b="1" dirty="0" err="1" smtClean="0"/>
              <a:t>response.sendRedirect</a:t>
            </a:r>
            <a:r>
              <a:rPr lang="en-US" sz="2200" b="1" dirty="0" smtClean="0"/>
              <a:t>(String </a:t>
            </a:r>
            <a:r>
              <a:rPr lang="en-US" sz="2200" b="1" dirty="0" err="1" smtClean="0"/>
              <a:t>url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 Sets status code to 302</a:t>
            </a:r>
          </a:p>
          <a:p>
            <a:r>
              <a:rPr lang="en-US" sz="2200" dirty="0" smtClean="0"/>
              <a:t> Sets Location response header also</a:t>
            </a:r>
          </a:p>
          <a:p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Response.sendRedirect</a:t>
            </a:r>
            <a:r>
              <a:rPr lang="en-US" sz="2200" dirty="0" smtClean="0"/>
              <a:t> does client side redirection</a:t>
            </a:r>
          </a:p>
          <a:p>
            <a:r>
              <a:rPr lang="en-US" sz="2200" dirty="0" err="1" smtClean="0"/>
              <a:t>RequestDispatcher</a:t>
            </a:r>
            <a:r>
              <a:rPr lang="en-US" sz="2200" dirty="0" smtClean="0"/>
              <a:t> does Server Side redirection</a:t>
            </a:r>
          </a:p>
          <a:p>
            <a:r>
              <a:rPr lang="en-US" sz="2200" dirty="0" smtClean="0"/>
              <a:t>Include will retain the control in the old page </a:t>
            </a:r>
          </a:p>
          <a:p>
            <a:r>
              <a:rPr lang="en-US" sz="2200" dirty="0" smtClean="0"/>
              <a:t>Forward will transfer control to the new page</a:t>
            </a:r>
            <a:endParaRPr lang="en-US" dirty="0"/>
          </a:p>
        </p:txBody>
      </p:sp>
      <p:pic>
        <p:nvPicPr>
          <p:cNvPr id="4" name="Picture 3" descr="Duke-Summary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038600"/>
            <a:ext cx="31785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Understanding Client side redirection</a:t>
            </a:r>
          </a:p>
          <a:p>
            <a:pPr lvl="0"/>
            <a:r>
              <a:rPr lang="en-US" sz="2200" dirty="0" smtClean="0"/>
              <a:t>Understanding </a:t>
            </a:r>
            <a:r>
              <a:rPr lang="en-US" sz="2200" dirty="0" err="1" smtClean="0"/>
              <a:t>ServletContext</a:t>
            </a:r>
            <a:endParaRPr lang="en-US" sz="2200" dirty="0" smtClean="0"/>
          </a:p>
          <a:p>
            <a:pPr lvl="0"/>
            <a:r>
              <a:rPr lang="en-US" sz="2200" dirty="0" smtClean="0"/>
              <a:t>Understanding </a:t>
            </a:r>
            <a:r>
              <a:rPr lang="en-US" sz="2200" dirty="0" err="1" smtClean="0"/>
              <a:t>RequestDispatcher</a:t>
            </a:r>
            <a:endParaRPr lang="en-US" sz="2200" dirty="0" smtClean="0"/>
          </a:p>
          <a:p>
            <a:pPr lvl="0"/>
            <a:r>
              <a:rPr lang="en-US" sz="2200" dirty="0" smtClean="0"/>
              <a:t>Understanding Server Side Redirection</a:t>
            </a:r>
          </a:p>
          <a:p>
            <a:r>
              <a:rPr lang="en-US" sz="2200" dirty="0" smtClean="0"/>
              <a:t>Difference between include and forward</a:t>
            </a: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114800"/>
            <a:ext cx="4972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Redirection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Page redirection is generally used when we need to </a:t>
            </a:r>
          </a:p>
          <a:p>
            <a:pPr lvl="1"/>
            <a:r>
              <a:rPr lang="en-US" sz="2000" dirty="0" smtClean="0"/>
              <a:t>send the client to a new location</a:t>
            </a:r>
          </a:p>
          <a:p>
            <a:pPr lvl="1"/>
            <a:r>
              <a:rPr lang="en-US" sz="2000" dirty="0" smtClean="0"/>
              <a:t>Load balancing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Types of Redirection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Two types of Redirection</a:t>
            </a:r>
          </a:p>
          <a:p>
            <a:pPr lvl="1"/>
            <a:r>
              <a:rPr lang="en-US" dirty="0" smtClean="0"/>
              <a:t>	</a:t>
            </a:r>
            <a:r>
              <a:rPr lang="en-US" sz="2000" dirty="0" smtClean="0"/>
              <a:t>Client side</a:t>
            </a:r>
          </a:p>
          <a:p>
            <a:pPr lvl="2"/>
            <a:r>
              <a:rPr lang="en-US" sz="2000" dirty="0" smtClean="0"/>
              <a:t>Use </a:t>
            </a:r>
            <a:r>
              <a:rPr lang="en-US" sz="2000" dirty="0" err="1" smtClean="0"/>
              <a:t>request.sendRedirect</a:t>
            </a:r>
            <a:endParaRPr lang="en-US" sz="2000" dirty="0" smtClean="0"/>
          </a:p>
          <a:p>
            <a:pPr lvl="2"/>
            <a:r>
              <a:rPr lang="en-US" sz="2000" dirty="0" smtClean="0"/>
              <a:t>Use </a:t>
            </a:r>
            <a:r>
              <a:rPr lang="en-US" sz="2000" dirty="0" err="1" smtClean="0"/>
              <a:t>response.setStatus</a:t>
            </a:r>
            <a:r>
              <a:rPr lang="en-US" sz="2000" dirty="0" smtClean="0"/>
              <a:t> and </a:t>
            </a:r>
            <a:r>
              <a:rPr lang="en-US" sz="2000" dirty="0" err="1" smtClean="0"/>
              <a:t>response.setHeader</a:t>
            </a:r>
            <a:endParaRPr lang="en-US" sz="2000" dirty="0" smtClean="0"/>
          </a:p>
          <a:p>
            <a:pPr lvl="1"/>
            <a:r>
              <a:rPr lang="en-US" sz="2000" dirty="0" smtClean="0"/>
              <a:t>Server side</a:t>
            </a:r>
          </a:p>
          <a:p>
            <a:pPr lvl="2"/>
            <a:r>
              <a:rPr lang="en-US" sz="2000" dirty="0" smtClean="0"/>
              <a:t>Use </a:t>
            </a:r>
            <a:r>
              <a:rPr lang="en-US" sz="2000" dirty="0" err="1" smtClean="0"/>
              <a:t>RequestDispatcher</a:t>
            </a:r>
            <a:endParaRPr lang="en-US" sz="2000" dirty="0" smtClean="0"/>
          </a:p>
          <a:p>
            <a:pPr lvl="3"/>
            <a:r>
              <a:rPr lang="en-US" sz="2000" dirty="0" smtClean="0"/>
              <a:t>include() </a:t>
            </a:r>
          </a:p>
          <a:p>
            <a:pPr lvl="3"/>
            <a:r>
              <a:rPr lang="en-US" sz="2000" dirty="0" smtClean="0"/>
              <a:t>forward()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Client Redirection explained </a:t>
            </a:r>
          </a:p>
        </p:txBody>
      </p:sp>
      <p:pic>
        <p:nvPicPr>
          <p:cNvPr id="10" name="Content Placeholder 9" descr="Screenshot - 1_7_2013 , 1_17_21 P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4787" t="8889" r="9038" b="22222"/>
          <a:stretch>
            <a:fillRect/>
          </a:stretch>
        </p:blipFill>
        <p:spPr>
          <a:xfrm>
            <a:off x="990600" y="1295400"/>
            <a:ext cx="6858000" cy="2362200"/>
          </a:xfrm>
        </p:spPr>
      </p:pic>
      <p:sp>
        <p:nvSpPr>
          <p:cNvPr id="11" name="TextBox 10"/>
          <p:cNvSpPr txBox="1"/>
          <p:nvPr/>
        </p:nvSpPr>
        <p:spPr>
          <a:xfrm>
            <a:off x="1143000" y="3962400"/>
            <a:ext cx="6248400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Client make original request for page1</a:t>
            </a:r>
          </a:p>
          <a:p>
            <a:r>
              <a:rPr lang="en-US" sz="1400" dirty="0" smtClean="0"/>
              <a:t>Page1 contains redirecting response</a:t>
            </a:r>
          </a:p>
          <a:p>
            <a:r>
              <a:rPr lang="en-US" sz="1400" dirty="0" smtClean="0"/>
              <a:t>Redirecting response comes to the client</a:t>
            </a:r>
          </a:p>
          <a:p>
            <a:r>
              <a:rPr lang="en-US" sz="1400" dirty="0" smtClean="0"/>
              <a:t>Page1 is not displayed to the client</a:t>
            </a:r>
          </a:p>
          <a:p>
            <a:r>
              <a:rPr lang="en-US" sz="1400" dirty="0" smtClean="0"/>
              <a:t>Without user intervention it request page2 </a:t>
            </a:r>
          </a:p>
          <a:p>
            <a:r>
              <a:rPr lang="en-US" sz="1400" dirty="0" smtClean="0"/>
              <a:t>Page2 is ultimately displayed to the client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Understanding </a:t>
            </a:r>
            <a:r>
              <a:rPr lang="en-US" dirty="0" err="1" smtClean="0"/>
              <a:t>ServletContext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sz="2200" dirty="0" smtClean="0"/>
              <a:t>Only one </a:t>
            </a:r>
            <a:r>
              <a:rPr lang="en-US" sz="2200" dirty="0" err="1" smtClean="0"/>
              <a:t>ServletContext</a:t>
            </a:r>
            <a:r>
              <a:rPr lang="en-US" sz="2200" dirty="0" smtClean="0"/>
              <a:t> is created by container </a:t>
            </a:r>
          </a:p>
          <a:p>
            <a:r>
              <a:rPr lang="en-US" sz="2200" dirty="0" err="1" smtClean="0"/>
              <a:t>Servlet’s</a:t>
            </a:r>
            <a:r>
              <a:rPr lang="en-US" sz="2200" dirty="0" smtClean="0"/>
              <a:t> instances can see its environment through </a:t>
            </a:r>
            <a:r>
              <a:rPr lang="en-US" sz="2200" dirty="0" err="1" smtClean="0"/>
              <a:t>ServletContext</a:t>
            </a:r>
            <a:endParaRPr lang="en-US" sz="2200" dirty="0" smtClean="0"/>
          </a:p>
          <a:p>
            <a:r>
              <a:rPr lang="en-US" sz="2200" dirty="0" smtClean="0"/>
              <a:t>It Contains method using which the </a:t>
            </a:r>
            <a:r>
              <a:rPr lang="en-US" sz="2200" dirty="0" err="1" smtClean="0"/>
              <a:t>servlets</a:t>
            </a:r>
            <a:r>
              <a:rPr lang="en-US" sz="2200" dirty="0" smtClean="0"/>
              <a:t> can communicate</a:t>
            </a:r>
          </a:p>
          <a:p>
            <a:r>
              <a:rPr lang="en-US" sz="2200" dirty="0" smtClean="0"/>
              <a:t>It shares all the information required by the </a:t>
            </a:r>
            <a:r>
              <a:rPr lang="en-US" sz="2200" dirty="0" err="1" smtClean="0"/>
              <a:t>enitre</a:t>
            </a:r>
            <a:r>
              <a:rPr lang="en-US" sz="2200" dirty="0" smtClean="0"/>
              <a:t> application components(</a:t>
            </a:r>
            <a:r>
              <a:rPr lang="en-US" sz="2200" dirty="0" err="1" smtClean="0"/>
              <a:t>Servlets,JSP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RequestDispatcher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sz="2200" dirty="0" err="1" smtClean="0"/>
              <a:t>RequestDispatcher</a:t>
            </a:r>
            <a:r>
              <a:rPr lang="en-US" sz="2200" dirty="0" smtClean="0"/>
              <a:t> Object forwards a client request to a resource or include resource itself in response back to the client.</a:t>
            </a:r>
          </a:p>
          <a:p>
            <a:r>
              <a:rPr lang="en-US" sz="2200" dirty="0" smtClean="0"/>
              <a:t>Resource can be</a:t>
            </a:r>
          </a:p>
          <a:p>
            <a:pPr lvl="1"/>
            <a:r>
              <a:rPr lang="en-US" sz="2000" dirty="0" err="1" smtClean="0"/>
              <a:t>Servlet</a:t>
            </a:r>
            <a:endParaRPr lang="en-US" sz="2000" dirty="0" smtClean="0"/>
          </a:p>
          <a:p>
            <a:pPr lvl="1"/>
            <a:r>
              <a:rPr lang="en-US" sz="2000" dirty="0" smtClean="0"/>
              <a:t>JSP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sendRedirect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RequestDispatcher</a:t>
            </a:r>
            <a:endParaRPr lang="en-US" dirty="0"/>
          </a:p>
        </p:txBody>
      </p:sp>
      <p:pic>
        <p:nvPicPr>
          <p:cNvPr id="4" name="Content Placeholder 3" descr="RequestDisplat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438400"/>
            <a:ext cx="3867665" cy="2286000"/>
          </a:xfrm>
        </p:spPr>
      </p:pic>
      <p:pic>
        <p:nvPicPr>
          <p:cNvPr id="5" name="Picture 4" descr="Redirec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286000"/>
            <a:ext cx="4085968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RequestDispatcher</a:t>
            </a:r>
            <a:endParaRPr lang="en-US" dirty="0"/>
          </a:p>
        </p:txBody>
      </p:sp>
      <p:pic>
        <p:nvPicPr>
          <p:cNvPr id="4" name="Content Placeholder 3" descr="RequestDisplat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733745"/>
            <a:ext cx="6091243" cy="3600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5574</TotalTime>
  <Words>317</Words>
  <Application>Microsoft Office PowerPoint</Application>
  <PresentationFormat>On-screen Show (4:3)</PresentationFormat>
  <Paragraphs>75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1_dbi_course</vt:lpstr>
      <vt:lpstr>Talentedge slide</vt:lpstr>
      <vt:lpstr>Slide 1</vt:lpstr>
      <vt:lpstr>Agenda</vt:lpstr>
      <vt:lpstr>What is Redirection</vt:lpstr>
      <vt:lpstr>Types of Redirection </vt:lpstr>
      <vt:lpstr>Client Redirection explained </vt:lpstr>
      <vt:lpstr>Understanding ServletContext</vt:lpstr>
      <vt:lpstr>Understanding RequestDispatcher</vt:lpstr>
      <vt:lpstr>sendRedirect vs RequestDispatcher</vt:lpstr>
      <vt:lpstr>Understanding RequestDispatcher</vt:lpstr>
      <vt:lpstr>Understanding RequestDispatcher</vt:lpstr>
      <vt:lpstr>Difference between include and forward</vt:lpstr>
      <vt:lpstr>Status Codes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302</cp:revision>
  <dcterms:created xsi:type="dcterms:W3CDTF">1601-01-01T00:00:00Z</dcterms:created>
  <dcterms:modified xsi:type="dcterms:W3CDTF">2014-08-09T09:54:02Z</dcterms:modified>
</cp:coreProperties>
</file>