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8"/>
  </p:notesMasterIdLst>
  <p:handoutMasterIdLst>
    <p:handoutMasterId r:id="rId19"/>
  </p:handoutMasterIdLst>
  <p:sldIdLst>
    <p:sldId id="413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05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27432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eaLnBrk="1" latinLnBrk="0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Handling Session in </a:t>
            </a:r>
            <a:r>
              <a:rPr lang="en-US" sz="4000" b="1" dirty="0" err="1" smtClean="0">
                <a:solidFill>
                  <a:srgbClr val="FF0000"/>
                </a:solidFill>
                <a:latin typeface="Century Gothic" pitchFamily="34" charset="0"/>
              </a:rPr>
              <a:t>Servlets</a:t>
            </a:r>
            <a:endParaRPr lang="en-US" sz="4000" b="1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HttpSession</a:t>
            </a:r>
            <a:r>
              <a:rPr lang="en-US" dirty="0" smtClean="0"/>
              <a:t> Methods(Cont)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err="1" smtClean="0"/>
              <a:t>isNew</a:t>
            </a:r>
            <a:endParaRPr lang="en-US" sz="2200" b="1" dirty="0" smtClean="0"/>
          </a:p>
          <a:p>
            <a:pPr lvl="1"/>
            <a:r>
              <a:rPr lang="en-US" sz="2000" dirty="0" smtClean="0"/>
              <a:t>Determines if session is new to </a:t>
            </a:r>
            <a:r>
              <a:rPr lang="en-US" sz="2000" i="1" dirty="0" smtClean="0"/>
              <a:t>client (not to page)</a:t>
            </a:r>
            <a:endParaRPr lang="en-US" sz="2000" dirty="0" smtClean="0"/>
          </a:p>
          <a:p>
            <a:r>
              <a:rPr lang="en-US" sz="2200" b="1" dirty="0" smtClean="0"/>
              <a:t> </a:t>
            </a:r>
            <a:r>
              <a:rPr lang="en-US" sz="2200" b="1" dirty="0" err="1" smtClean="0"/>
              <a:t>getCreationTime</a:t>
            </a:r>
            <a:endParaRPr lang="en-US" sz="2200" b="1" dirty="0" smtClean="0"/>
          </a:p>
          <a:p>
            <a:pPr lvl="1"/>
            <a:r>
              <a:rPr lang="en-US" sz="2000" dirty="0" smtClean="0"/>
              <a:t>Returns time at which session was first created</a:t>
            </a:r>
            <a:endParaRPr lang="en-US" sz="20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err="1" smtClean="0"/>
              <a:t>getLastAccessedTime</a:t>
            </a:r>
            <a:endParaRPr lang="en-US" dirty="0" smtClean="0"/>
          </a:p>
          <a:p>
            <a:pPr lvl="1"/>
            <a:r>
              <a:rPr lang="en-US" sz="2000" dirty="0" smtClean="0"/>
              <a:t>Returns time at which session was last sent from client</a:t>
            </a:r>
          </a:p>
          <a:p>
            <a:r>
              <a:rPr lang="en-US" sz="2200" b="1" dirty="0" err="1" smtClean="0"/>
              <a:t>getMaxInactiveInterval</a:t>
            </a:r>
            <a:r>
              <a:rPr lang="en-US" sz="2200" b="1" dirty="0" smtClean="0"/>
              <a:t> , </a:t>
            </a:r>
            <a:r>
              <a:rPr lang="en-US" sz="2200" b="1" dirty="0" err="1" smtClean="0"/>
              <a:t>setMaxInactiveInterval</a:t>
            </a:r>
            <a:endParaRPr lang="en-US" sz="2200" b="1" dirty="0" smtClean="0"/>
          </a:p>
          <a:p>
            <a:pPr lvl="1"/>
            <a:r>
              <a:rPr lang="en-US" sz="2000" dirty="0" smtClean="0"/>
              <a:t>Gets or sets the amount of time session should go without access before being invalidated</a:t>
            </a:r>
          </a:p>
          <a:p>
            <a:r>
              <a:rPr lang="en-US" sz="2200" b="1" dirty="0" smtClean="0"/>
              <a:t>Invalidate</a:t>
            </a:r>
          </a:p>
          <a:p>
            <a:pPr lvl="1"/>
            <a:r>
              <a:rPr lang="en-US" sz="2000" dirty="0" smtClean="0"/>
              <a:t>Invalidates current session</a:t>
            </a:r>
            <a:endParaRPr lang="en-US" sz="2000" b="1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HttpSession</a:t>
            </a:r>
            <a:r>
              <a:rPr lang="en-US" dirty="0" smtClean="0"/>
              <a:t> Methods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getAttribute</a:t>
            </a:r>
            <a:endParaRPr lang="en-US" sz="2000" b="1" dirty="0" smtClean="0"/>
          </a:p>
          <a:p>
            <a:pPr lvl="1"/>
            <a:r>
              <a:rPr lang="en-US" sz="2400" dirty="0" smtClean="0"/>
              <a:t> </a:t>
            </a:r>
            <a:r>
              <a:rPr lang="en-US" sz="1800" dirty="0" smtClean="0"/>
              <a:t>Extracts a previously stored value from a session object.</a:t>
            </a:r>
          </a:p>
          <a:p>
            <a:pPr marL="360000" lvl="1"/>
            <a:r>
              <a:rPr lang="en-US" sz="1800" dirty="0" smtClean="0"/>
              <a:t>Returns null if no value is associated with given </a:t>
            </a:r>
            <a:r>
              <a:rPr lang="en-US" sz="1800" dirty="0" err="1" smtClean="0"/>
              <a:t>nam</a:t>
            </a:r>
            <a:endParaRPr lang="en-US" sz="1800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setAttribute</a:t>
            </a:r>
            <a:endParaRPr lang="en-US" sz="2000" b="1" dirty="0" smtClean="0"/>
          </a:p>
          <a:p>
            <a:pPr lvl="1"/>
            <a:r>
              <a:rPr lang="en-US" sz="2400" dirty="0" smtClean="0"/>
              <a:t> </a:t>
            </a:r>
            <a:r>
              <a:rPr lang="en-US" sz="1800" dirty="0" smtClean="0"/>
              <a:t>Associates a value with a name. Monitor changes: values</a:t>
            </a:r>
          </a:p>
          <a:p>
            <a:pPr lvl="1">
              <a:buNone/>
            </a:pPr>
            <a:r>
              <a:rPr lang="en-US" sz="1800" dirty="0" smtClean="0"/>
              <a:t>implement </a:t>
            </a:r>
            <a:r>
              <a:rPr lang="en-US" sz="1800" dirty="0" err="1" smtClean="0"/>
              <a:t>HttpSessionBindingListener</a:t>
            </a:r>
            <a:endParaRPr lang="en-US" sz="18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err="1" smtClean="0"/>
              <a:t>removeAttribute</a:t>
            </a:r>
            <a:endParaRPr lang="en-US" sz="2400" b="1" dirty="0" smtClean="0"/>
          </a:p>
          <a:p>
            <a:pPr lvl="1"/>
            <a:r>
              <a:rPr lang="en-US" sz="1800" dirty="0" smtClean="0"/>
              <a:t>Removes values associated with name.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getAttributeNames</a:t>
            </a:r>
            <a:endParaRPr lang="en-US" sz="2000" b="1" dirty="0" smtClean="0"/>
          </a:p>
          <a:p>
            <a:pPr lvl="1"/>
            <a:r>
              <a:rPr lang="en-US" sz="2400" dirty="0" smtClean="0"/>
              <a:t> </a:t>
            </a:r>
            <a:r>
              <a:rPr lang="en-US" sz="1800" dirty="0" smtClean="0"/>
              <a:t>Returns names of all attributes in the session.</a:t>
            </a:r>
          </a:p>
          <a:p>
            <a:r>
              <a:rPr lang="en-US" sz="2000" dirty="0" smtClean="0"/>
              <a:t> </a:t>
            </a:r>
            <a:r>
              <a:rPr lang="en-US" sz="2000" b="1" dirty="0" err="1" smtClean="0"/>
              <a:t>getId</a:t>
            </a:r>
            <a:endParaRPr lang="en-US" sz="2000" b="1" dirty="0" smtClean="0"/>
          </a:p>
          <a:p>
            <a:pPr lvl="1">
              <a:buNone/>
            </a:pPr>
            <a:r>
              <a:rPr lang="en-US" sz="1800" dirty="0" smtClean="0"/>
              <a:t>Returns the unique identifier.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Tracking access count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public class </a:t>
            </a:r>
            <a:r>
              <a:rPr lang="en-US" sz="1600" b="1" dirty="0" err="1" smtClean="0"/>
              <a:t>ShowSession</a:t>
            </a:r>
            <a:r>
              <a:rPr lang="en-US" sz="1600" b="1" dirty="0" smtClean="0"/>
              <a:t> extends </a:t>
            </a:r>
            <a:r>
              <a:rPr lang="en-US" sz="1600" b="1" dirty="0" err="1" smtClean="0"/>
              <a:t>HttpServlet</a:t>
            </a:r>
            <a:r>
              <a:rPr lang="en-US" sz="1600" b="1" dirty="0" smtClean="0"/>
              <a:t> {</a:t>
            </a:r>
          </a:p>
          <a:p>
            <a:pPr>
              <a:buNone/>
            </a:pPr>
            <a:r>
              <a:rPr lang="en-US" sz="1600" b="1" dirty="0" smtClean="0"/>
              <a:t>public void </a:t>
            </a:r>
            <a:r>
              <a:rPr lang="en-US" sz="1600" b="1" dirty="0" err="1" smtClean="0"/>
              <a:t>doGet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HttpServletRequest</a:t>
            </a:r>
            <a:r>
              <a:rPr lang="en-US" sz="1600" b="1" dirty="0" smtClean="0"/>
              <a:t> request, </a:t>
            </a:r>
            <a:r>
              <a:rPr lang="en-US" sz="1600" b="1" dirty="0" err="1" smtClean="0"/>
              <a:t>HttpServletResponse</a:t>
            </a:r>
            <a:r>
              <a:rPr lang="en-US" sz="1600" b="1" dirty="0" smtClean="0"/>
              <a:t> response)</a:t>
            </a:r>
          </a:p>
          <a:p>
            <a:pPr>
              <a:buNone/>
            </a:pPr>
            <a:r>
              <a:rPr lang="en-US" sz="1600" b="1" dirty="0" smtClean="0"/>
              <a:t>throws </a:t>
            </a:r>
            <a:r>
              <a:rPr lang="en-US" sz="1600" b="1" dirty="0" err="1" smtClean="0"/>
              <a:t>ServletException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IOException</a:t>
            </a:r>
            <a:r>
              <a:rPr lang="en-US" sz="1600" b="1" dirty="0" smtClean="0"/>
              <a:t> {</a:t>
            </a:r>
          </a:p>
          <a:p>
            <a:pPr>
              <a:buNone/>
            </a:pPr>
            <a:r>
              <a:rPr lang="en-US" sz="1600" b="1" dirty="0" err="1" smtClean="0"/>
              <a:t>response.setContentType</a:t>
            </a:r>
            <a:r>
              <a:rPr lang="en-US" sz="1600" b="1" dirty="0" smtClean="0"/>
              <a:t>("text/html");</a:t>
            </a:r>
          </a:p>
          <a:p>
            <a:pPr>
              <a:buNone/>
            </a:pPr>
            <a:r>
              <a:rPr lang="en-US" sz="1600" b="1" dirty="0" err="1" smtClean="0"/>
              <a:t>HttpSession</a:t>
            </a:r>
            <a:r>
              <a:rPr lang="en-US" sz="1600" b="1" dirty="0" smtClean="0"/>
              <a:t> session = </a:t>
            </a:r>
            <a:r>
              <a:rPr lang="en-US" sz="1600" b="1" dirty="0" err="1" smtClean="0"/>
              <a:t>request.getSession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String heading;</a:t>
            </a:r>
          </a:p>
          <a:p>
            <a:pPr>
              <a:buNone/>
            </a:pPr>
            <a:r>
              <a:rPr lang="en-US" sz="1600" b="1" dirty="0" smtClean="0"/>
              <a:t>Integer 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 = (Integer)</a:t>
            </a:r>
            <a:r>
              <a:rPr lang="en-US" sz="1600" b="1" dirty="0" err="1" smtClean="0"/>
              <a:t>session.getAttribute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");</a:t>
            </a:r>
          </a:p>
          <a:p>
            <a:pPr>
              <a:buNone/>
            </a:pPr>
            <a:r>
              <a:rPr lang="en-US" sz="1600" b="1" dirty="0" smtClean="0"/>
              <a:t>if (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 == null</a:t>
            </a:r>
            <a:r>
              <a:rPr lang="en-US" sz="1600" b="1" dirty="0" smtClean="0"/>
              <a:t>) </a:t>
            </a: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err="1" smtClean="0"/>
              <a:t>accessCount</a:t>
            </a:r>
            <a:r>
              <a:rPr lang="en-US" sz="1600" b="1" dirty="0" smtClean="0"/>
              <a:t> = new Integer(0);</a:t>
            </a:r>
          </a:p>
          <a:p>
            <a:pPr>
              <a:buNone/>
            </a:pPr>
            <a:r>
              <a:rPr lang="en-US" sz="1600" b="1" dirty="0" smtClean="0"/>
              <a:t>heading = "Welcome, Newcomer";</a:t>
            </a:r>
          </a:p>
          <a:p>
            <a:pPr>
              <a:buNone/>
            </a:pPr>
            <a:r>
              <a:rPr lang="en-US" sz="1600" b="1" dirty="0" smtClean="0"/>
              <a:t>} else </a:t>
            </a: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heading = "Welcome Back";</a:t>
            </a:r>
          </a:p>
          <a:p>
            <a:pPr>
              <a:buNone/>
            </a:pPr>
            <a:r>
              <a:rPr lang="en-US" sz="1600" b="1" dirty="0" err="1" smtClean="0"/>
              <a:t>accessCount</a:t>
            </a:r>
            <a:r>
              <a:rPr lang="en-US" sz="1600" b="1" dirty="0" smtClean="0"/>
              <a:t> = new Integer(</a:t>
            </a:r>
            <a:r>
              <a:rPr lang="en-US" sz="1600" b="1" dirty="0" err="1" smtClean="0"/>
              <a:t>accessCount.intValue</a:t>
            </a:r>
            <a:r>
              <a:rPr lang="en-US" sz="1600" b="1" dirty="0" smtClean="0"/>
              <a:t>() + 1);</a:t>
            </a:r>
          </a:p>
          <a:p>
            <a:pPr>
              <a:buNone/>
            </a:pPr>
            <a:r>
              <a:rPr lang="en-US" sz="1600" b="1" dirty="0" smtClean="0"/>
              <a:t>}</a:t>
            </a:r>
          </a:p>
          <a:p>
            <a:pPr>
              <a:buNone/>
            </a:pPr>
            <a:r>
              <a:rPr lang="en-US" sz="1600" b="1" dirty="0" err="1" smtClean="0"/>
              <a:t>session.setAttribute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", 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);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Tracking access count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/>
              <a:t>PrintWriter</a:t>
            </a:r>
            <a:r>
              <a:rPr lang="en-US" sz="1600" b="1" dirty="0" smtClean="0"/>
              <a:t> out = </a:t>
            </a:r>
            <a:r>
              <a:rPr lang="en-US" sz="1600" b="1" dirty="0" err="1" smtClean="0"/>
              <a:t>response.getWriter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err="1" smtClean="0"/>
              <a:t>out.println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docType</a:t>
            </a:r>
            <a:r>
              <a:rPr lang="en-US" sz="1600" b="1" dirty="0" smtClean="0"/>
              <a:t> </a:t>
            </a:r>
            <a:r>
              <a:rPr lang="en-US" sz="1600" b="1" dirty="0" smtClean="0"/>
              <a:t>+"&lt;</a:t>
            </a:r>
            <a:r>
              <a:rPr lang="en-US" sz="1600" b="1" dirty="0" smtClean="0"/>
              <a:t>HTML&gt;\n" +</a:t>
            </a:r>
          </a:p>
          <a:p>
            <a:pPr>
              <a:buNone/>
            </a:pPr>
            <a:r>
              <a:rPr lang="en-US" sz="1600" b="1" dirty="0" smtClean="0"/>
              <a:t>"&lt;HEAD&gt;&lt;TITLE&gt;" + title + "&lt;/TITLE&gt;&lt;/HEAD&gt;\n" +</a:t>
            </a:r>
          </a:p>
          <a:p>
            <a:pPr>
              <a:buNone/>
            </a:pPr>
            <a:r>
              <a:rPr lang="en-US" sz="1600" b="1" dirty="0" smtClean="0"/>
              <a:t>"&lt;BODY BGCOLOR=\"#FDF5E6\"&gt;\n" +</a:t>
            </a:r>
          </a:p>
          <a:p>
            <a:pPr>
              <a:buNone/>
            </a:pPr>
            <a:r>
              <a:rPr lang="en-US" sz="1600" b="1" dirty="0" smtClean="0"/>
              <a:t>"&lt;CENTER&gt;\n" +</a:t>
            </a:r>
          </a:p>
          <a:p>
            <a:pPr>
              <a:buNone/>
            </a:pPr>
            <a:r>
              <a:rPr lang="en-US" sz="1600" b="1" dirty="0" smtClean="0"/>
              <a:t>"&lt;H1&gt;" + heading + "&lt;/H1&gt;\n" +</a:t>
            </a:r>
          </a:p>
          <a:p>
            <a:pPr>
              <a:buNone/>
            </a:pPr>
            <a:r>
              <a:rPr lang="en-US" sz="1600" b="1" dirty="0" smtClean="0"/>
              <a:t>"&lt;H2&gt;Information on Your Session:&lt;/H2&gt;\n" +</a:t>
            </a:r>
          </a:p>
          <a:p>
            <a:pPr>
              <a:buNone/>
            </a:pPr>
            <a:r>
              <a:rPr lang="en-US" sz="1600" b="1" dirty="0" smtClean="0"/>
              <a:t>"&lt;TABLE BORDER=1&gt;\n" +</a:t>
            </a:r>
          </a:p>
          <a:p>
            <a:pPr>
              <a:buNone/>
            </a:pPr>
            <a:r>
              <a:rPr lang="en-US" sz="1600" b="1" dirty="0" smtClean="0"/>
              <a:t>"&lt;TR BGCOLOR=\"#FFAD00\"&gt;\n" +</a:t>
            </a:r>
          </a:p>
          <a:p>
            <a:pPr>
              <a:buNone/>
            </a:pPr>
            <a:r>
              <a:rPr lang="en-US" sz="1600" b="1" dirty="0" smtClean="0"/>
              <a:t>" &lt;TH&gt;Info Type&lt;TH&gt;Value\n" +</a:t>
            </a:r>
          </a:p>
          <a:p>
            <a:pPr>
              <a:buNone/>
            </a:pPr>
            <a:r>
              <a:rPr lang="en-US" sz="1600" b="1" dirty="0" smtClean="0"/>
              <a:t>" &lt;TD&gt;Number of Previous Accesses\n" +</a:t>
            </a:r>
          </a:p>
          <a:p>
            <a:pPr>
              <a:buNone/>
            </a:pPr>
            <a:r>
              <a:rPr lang="en-US" sz="1600" b="1" dirty="0" smtClean="0"/>
              <a:t>" &lt;TD&gt;" + </a:t>
            </a:r>
            <a:r>
              <a:rPr lang="en-US" sz="1600" b="1" dirty="0" err="1" smtClean="0"/>
              <a:t>accessCount</a:t>
            </a:r>
            <a:r>
              <a:rPr lang="en-US" sz="1600" b="1" dirty="0" smtClean="0"/>
              <a:t> + "\n" +</a:t>
            </a:r>
          </a:p>
          <a:p>
            <a:pPr>
              <a:buNone/>
            </a:pPr>
            <a:r>
              <a:rPr lang="en-US" sz="1600" b="1" dirty="0" smtClean="0"/>
              <a:t>"&lt;/TABLE&gt;\n" +</a:t>
            </a:r>
          </a:p>
          <a:p>
            <a:pPr>
              <a:buNone/>
            </a:pPr>
            <a:r>
              <a:rPr lang="en-US" sz="1600" b="1" dirty="0" smtClean="0"/>
              <a:t>"&lt;/CENTER&gt;&lt;/BODY&gt;&lt;/HTML&gt;");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Sessions do not travel across network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Only unique identifier does</a:t>
            </a:r>
          </a:p>
          <a:p>
            <a:r>
              <a:rPr lang="en-US" sz="2200" b="1" dirty="0" smtClean="0"/>
              <a:t>Get the session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err="1" smtClean="0"/>
              <a:t>request.getSession</a:t>
            </a:r>
            <a:endParaRPr lang="en-US" sz="2000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Extract data from session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err="1" smtClean="0"/>
              <a:t>session.getAttribute</a:t>
            </a:r>
            <a:endParaRPr lang="en-US" sz="2000" dirty="0" smtClean="0"/>
          </a:p>
          <a:p>
            <a:pPr lvl="2"/>
            <a:r>
              <a:rPr lang="en-US" sz="2000" dirty="0" smtClean="0"/>
              <a:t> Do typecast and check for null</a:t>
            </a:r>
          </a:p>
          <a:p>
            <a:pPr lvl="2"/>
            <a:r>
              <a:rPr lang="en-US" sz="2000" dirty="0" smtClean="0"/>
              <a:t> If you cast to a generic type, use @</a:t>
            </a:r>
            <a:r>
              <a:rPr lang="en-US" sz="2000" dirty="0" err="1" smtClean="0"/>
              <a:t>SuppressWarnings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60437"/>
            <a:ext cx="86868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Put data in session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err="1" smtClean="0"/>
              <a:t>session.setAttribute</a:t>
            </a:r>
            <a:endParaRPr lang="en-US" sz="2000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Custom classes in sessions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Should implement </a:t>
            </a:r>
            <a:r>
              <a:rPr lang="en-US" sz="2000" smtClean="0"/>
              <a:t>Serializable</a:t>
            </a:r>
            <a:endParaRPr lang="en-US" sz="1800" dirty="0" smtClean="0"/>
          </a:p>
        </p:txBody>
      </p:sp>
      <p:pic>
        <p:nvPicPr>
          <p:cNvPr id="5" name="Picture 4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342292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Implementing session tracking from scratch</a:t>
            </a:r>
          </a:p>
          <a:p>
            <a:pPr lvl="0"/>
            <a:r>
              <a:rPr lang="en-US" sz="2200" dirty="0" smtClean="0"/>
              <a:t>Using basic session tracking</a:t>
            </a:r>
          </a:p>
          <a:p>
            <a:pPr lvl="0"/>
            <a:r>
              <a:rPr lang="en-US" sz="2200" dirty="0" smtClean="0"/>
              <a:t>Understanding Session tracking </a:t>
            </a:r>
            <a:r>
              <a:rPr lang="en-US" sz="2200" dirty="0" err="1" smtClean="0"/>
              <a:t>api</a:t>
            </a:r>
            <a:endParaRPr lang="en-US" sz="2200" dirty="0" smtClean="0"/>
          </a:p>
          <a:p>
            <a:pPr lvl="0"/>
            <a:r>
              <a:rPr lang="en-US" sz="2200" dirty="0" err="1" smtClean="0"/>
              <a:t>URLEncoding</a:t>
            </a:r>
            <a:endParaRPr lang="en-US" sz="2200" dirty="0" smtClean="0"/>
          </a:p>
          <a:p>
            <a:pPr lvl="0"/>
            <a:r>
              <a:rPr lang="en-US" sz="2200" dirty="0" smtClean="0"/>
              <a:t>Tracking user counts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Session Management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2392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Different ways to manage Sessions</a:t>
            </a:r>
          </a:p>
          <a:p>
            <a:pPr lvl="1"/>
            <a:r>
              <a:rPr lang="en-US" sz="2000" dirty="0" smtClean="0"/>
              <a:t>Using Cookie(discussed in </a:t>
            </a:r>
            <a:r>
              <a:rPr lang="en-US" sz="2000" dirty="0" err="1" smtClean="0"/>
              <a:t>prev</a:t>
            </a:r>
            <a:r>
              <a:rPr lang="en-US" sz="2000" dirty="0" smtClean="0"/>
              <a:t> chapter)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 smtClean="0"/>
              <a:t>HttpSession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2000" dirty="0" smtClean="0"/>
              <a:t>Using URL Rewriting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 smtClean="0"/>
              <a:t>HiddenFields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Session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Cookie is the default method of handling session in  JEE</a:t>
            </a:r>
          </a:p>
          <a:p>
            <a:r>
              <a:rPr lang="en-US" sz="2200" dirty="0" smtClean="0"/>
              <a:t>If the client browser does not support cookie creation then the URL rewriting is the only option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Hidden Fields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webserver can send hidden HTML form fields</a:t>
            </a:r>
          </a:p>
          <a:p>
            <a:pPr lvl="1"/>
            <a:r>
              <a:rPr lang="en-US" sz="2000" dirty="0" smtClean="0"/>
              <a:t>&lt;input type=“hidden” name=“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” value=‘123”&gt;</a:t>
            </a:r>
          </a:p>
          <a:p>
            <a:r>
              <a:rPr lang="en-US" sz="2200" dirty="0" smtClean="0"/>
              <a:t>When form submitted the value will be send to the Server</a:t>
            </a:r>
          </a:p>
          <a:p>
            <a:r>
              <a:rPr lang="en-US" sz="2200" dirty="0" smtClean="0"/>
              <a:t> But hyperlink does not result in form submission </a:t>
            </a:r>
          </a:p>
          <a:p>
            <a:r>
              <a:rPr lang="en-US" sz="2200" dirty="0" smtClean="0"/>
              <a:t>Generally not used for Session Tracking</a:t>
            </a:r>
          </a:p>
          <a:p>
            <a:pPr>
              <a:buNone/>
            </a:pPr>
            <a:endParaRPr lang="en-US" sz="22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URL Rewriting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append some extra data at the end of each URL that identifies the session</a:t>
            </a:r>
          </a:p>
          <a:p>
            <a:pPr lvl="1"/>
            <a:r>
              <a:rPr lang="en-US" sz="2000" dirty="0" smtClean="0"/>
              <a:t>http://www.talentedge.in/file.jsp;sessionid=123</a:t>
            </a:r>
          </a:p>
          <a:p>
            <a:r>
              <a:rPr lang="en-US" sz="2200" dirty="0" smtClean="0"/>
              <a:t>URL rewriting is better alternate for client that do not support cookies</a:t>
            </a:r>
          </a:p>
          <a:p>
            <a:r>
              <a:rPr lang="en-US" sz="2200" dirty="0" smtClean="0"/>
              <a:t>Must encode all URL </a:t>
            </a:r>
          </a:p>
          <a:p>
            <a:r>
              <a:rPr lang="en-US" sz="2200" dirty="0" smtClean="0"/>
              <a:t>All pages must be dynamically generated(JSP)</a:t>
            </a:r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URL Rewriting? how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Session tracking code:</a:t>
            </a:r>
          </a:p>
          <a:p>
            <a:pPr lvl="1"/>
            <a:r>
              <a:rPr lang="en-US" sz="2000" dirty="0" smtClean="0"/>
              <a:t>No change</a:t>
            </a:r>
          </a:p>
          <a:p>
            <a:r>
              <a:rPr lang="en-US" sz="2200" dirty="0" smtClean="0"/>
              <a:t>Code that generates hypertext links back to same site:</a:t>
            </a:r>
          </a:p>
          <a:p>
            <a:pPr lvl="1"/>
            <a:r>
              <a:rPr lang="en-US" sz="2000" dirty="0" smtClean="0"/>
              <a:t>Pass URL through </a:t>
            </a:r>
            <a:r>
              <a:rPr lang="en-US" sz="2000" dirty="0" err="1" smtClean="0"/>
              <a:t>response.encodeURL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If server is using cookies, this returns URL unchanged</a:t>
            </a:r>
          </a:p>
          <a:p>
            <a:pPr lvl="2"/>
            <a:r>
              <a:rPr lang="en-US" sz="2000" dirty="0" smtClean="0"/>
              <a:t>If server is using URL rewriting, this appends the session info to the URL</a:t>
            </a:r>
          </a:p>
          <a:p>
            <a:pPr lvl="2"/>
            <a:r>
              <a:rPr lang="en-US" sz="2000" dirty="0" smtClean="0"/>
              <a:t>E.g.:</a:t>
            </a:r>
          </a:p>
          <a:p>
            <a:pPr lvl="3"/>
            <a:r>
              <a:rPr lang="en-US" sz="2000" dirty="0" smtClean="0"/>
              <a:t>String </a:t>
            </a:r>
            <a:r>
              <a:rPr lang="en-US" sz="2000" dirty="0" err="1" smtClean="0"/>
              <a:t>url</a:t>
            </a:r>
            <a:r>
              <a:rPr lang="en-US" sz="2000" dirty="0" smtClean="0"/>
              <a:t> = "order-page.html";</a:t>
            </a:r>
          </a:p>
          <a:p>
            <a:pPr lvl="3"/>
            <a:r>
              <a:rPr lang="en-US" sz="2000" dirty="0" err="1" smtClean="0"/>
              <a:t>url</a:t>
            </a:r>
            <a:r>
              <a:rPr lang="en-US" sz="2000" dirty="0" smtClean="0"/>
              <a:t> = </a:t>
            </a:r>
            <a:r>
              <a:rPr lang="en-US" sz="2000" dirty="0" err="1" smtClean="0"/>
              <a:t>response.encodeURL</a:t>
            </a:r>
            <a:r>
              <a:rPr lang="en-US" sz="2000" dirty="0" smtClean="0"/>
              <a:t>(</a:t>
            </a:r>
            <a:r>
              <a:rPr lang="en-US" sz="2000" dirty="0" err="1" smtClean="0"/>
              <a:t>url</a:t>
            </a:r>
            <a:r>
              <a:rPr lang="en-US" sz="2000" dirty="0" smtClean="0"/>
              <a:t>);</a:t>
            </a:r>
          </a:p>
          <a:p>
            <a:r>
              <a:rPr lang="en-US" sz="2200" dirty="0" smtClean="0"/>
              <a:t>Code that does </a:t>
            </a:r>
            <a:r>
              <a:rPr lang="en-US" sz="2200" dirty="0" err="1" smtClean="0"/>
              <a:t>sendRedirect</a:t>
            </a:r>
            <a:r>
              <a:rPr lang="en-US" sz="2200" dirty="0" smtClean="0"/>
              <a:t> to own site:</a:t>
            </a:r>
          </a:p>
          <a:p>
            <a:pPr lvl="1"/>
            <a:r>
              <a:rPr lang="en-US" sz="2000" dirty="0" smtClean="0"/>
              <a:t>Pass URL through </a:t>
            </a:r>
            <a:r>
              <a:rPr lang="en-US" sz="2000" dirty="0" err="1" smtClean="0"/>
              <a:t>response.encodeRedirectURL</a:t>
            </a:r>
            <a:endParaRPr lang="en-US" sz="20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HttpSession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Servlet</a:t>
            </a:r>
            <a:r>
              <a:rPr lang="en-US" sz="2200" dirty="0" smtClean="0"/>
              <a:t> </a:t>
            </a:r>
            <a:r>
              <a:rPr lang="en-US" sz="2200" dirty="0" err="1" smtClean="0"/>
              <a:t>api</a:t>
            </a:r>
            <a:r>
              <a:rPr lang="en-US" sz="2200" dirty="0" smtClean="0"/>
              <a:t> provides </a:t>
            </a:r>
            <a:r>
              <a:rPr lang="en-US" sz="2200" dirty="0" err="1" smtClean="0"/>
              <a:t>HttpSession</a:t>
            </a:r>
            <a:r>
              <a:rPr lang="en-US" sz="2200" dirty="0" smtClean="0"/>
              <a:t> Object</a:t>
            </a:r>
          </a:p>
          <a:p>
            <a:pPr lvl="1"/>
            <a:r>
              <a:rPr lang="en-US" sz="2000" dirty="0" err="1" smtClean="0"/>
              <a:t>Request.getSession</a:t>
            </a:r>
            <a:r>
              <a:rPr lang="en-US" sz="2000" dirty="0" smtClean="0"/>
              <a:t>()</a:t>
            </a:r>
          </a:p>
          <a:p>
            <a:pPr lvl="2"/>
            <a:r>
              <a:rPr lang="en-US" sz="2000" dirty="0" smtClean="0"/>
              <a:t>This will return the current session existing with this request.</a:t>
            </a:r>
          </a:p>
          <a:p>
            <a:pPr lvl="2"/>
            <a:r>
              <a:rPr lang="en-US" sz="2000" dirty="0" smtClean="0"/>
              <a:t>If no session exists then create a new one</a:t>
            </a:r>
          </a:p>
          <a:p>
            <a:pPr lvl="1"/>
            <a:r>
              <a:rPr lang="en-US" sz="2000" dirty="0" err="1" smtClean="0"/>
              <a:t>request.getSession</a:t>
            </a:r>
            <a:r>
              <a:rPr lang="en-US" sz="2000" dirty="0" smtClean="0"/>
              <a:t>(true)</a:t>
            </a:r>
          </a:p>
          <a:p>
            <a:pPr lvl="2"/>
            <a:r>
              <a:rPr lang="en-US" sz="2000" dirty="0" smtClean="0"/>
              <a:t>Same as </a:t>
            </a:r>
            <a:r>
              <a:rPr lang="en-US" sz="2000" dirty="0" err="1" smtClean="0"/>
              <a:t>request.getSession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Request.getSession</a:t>
            </a:r>
            <a:r>
              <a:rPr lang="en-US" sz="2000" dirty="0" smtClean="0"/>
              <a:t>(false)</a:t>
            </a:r>
          </a:p>
          <a:p>
            <a:pPr lvl="2"/>
            <a:r>
              <a:rPr lang="en-US" sz="2000" dirty="0" smtClean="0"/>
              <a:t>This will return the current session existing with this request</a:t>
            </a:r>
          </a:p>
          <a:p>
            <a:pPr lvl="2"/>
            <a:r>
              <a:rPr lang="en-US" sz="2000" dirty="0" smtClean="0"/>
              <a:t>If no session exits then it will return null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HttpSession</a:t>
            </a:r>
            <a:r>
              <a:rPr lang="en-US" dirty="0" smtClean="0"/>
              <a:t> (cont)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Access the session object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Call </a:t>
            </a:r>
            <a:r>
              <a:rPr lang="en-US" sz="2000" dirty="0" err="1" smtClean="0"/>
              <a:t>request.getSession</a:t>
            </a:r>
            <a:r>
              <a:rPr lang="en-US" sz="2000" dirty="0" smtClean="0"/>
              <a:t> to get </a:t>
            </a:r>
            <a:r>
              <a:rPr lang="en-US" sz="2000" dirty="0" err="1" smtClean="0"/>
              <a:t>HttpSession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2000" dirty="0" smtClean="0"/>
              <a:t> This is a </a:t>
            </a:r>
            <a:r>
              <a:rPr lang="en-US" sz="2000" dirty="0" err="1" smtClean="0"/>
              <a:t>hashtable</a:t>
            </a:r>
            <a:r>
              <a:rPr lang="en-US" sz="2000" dirty="0" smtClean="0"/>
              <a:t> associated with the user</a:t>
            </a:r>
          </a:p>
          <a:p>
            <a:r>
              <a:rPr lang="en-US" sz="2200" dirty="0" smtClean="0"/>
              <a:t> Look up information associated with a session.</a:t>
            </a:r>
          </a:p>
          <a:p>
            <a:pPr lvl="1"/>
            <a:r>
              <a:rPr lang="en-US" sz="2000" dirty="0" smtClean="0"/>
              <a:t>Call 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 on the </a:t>
            </a:r>
            <a:r>
              <a:rPr lang="en-US" sz="2000" dirty="0" err="1" smtClean="0"/>
              <a:t>HttpSession</a:t>
            </a:r>
            <a:r>
              <a:rPr lang="en-US" sz="2000" dirty="0" smtClean="0"/>
              <a:t> object, cast the return value to the appropriate type, and check whether the result is null.</a:t>
            </a:r>
          </a:p>
          <a:p>
            <a:r>
              <a:rPr lang="en-US" sz="2200" dirty="0" smtClean="0"/>
              <a:t> Store information in a session.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 with a key and a value.</a:t>
            </a:r>
          </a:p>
          <a:p>
            <a:r>
              <a:rPr lang="en-US" sz="2200" dirty="0" smtClean="0"/>
              <a:t> Discard session data.</a:t>
            </a:r>
          </a:p>
          <a:p>
            <a:pPr lvl="1"/>
            <a:r>
              <a:rPr lang="en-US" sz="2000" dirty="0" smtClean="0"/>
              <a:t>Call </a:t>
            </a:r>
            <a:r>
              <a:rPr lang="en-US" sz="2000" dirty="0" err="1" smtClean="0"/>
              <a:t>removeAttribute</a:t>
            </a:r>
            <a:r>
              <a:rPr lang="en-US" sz="2000" dirty="0" smtClean="0"/>
              <a:t> discards a specific value.	</a:t>
            </a:r>
          </a:p>
          <a:p>
            <a:pPr lvl="1"/>
            <a:r>
              <a:rPr lang="en-US" sz="2000" dirty="0" smtClean="0"/>
              <a:t>Call invalidate to discard an entire session.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5593</TotalTime>
  <Words>789</Words>
  <Application>Microsoft Office PowerPoint</Application>
  <PresentationFormat>On-screen Show (4:3)</PresentationFormat>
  <Paragraphs>146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1_dbi_course</vt:lpstr>
      <vt:lpstr>Talentedge slide</vt:lpstr>
      <vt:lpstr>Slide 1</vt:lpstr>
      <vt:lpstr>Agenda</vt:lpstr>
      <vt:lpstr>Session Management</vt:lpstr>
      <vt:lpstr>Session Management</vt:lpstr>
      <vt:lpstr>Hidden Fields</vt:lpstr>
      <vt:lpstr>URL Rewriting</vt:lpstr>
      <vt:lpstr>URL Rewriting? how</vt:lpstr>
      <vt:lpstr>HttpSession</vt:lpstr>
      <vt:lpstr>HttpSession (cont)</vt:lpstr>
      <vt:lpstr>HttpSession Methods(Cont)</vt:lpstr>
      <vt:lpstr>HttpSession Methods</vt:lpstr>
      <vt:lpstr>Tracking access count</vt:lpstr>
      <vt:lpstr>Tracking access count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321</cp:revision>
  <dcterms:created xsi:type="dcterms:W3CDTF">1601-01-01T00:00:00Z</dcterms:created>
  <dcterms:modified xsi:type="dcterms:W3CDTF">2014-08-09T10:12:55Z</dcterms:modified>
</cp:coreProperties>
</file>