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79" r:id="rId2"/>
  </p:sldMasterIdLst>
  <p:notesMasterIdLst>
    <p:notesMasterId r:id="rId16"/>
  </p:notesMasterIdLst>
  <p:handoutMasterIdLst>
    <p:handoutMasterId r:id="rId17"/>
  </p:handoutMasterIdLst>
  <p:sldIdLst>
    <p:sldId id="413" r:id="rId3"/>
    <p:sldId id="645" r:id="rId4"/>
    <p:sldId id="646" r:id="rId5"/>
    <p:sldId id="647" r:id="rId6"/>
    <p:sldId id="648" r:id="rId7"/>
    <p:sldId id="649" r:id="rId8"/>
    <p:sldId id="650" r:id="rId9"/>
    <p:sldId id="651" r:id="rId10"/>
    <p:sldId id="652" r:id="rId11"/>
    <p:sldId id="653" r:id="rId12"/>
    <p:sldId id="654" r:id="rId13"/>
    <p:sldId id="655" r:id="rId14"/>
    <p:sldId id="656" r:id="rId15"/>
  </p:sldIdLst>
  <p:sldSz cx="9144000" cy="6858000" type="screen4x3"/>
  <p:notesSz cx="6858000" cy="9144000"/>
  <p:defaultTextStyle>
    <a:defPPr>
      <a:defRPr lang="en-US"/>
    </a:defPPr>
    <a:lvl1pPr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1pPr>
    <a:lvl2pPr marL="457200"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2pPr>
    <a:lvl3pPr marL="914400"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3pPr>
    <a:lvl4pPr marL="1371600"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4pPr>
    <a:lvl5pPr marL="1828800"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5pPr>
    <a:lvl6pPr marL="2286000" algn="l" defTabSz="914400" rtl="0" eaLnBrk="1" latinLnBrk="0" hangingPunct="1">
      <a:defRPr sz="2400" kern="1200">
        <a:solidFill>
          <a:srgbClr val="000000"/>
        </a:solidFill>
        <a:latin typeface="Comic Sans MS" pitchFamily="66" charset="0"/>
        <a:ea typeface="+mn-ea"/>
        <a:cs typeface="Times New Roman" pitchFamily="18" charset="0"/>
      </a:defRPr>
    </a:lvl6pPr>
    <a:lvl7pPr marL="2743200" algn="l" defTabSz="914400" rtl="0" eaLnBrk="1" latinLnBrk="0" hangingPunct="1">
      <a:defRPr sz="2400" kern="1200">
        <a:solidFill>
          <a:srgbClr val="000000"/>
        </a:solidFill>
        <a:latin typeface="Comic Sans MS" pitchFamily="66" charset="0"/>
        <a:ea typeface="+mn-ea"/>
        <a:cs typeface="Times New Roman" pitchFamily="18" charset="0"/>
      </a:defRPr>
    </a:lvl7pPr>
    <a:lvl8pPr marL="3200400" algn="l" defTabSz="914400" rtl="0" eaLnBrk="1" latinLnBrk="0" hangingPunct="1">
      <a:defRPr sz="2400" kern="1200">
        <a:solidFill>
          <a:srgbClr val="000000"/>
        </a:solidFill>
        <a:latin typeface="Comic Sans MS" pitchFamily="66" charset="0"/>
        <a:ea typeface="+mn-ea"/>
        <a:cs typeface="Times New Roman" pitchFamily="18" charset="0"/>
      </a:defRPr>
    </a:lvl8pPr>
    <a:lvl9pPr marL="3657600" algn="l" defTabSz="914400" rtl="0" eaLnBrk="1" latinLnBrk="0" hangingPunct="1">
      <a:defRPr sz="2400" kern="1200">
        <a:solidFill>
          <a:srgbClr val="000000"/>
        </a:solidFill>
        <a:latin typeface="Comic Sans MS" pitchFamily="66"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C0000"/>
    <a:srgbClr val="0000FF"/>
    <a:srgbClr val="996633"/>
    <a:srgbClr val="9900CC"/>
    <a:srgbClr val="FFFF99"/>
    <a:srgbClr val="009999"/>
    <a:srgbClr val="FFCCCC"/>
    <a:srgbClr val="CC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07" autoAdjust="0"/>
  </p:normalViewPr>
  <p:slideViewPr>
    <p:cSldViewPr>
      <p:cViewPr>
        <p:scale>
          <a:sx n="60" d="100"/>
          <a:sy n="60" d="100"/>
        </p:scale>
        <p:origin x="-1644" y="-540"/>
      </p:cViewPr>
      <p:guideLst>
        <p:guide orient="horz" pos="2160"/>
        <p:guide pos="2880"/>
      </p:guideLst>
    </p:cSldViewPr>
  </p:slideViewPr>
  <p:outlineViewPr>
    <p:cViewPr>
      <p:scale>
        <a:sx n="33" d="100"/>
        <a:sy n="33" d="100"/>
      </p:scale>
      <p:origin x="0" y="6624"/>
    </p:cViewPr>
  </p:outlineViewPr>
  <p:notesTextViewPr>
    <p:cViewPr>
      <p:scale>
        <a:sx n="100" d="100"/>
        <a:sy n="100" d="100"/>
      </p:scale>
      <p:origin x="0" y="0"/>
    </p:cViewPr>
  </p:notesTextViewPr>
  <p:sorterViewPr>
    <p:cViewPr>
      <p:scale>
        <a:sx n="66" d="100"/>
        <a:sy n="66" d="100"/>
      </p:scale>
      <p:origin x="0" y="57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191491" name="Rectangle 3"/>
          <p:cNvSpPr>
            <a:spLocks noGrp="1" noChangeArrowheads="1"/>
          </p:cNvSpPr>
          <p:nvPr>
            <p:ph type="dt" sz="quarter" idx="1"/>
          </p:nvPr>
        </p:nvSpPr>
        <p:spPr bwMode="auto">
          <a:xfrm>
            <a:off x="1588"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191492" name="Rectangle 4"/>
          <p:cNvSpPr>
            <a:spLocks noGrp="1" noChangeArrowheads="1"/>
          </p:cNvSpPr>
          <p:nvPr>
            <p:ph type="ftr" sz="quarter" idx="2"/>
          </p:nvPr>
        </p:nvSpPr>
        <p:spPr bwMode="auto">
          <a:xfrm>
            <a:off x="388620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191493" name="Rectangle 5"/>
          <p:cNvSpPr>
            <a:spLocks noGrp="1" noChangeArrowheads="1"/>
          </p:cNvSpPr>
          <p:nvPr>
            <p:ph type="sldNum" sz="quarter" idx="3"/>
          </p:nvPr>
        </p:nvSpPr>
        <p:spPr bwMode="auto">
          <a:xfrm>
            <a:off x="1588"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SzTx/>
              <a:defRPr sz="1200">
                <a:solidFill>
                  <a:schemeClr val="tx1"/>
                </a:solidFill>
                <a:latin typeface="Times New Roman" pitchFamily="18" charset="0"/>
              </a:defRPr>
            </a:lvl1pPr>
          </a:lstStyle>
          <a:p>
            <a:pPr>
              <a:defRPr/>
            </a:pPr>
            <a:fld id="{13FEA311-6785-483B-9D25-487CA9DD2A3B}" type="slidenum">
              <a:rPr lang="ar-SA"/>
              <a:pPr>
                <a:defRPr/>
              </a:pPr>
              <a:t>‹#›</a:t>
            </a:fld>
            <a:endParaRPr lang="en-US"/>
          </a:p>
        </p:txBody>
      </p:sp>
    </p:spTree>
    <p:extLst>
      <p:ext uri="{BB962C8B-B14F-4D97-AF65-F5344CB8AC3E}">
        <p14:creationId xmlns:p14="http://schemas.microsoft.com/office/powerpoint/2010/main" xmlns="" val="3886183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563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563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63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563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defRPr sz="1200">
                <a:solidFill>
                  <a:schemeClr val="tx1"/>
                </a:solidFill>
                <a:latin typeface="Times New Roman" pitchFamily="18" charset="0"/>
              </a:defRPr>
            </a:lvl1pPr>
          </a:lstStyle>
          <a:p>
            <a:pPr>
              <a:defRPr/>
            </a:pPr>
            <a:fld id="{D36A8CA9-570D-4DF8-8B7B-B28A9AF5A9A6}" type="slidenum">
              <a:rPr lang="ar-SA"/>
              <a:pPr>
                <a:defRPr/>
              </a:pPr>
              <a:t>‹#›</a:t>
            </a:fld>
            <a:endParaRPr lang="en-US"/>
          </a:p>
        </p:txBody>
      </p:sp>
    </p:spTree>
    <p:extLst>
      <p:ext uri="{BB962C8B-B14F-4D97-AF65-F5344CB8AC3E}">
        <p14:creationId xmlns:p14="http://schemas.microsoft.com/office/powerpoint/2010/main" xmlns="" val="540982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9377AD3B-B1A1-4539-A187-DAA8DC380726}" type="slidenum">
              <a:rPr lang="ar-SA" sz="1200" smtClean="0">
                <a:solidFill>
                  <a:schemeClr val="tx1"/>
                </a:solidFill>
                <a:latin typeface="Times New Roman" pitchFamily="18" charset="0"/>
              </a:rPr>
              <a:pPr/>
              <a:t>3</a:t>
            </a:fld>
            <a:endParaRPr lang="en-US" sz="1200" smtClean="0">
              <a:solidFill>
                <a:schemeClr val="tx1"/>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E1F70EC8-B772-4BAB-9F6B-06D299CBA279}" type="slidenum">
              <a:rPr lang="ar-SA" sz="1200" smtClean="0">
                <a:solidFill>
                  <a:schemeClr val="tx1"/>
                </a:solidFill>
                <a:latin typeface="Times New Roman" pitchFamily="18" charset="0"/>
              </a:rPr>
              <a:pPr/>
              <a:t>12</a:t>
            </a:fld>
            <a:endParaRPr lang="en-US" sz="1200" dirty="0" smtClean="0">
              <a:solidFill>
                <a:schemeClr val="tx1"/>
              </a:solidFill>
              <a:latin typeface="Times New Roman" pitchFamily="18" charset="0"/>
            </a:endParaRPr>
          </a:p>
        </p:txBody>
      </p:sp>
      <p:sp>
        <p:nvSpPr>
          <p:cNvPr id="33795" name="Rectangle 2"/>
          <p:cNvSpPr>
            <a:spLocks noGrp="1" noRot="1" noChangeAspect="1" noChangeArrowheads="1" noTextEdit="1"/>
          </p:cNvSpPr>
          <p:nvPr>
            <p:ph type="sldImg"/>
          </p:nvPr>
        </p:nvSpPr>
        <p:spPr>
          <a:xfrm>
            <a:off x="1165225" y="703263"/>
            <a:ext cx="4529138" cy="3397250"/>
          </a:xfrm>
          <a:noFill/>
          <a:ln w="12700" cap="flat">
            <a:solidFill>
              <a:schemeClr val="tx1"/>
            </a:solidFill>
          </a:ln>
        </p:spPr>
      </p:sp>
      <p:sp>
        <p:nvSpPr>
          <p:cNvPr id="33796" name="Rectangle 3"/>
          <p:cNvSpPr>
            <a:spLocks noGrp="1" noChangeArrowheads="1"/>
          </p:cNvSpPr>
          <p:nvPr>
            <p:ph type="body" idx="1"/>
          </p:nvPr>
        </p:nvSpPr>
        <p:spPr>
          <a:xfrm>
            <a:off x="927100" y="4340225"/>
            <a:ext cx="5003800" cy="41068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E1F70EC8-B772-4BAB-9F6B-06D299CBA279}" type="slidenum">
              <a:rPr lang="ar-SA" sz="1200" smtClean="0">
                <a:solidFill>
                  <a:schemeClr val="tx1"/>
                </a:solidFill>
                <a:latin typeface="Times New Roman" pitchFamily="18" charset="0"/>
              </a:rPr>
              <a:pPr/>
              <a:t>13</a:t>
            </a:fld>
            <a:endParaRPr lang="en-US" sz="1200" dirty="0" smtClean="0">
              <a:solidFill>
                <a:schemeClr val="tx1"/>
              </a:solidFill>
              <a:latin typeface="Times New Roman" pitchFamily="18" charset="0"/>
            </a:endParaRPr>
          </a:p>
        </p:txBody>
      </p:sp>
      <p:sp>
        <p:nvSpPr>
          <p:cNvPr id="33795" name="Rectangle 2"/>
          <p:cNvSpPr>
            <a:spLocks noGrp="1" noRot="1" noChangeAspect="1" noChangeArrowheads="1" noTextEdit="1"/>
          </p:cNvSpPr>
          <p:nvPr>
            <p:ph type="sldImg"/>
          </p:nvPr>
        </p:nvSpPr>
        <p:spPr>
          <a:xfrm>
            <a:off x="1165225" y="703263"/>
            <a:ext cx="4529138" cy="3397250"/>
          </a:xfrm>
          <a:noFill/>
          <a:ln w="12700" cap="flat">
            <a:solidFill>
              <a:schemeClr val="tx1"/>
            </a:solidFill>
          </a:ln>
        </p:spPr>
      </p:sp>
      <p:sp>
        <p:nvSpPr>
          <p:cNvPr id="33796" name="Rectangle 3"/>
          <p:cNvSpPr>
            <a:spLocks noGrp="1" noChangeArrowheads="1"/>
          </p:cNvSpPr>
          <p:nvPr>
            <p:ph type="body" idx="1"/>
          </p:nvPr>
        </p:nvSpPr>
        <p:spPr>
          <a:xfrm>
            <a:off x="927100" y="4340225"/>
            <a:ext cx="5003800" cy="41068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E1F70EC8-B772-4BAB-9F6B-06D299CBA279}" type="slidenum">
              <a:rPr lang="ar-SA" sz="1200" smtClean="0">
                <a:solidFill>
                  <a:schemeClr val="tx1"/>
                </a:solidFill>
                <a:latin typeface="Times New Roman" pitchFamily="18" charset="0"/>
              </a:rPr>
              <a:pPr/>
              <a:t>4</a:t>
            </a:fld>
            <a:endParaRPr lang="en-US" sz="1200" dirty="0" smtClean="0">
              <a:solidFill>
                <a:schemeClr val="tx1"/>
              </a:solidFill>
              <a:latin typeface="Times New Roman" pitchFamily="18" charset="0"/>
            </a:endParaRPr>
          </a:p>
        </p:txBody>
      </p:sp>
      <p:sp>
        <p:nvSpPr>
          <p:cNvPr id="33795" name="Rectangle 2"/>
          <p:cNvSpPr>
            <a:spLocks noGrp="1" noRot="1" noChangeAspect="1" noChangeArrowheads="1" noTextEdit="1"/>
          </p:cNvSpPr>
          <p:nvPr>
            <p:ph type="sldImg"/>
          </p:nvPr>
        </p:nvSpPr>
        <p:spPr>
          <a:xfrm>
            <a:off x="1165225" y="703263"/>
            <a:ext cx="4529138" cy="3397250"/>
          </a:xfrm>
          <a:noFill/>
          <a:ln w="12700" cap="flat">
            <a:solidFill>
              <a:schemeClr val="tx1"/>
            </a:solidFill>
          </a:ln>
        </p:spPr>
      </p:sp>
      <p:sp>
        <p:nvSpPr>
          <p:cNvPr id="33796" name="Rectangle 3"/>
          <p:cNvSpPr>
            <a:spLocks noGrp="1" noChangeArrowheads="1"/>
          </p:cNvSpPr>
          <p:nvPr>
            <p:ph type="body" idx="1"/>
          </p:nvPr>
        </p:nvSpPr>
        <p:spPr>
          <a:xfrm>
            <a:off x="927100" y="4340225"/>
            <a:ext cx="5003800" cy="41068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E1F70EC8-B772-4BAB-9F6B-06D299CBA279}" type="slidenum">
              <a:rPr lang="ar-SA" sz="1200" smtClean="0">
                <a:solidFill>
                  <a:schemeClr val="tx1"/>
                </a:solidFill>
                <a:latin typeface="Times New Roman" pitchFamily="18" charset="0"/>
              </a:rPr>
              <a:pPr/>
              <a:t>5</a:t>
            </a:fld>
            <a:endParaRPr lang="en-US" sz="1200" dirty="0" smtClean="0">
              <a:solidFill>
                <a:schemeClr val="tx1"/>
              </a:solidFill>
              <a:latin typeface="Times New Roman" pitchFamily="18" charset="0"/>
            </a:endParaRPr>
          </a:p>
        </p:txBody>
      </p:sp>
      <p:sp>
        <p:nvSpPr>
          <p:cNvPr id="33795" name="Rectangle 2"/>
          <p:cNvSpPr>
            <a:spLocks noGrp="1" noRot="1" noChangeAspect="1" noChangeArrowheads="1" noTextEdit="1"/>
          </p:cNvSpPr>
          <p:nvPr>
            <p:ph type="sldImg"/>
          </p:nvPr>
        </p:nvSpPr>
        <p:spPr>
          <a:xfrm>
            <a:off x="1165225" y="703263"/>
            <a:ext cx="4529138" cy="3397250"/>
          </a:xfrm>
          <a:noFill/>
          <a:ln w="12700" cap="flat">
            <a:solidFill>
              <a:schemeClr val="tx1"/>
            </a:solidFill>
          </a:ln>
        </p:spPr>
      </p:sp>
      <p:sp>
        <p:nvSpPr>
          <p:cNvPr id="33796" name="Rectangle 3"/>
          <p:cNvSpPr>
            <a:spLocks noGrp="1" noChangeArrowheads="1"/>
          </p:cNvSpPr>
          <p:nvPr>
            <p:ph type="body" idx="1"/>
          </p:nvPr>
        </p:nvSpPr>
        <p:spPr>
          <a:xfrm>
            <a:off x="927100" y="4340225"/>
            <a:ext cx="5003800" cy="41068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E1F70EC8-B772-4BAB-9F6B-06D299CBA279}" type="slidenum">
              <a:rPr lang="ar-SA" sz="1200" smtClean="0">
                <a:solidFill>
                  <a:schemeClr val="tx1"/>
                </a:solidFill>
                <a:latin typeface="Times New Roman" pitchFamily="18" charset="0"/>
              </a:rPr>
              <a:pPr/>
              <a:t>6</a:t>
            </a:fld>
            <a:endParaRPr lang="en-US" sz="1200" dirty="0" smtClean="0">
              <a:solidFill>
                <a:schemeClr val="tx1"/>
              </a:solidFill>
              <a:latin typeface="Times New Roman" pitchFamily="18" charset="0"/>
            </a:endParaRPr>
          </a:p>
        </p:txBody>
      </p:sp>
      <p:sp>
        <p:nvSpPr>
          <p:cNvPr id="33795" name="Rectangle 2"/>
          <p:cNvSpPr>
            <a:spLocks noGrp="1" noRot="1" noChangeAspect="1" noChangeArrowheads="1" noTextEdit="1"/>
          </p:cNvSpPr>
          <p:nvPr>
            <p:ph type="sldImg"/>
          </p:nvPr>
        </p:nvSpPr>
        <p:spPr>
          <a:xfrm>
            <a:off x="1165225" y="703263"/>
            <a:ext cx="4529138" cy="3397250"/>
          </a:xfrm>
          <a:noFill/>
          <a:ln w="12700" cap="flat">
            <a:solidFill>
              <a:schemeClr val="tx1"/>
            </a:solidFill>
          </a:ln>
        </p:spPr>
      </p:sp>
      <p:sp>
        <p:nvSpPr>
          <p:cNvPr id="33796" name="Rectangle 3"/>
          <p:cNvSpPr>
            <a:spLocks noGrp="1" noChangeArrowheads="1"/>
          </p:cNvSpPr>
          <p:nvPr>
            <p:ph type="body" idx="1"/>
          </p:nvPr>
        </p:nvSpPr>
        <p:spPr>
          <a:xfrm>
            <a:off x="927100" y="4340225"/>
            <a:ext cx="5003800" cy="41068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E1F70EC8-B772-4BAB-9F6B-06D299CBA279}" type="slidenum">
              <a:rPr lang="ar-SA" sz="1200" smtClean="0">
                <a:solidFill>
                  <a:schemeClr val="tx1"/>
                </a:solidFill>
                <a:latin typeface="Times New Roman" pitchFamily="18" charset="0"/>
              </a:rPr>
              <a:pPr/>
              <a:t>7</a:t>
            </a:fld>
            <a:endParaRPr lang="en-US" sz="1200" dirty="0" smtClean="0">
              <a:solidFill>
                <a:schemeClr val="tx1"/>
              </a:solidFill>
              <a:latin typeface="Times New Roman" pitchFamily="18" charset="0"/>
            </a:endParaRPr>
          </a:p>
        </p:txBody>
      </p:sp>
      <p:sp>
        <p:nvSpPr>
          <p:cNvPr id="33795" name="Rectangle 2"/>
          <p:cNvSpPr>
            <a:spLocks noGrp="1" noRot="1" noChangeAspect="1" noChangeArrowheads="1" noTextEdit="1"/>
          </p:cNvSpPr>
          <p:nvPr>
            <p:ph type="sldImg"/>
          </p:nvPr>
        </p:nvSpPr>
        <p:spPr>
          <a:xfrm>
            <a:off x="1165225" y="703263"/>
            <a:ext cx="4529138" cy="3397250"/>
          </a:xfrm>
          <a:noFill/>
          <a:ln w="12700" cap="flat">
            <a:solidFill>
              <a:schemeClr val="tx1"/>
            </a:solidFill>
          </a:ln>
        </p:spPr>
      </p:sp>
      <p:sp>
        <p:nvSpPr>
          <p:cNvPr id="33796" name="Rectangle 3"/>
          <p:cNvSpPr>
            <a:spLocks noGrp="1" noChangeArrowheads="1"/>
          </p:cNvSpPr>
          <p:nvPr>
            <p:ph type="body" idx="1"/>
          </p:nvPr>
        </p:nvSpPr>
        <p:spPr>
          <a:xfrm>
            <a:off x="927100" y="4340225"/>
            <a:ext cx="5003800" cy="41068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E1F70EC8-B772-4BAB-9F6B-06D299CBA279}" type="slidenum">
              <a:rPr lang="ar-SA" sz="1200" smtClean="0">
                <a:solidFill>
                  <a:schemeClr val="tx1"/>
                </a:solidFill>
                <a:latin typeface="Times New Roman" pitchFamily="18" charset="0"/>
              </a:rPr>
              <a:pPr/>
              <a:t>8</a:t>
            </a:fld>
            <a:endParaRPr lang="en-US" sz="1200" dirty="0" smtClean="0">
              <a:solidFill>
                <a:schemeClr val="tx1"/>
              </a:solidFill>
              <a:latin typeface="Times New Roman" pitchFamily="18" charset="0"/>
            </a:endParaRPr>
          </a:p>
        </p:txBody>
      </p:sp>
      <p:sp>
        <p:nvSpPr>
          <p:cNvPr id="33795" name="Rectangle 2"/>
          <p:cNvSpPr>
            <a:spLocks noGrp="1" noRot="1" noChangeAspect="1" noChangeArrowheads="1" noTextEdit="1"/>
          </p:cNvSpPr>
          <p:nvPr>
            <p:ph type="sldImg"/>
          </p:nvPr>
        </p:nvSpPr>
        <p:spPr>
          <a:xfrm>
            <a:off x="1165225" y="703263"/>
            <a:ext cx="4529138" cy="3397250"/>
          </a:xfrm>
          <a:noFill/>
          <a:ln w="12700" cap="flat">
            <a:solidFill>
              <a:schemeClr val="tx1"/>
            </a:solidFill>
          </a:ln>
        </p:spPr>
      </p:sp>
      <p:sp>
        <p:nvSpPr>
          <p:cNvPr id="33796" name="Rectangle 3"/>
          <p:cNvSpPr>
            <a:spLocks noGrp="1" noChangeArrowheads="1"/>
          </p:cNvSpPr>
          <p:nvPr>
            <p:ph type="body" idx="1"/>
          </p:nvPr>
        </p:nvSpPr>
        <p:spPr>
          <a:xfrm>
            <a:off x="927100" y="4340225"/>
            <a:ext cx="5003800" cy="41068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E1F70EC8-B772-4BAB-9F6B-06D299CBA279}" type="slidenum">
              <a:rPr lang="ar-SA" sz="1200" smtClean="0">
                <a:solidFill>
                  <a:schemeClr val="tx1"/>
                </a:solidFill>
                <a:latin typeface="Times New Roman" pitchFamily="18" charset="0"/>
              </a:rPr>
              <a:pPr/>
              <a:t>9</a:t>
            </a:fld>
            <a:endParaRPr lang="en-US" sz="1200" dirty="0" smtClean="0">
              <a:solidFill>
                <a:schemeClr val="tx1"/>
              </a:solidFill>
              <a:latin typeface="Times New Roman" pitchFamily="18" charset="0"/>
            </a:endParaRPr>
          </a:p>
        </p:txBody>
      </p:sp>
      <p:sp>
        <p:nvSpPr>
          <p:cNvPr id="33795" name="Rectangle 2"/>
          <p:cNvSpPr>
            <a:spLocks noGrp="1" noRot="1" noChangeAspect="1" noChangeArrowheads="1" noTextEdit="1"/>
          </p:cNvSpPr>
          <p:nvPr>
            <p:ph type="sldImg"/>
          </p:nvPr>
        </p:nvSpPr>
        <p:spPr>
          <a:xfrm>
            <a:off x="1165225" y="703263"/>
            <a:ext cx="4529138" cy="3397250"/>
          </a:xfrm>
          <a:noFill/>
          <a:ln w="12700" cap="flat">
            <a:solidFill>
              <a:schemeClr val="tx1"/>
            </a:solidFill>
          </a:ln>
        </p:spPr>
      </p:sp>
      <p:sp>
        <p:nvSpPr>
          <p:cNvPr id="33796" name="Rectangle 3"/>
          <p:cNvSpPr>
            <a:spLocks noGrp="1" noChangeArrowheads="1"/>
          </p:cNvSpPr>
          <p:nvPr>
            <p:ph type="body" idx="1"/>
          </p:nvPr>
        </p:nvSpPr>
        <p:spPr>
          <a:xfrm>
            <a:off x="927100" y="4340225"/>
            <a:ext cx="5003800" cy="41068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E1F70EC8-B772-4BAB-9F6B-06D299CBA279}" type="slidenum">
              <a:rPr lang="ar-SA" sz="1200" smtClean="0">
                <a:solidFill>
                  <a:schemeClr val="tx1"/>
                </a:solidFill>
                <a:latin typeface="Times New Roman" pitchFamily="18" charset="0"/>
              </a:rPr>
              <a:pPr/>
              <a:t>10</a:t>
            </a:fld>
            <a:endParaRPr lang="en-US" sz="1200" dirty="0" smtClean="0">
              <a:solidFill>
                <a:schemeClr val="tx1"/>
              </a:solidFill>
              <a:latin typeface="Times New Roman" pitchFamily="18" charset="0"/>
            </a:endParaRPr>
          </a:p>
        </p:txBody>
      </p:sp>
      <p:sp>
        <p:nvSpPr>
          <p:cNvPr id="33795" name="Rectangle 2"/>
          <p:cNvSpPr>
            <a:spLocks noGrp="1" noRot="1" noChangeAspect="1" noChangeArrowheads="1" noTextEdit="1"/>
          </p:cNvSpPr>
          <p:nvPr>
            <p:ph type="sldImg"/>
          </p:nvPr>
        </p:nvSpPr>
        <p:spPr>
          <a:xfrm>
            <a:off x="1165225" y="703263"/>
            <a:ext cx="4529138" cy="3397250"/>
          </a:xfrm>
          <a:noFill/>
          <a:ln w="12700" cap="flat">
            <a:solidFill>
              <a:schemeClr val="tx1"/>
            </a:solidFill>
          </a:ln>
        </p:spPr>
      </p:sp>
      <p:sp>
        <p:nvSpPr>
          <p:cNvPr id="33796" name="Rectangle 3"/>
          <p:cNvSpPr>
            <a:spLocks noGrp="1" noChangeArrowheads="1"/>
          </p:cNvSpPr>
          <p:nvPr>
            <p:ph type="body" idx="1"/>
          </p:nvPr>
        </p:nvSpPr>
        <p:spPr>
          <a:xfrm>
            <a:off x="927100" y="4340225"/>
            <a:ext cx="5003800" cy="41068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rgbClr val="000000"/>
                </a:solidFill>
                <a:latin typeface="Comic Sans MS" pitchFamily="66" charset="0"/>
                <a:cs typeface="Times New Roman" pitchFamily="18" charset="0"/>
              </a:defRPr>
            </a:lvl1pPr>
            <a:lvl2pPr marL="742950" indent="-285750">
              <a:defRPr sz="2400">
                <a:solidFill>
                  <a:srgbClr val="000000"/>
                </a:solidFill>
                <a:latin typeface="Comic Sans MS" pitchFamily="66" charset="0"/>
                <a:cs typeface="Times New Roman" pitchFamily="18" charset="0"/>
              </a:defRPr>
            </a:lvl2pPr>
            <a:lvl3pPr marL="1143000" indent="-228600">
              <a:defRPr sz="2400">
                <a:solidFill>
                  <a:srgbClr val="000000"/>
                </a:solidFill>
                <a:latin typeface="Comic Sans MS" pitchFamily="66" charset="0"/>
                <a:cs typeface="Times New Roman" pitchFamily="18" charset="0"/>
              </a:defRPr>
            </a:lvl3pPr>
            <a:lvl4pPr marL="1600200" indent="-228600">
              <a:defRPr sz="2400">
                <a:solidFill>
                  <a:srgbClr val="000000"/>
                </a:solidFill>
                <a:latin typeface="Comic Sans MS" pitchFamily="66" charset="0"/>
                <a:cs typeface="Times New Roman" pitchFamily="18" charset="0"/>
              </a:defRPr>
            </a:lvl4pPr>
            <a:lvl5pPr marL="2057400" indent="-228600">
              <a:defRPr sz="2400">
                <a:solidFill>
                  <a:srgbClr val="000000"/>
                </a:solidFill>
                <a:latin typeface="Comic Sans MS" pitchFamily="66" charset="0"/>
                <a:cs typeface="Times New Roman" pitchFamily="18" charset="0"/>
              </a:defRPr>
            </a:lvl5pPr>
            <a:lvl6pPr marL="25146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6pPr>
            <a:lvl7pPr marL="29718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7pPr>
            <a:lvl8pPr marL="34290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8pPr>
            <a:lvl9pPr marL="3886200" indent="-228600" algn="ctr" eaLnBrk="0" fontAlgn="base" hangingPunct="0">
              <a:lnSpc>
                <a:spcPct val="110000"/>
              </a:lnSpc>
              <a:spcBef>
                <a:spcPct val="50000"/>
              </a:spcBef>
              <a:spcAft>
                <a:spcPct val="0"/>
              </a:spcAft>
              <a:buSzPct val="100000"/>
              <a:defRPr sz="2400">
                <a:solidFill>
                  <a:srgbClr val="000000"/>
                </a:solidFill>
                <a:latin typeface="Comic Sans MS" pitchFamily="66" charset="0"/>
                <a:cs typeface="Times New Roman" pitchFamily="18" charset="0"/>
              </a:defRPr>
            </a:lvl9pPr>
          </a:lstStyle>
          <a:p>
            <a:fld id="{E1F70EC8-B772-4BAB-9F6B-06D299CBA279}" type="slidenum">
              <a:rPr lang="ar-SA" sz="1200" smtClean="0">
                <a:solidFill>
                  <a:schemeClr val="tx1"/>
                </a:solidFill>
                <a:latin typeface="Times New Roman" pitchFamily="18" charset="0"/>
              </a:rPr>
              <a:pPr/>
              <a:t>11</a:t>
            </a:fld>
            <a:endParaRPr lang="en-US" sz="1200" dirty="0" smtClean="0">
              <a:solidFill>
                <a:schemeClr val="tx1"/>
              </a:solidFill>
              <a:latin typeface="Times New Roman" pitchFamily="18" charset="0"/>
            </a:endParaRPr>
          </a:p>
        </p:txBody>
      </p:sp>
      <p:sp>
        <p:nvSpPr>
          <p:cNvPr id="33795" name="Rectangle 2"/>
          <p:cNvSpPr>
            <a:spLocks noGrp="1" noRot="1" noChangeAspect="1" noChangeArrowheads="1" noTextEdit="1"/>
          </p:cNvSpPr>
          <p:nvPr>
            <p:ph type="sldImg"/>
          </p:nvPr>
        </p:nvSpPr>
        <p:spPr>
          <a:xfrm>
            <a:off x="1165225" y="703263"/>
            <a:ext cx="4529138" cy="3397250"/>
          </a:xfrm>
          <a:noFill/>
          <a:ln w="12700" cap="flat">
            <a:solidFill>
              <a:schemeClr val="tx1"/>
            </a:solidFill>
          </a:ln>
        </p:spPr>
      </p:sp>
      <p:sp>
        <p:nvSpPr>
          <p:cNvPr id="33796" name="Rectangle 3"/>
          <p:cNvSpPr>
            <a:spLocks noGrp="1" noChangeArrowheads="1"/>
          </p:cNvSpPr>
          <p:nvPr>
            <p:ph type="body" idx="1"/>
          </p:nvPr>
        </p:nvSpPr>
        <p:spPr>
          <a:xfrm>
            <a:off x="927100" y="4340225"/>
            <a:ext cx="5003800" cy="41068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30403" name="Rectangle 3"/>
          <p:cNvSpPr>
            <a:spLocks noGrp="1" noChangeArrowheads="1"/>
          </p:cNvSpPr>
          <p:nvPr>
            <p:ph type="subTitle" idx="1"/>
          </p:nvPr>
        </p:nvSpPr>
        <p:spPr>
          <a:xfrm>
            <a:off x="1371600" y="4038600"/>
            <a:ext cx="6400800" cy="1752600"/>
          </a:xfrm>
        </p:spPr>
        <p:txBody>
          <a:bodyPr/>
          <a:lstStyle>
            <a:lvl1pPr marL="0" indent="0" algn="ctr">
              <a:buFontTx/>
              <a:buNone/>
              <a:defRPr>
                <a:solidFill>
                  <a:schemeClr val="tx1"/>
                </a:solidFill>
              </a:defRPr>
            </a:lvl1pPr>
          </a:lstStyle>
          <a:p>
            <a:pPr lvl="0"/>
            <a:r>
              <a:rPr lang="en-US" noProof="0" smtClean="0"/>
              <a:t>Click to edit Master subtitle style</a:t>
            </a:r>
          </a:p>
        </p:txBody>
      </p:sp>
      <p:sp>
        <p:nvSpPr>
          <p:cNvPr id="4" name="Rectangle 2"/>
          <p:cNvSpPr txBox="1">
            <a:spLocks noChangeArrowheads="1"/>
          </p:cNvSpPr>
          <p:nvPr userDrawn="1"/>
        </p:nvSpPr>
        <p:spPr bwMode="auto">
          <a:xfrm>
            <a:off x="838200" y="1981200"/>
            <a:ext cx="7239000" cy="19050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0488" tIns="44450" rIns="90488" bIns="44450" numCol="1" anchor="ctr" anchorCtr="0" compatLnSpc="1">
            <a:prstTxWarp prst="textNoShape">
              <a:avLst/>
            </a:prstTxWarp>
          </a:bodyPr>
          <a:lstStyle/>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sz="4000" b="1" i="0" u="sng" strike="noStrike" kern="0" cap="none" spc="0" normalizeH="0" baseline="0" noProof="0" dirty="0" smtClean="0">
              <a:ln>
                <a:noFill/>
              </a:ln>
              <a:solidFill>
                <a:schemeClr val="tx1"/>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xmlns="" val="360444538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2830510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81000"/>
            <a:ext cx="21526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81000"/>
            <a:ext cx="63055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36828265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699"/>
            <a:ext cx="7848600" cy="774700"/>
          </a:xfrm>
        </p:spPr>
        <p:txBody>
          <a:bodyPr/>
          <a:lstStyle>
            <a:lvl1pPr>
              <a:defRPr sz="28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fld id="{5DE1F39A-FA7E-4548-804A-D62F5EFD64F6}"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FF306941-271F-4CC3-94B3-8AFF35335C3E}"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8097645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fld id="{210B5FEC-10EC-42D4-9066-90D37519EFC2}"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19103502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1200" b="0" i="0" cap="none" baseline="0">
                <a:latin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502E6EC8-7F58-42DF-98CE-2E60248DCB8A}"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6266377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26683C9F-B090-48B3-A165-845737D6500F}" type="datetime1">
              <a:rPr lang="en-IN" smtClean="0"/>
              <a:pPr>
                <a:defRPr/>
              </a:pPr>
              <a:t>09-08-2014</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8634778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43DF0675-C3EE-4E27-AA3E-7F6A304ECE70}" type="datetime1">
              <a:rPr lang="en-IN" smtClean="0"/>
              <a:pPr>
                <a:defRPr/>
              </a:pPr>
              <a:t>09-08-2014</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327443799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74BF0C1E-05AC-4870-ACD1-86C39F63D0CD}" type="datetime1">
              <a:rPr lang="en-IN" smtClean="0"/>
              <a:pPr>
                <a:defRPr/>
              </a:pPr>
              <a:t>09-08-2014</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303233151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8C22CC52-B979-45F7-925B-6CF1A451A895}" type="datetime1">
              <a:rPr lang="en-IN" smtClean="0"/>
              <a:pPr>
                <a:defRPr/>
              </a:pPr>
              <a:t>09-08-2014</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270963623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4E645E6A-11AF-4942-B240-818CA81F51E3}" type="datetime1">
              <a:rPr lang="en-IN" smtClean="0"/>
              <a:pPr>
                <a:defRPr/>
              </a:pPr>
              <a:t>09-08-2014</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15359101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295400"/>
          </a:xfrm>
        </p:spPr>
        <p:style>
          <a:lnRef idx="2">
            <a:schemeClr val="accent3"/>
          </a:lnRef>
          <a:fillRef idx="1">
            <a:schemeClr val="lt1"/>
          </a:fillRef>
          <a:effectRef idx="0">
            <a:schemeClr val="accent3"/>
          </a:effectRef>
          <a:fontRef idx="none"/>
        </p:style>
        <p:txBody>
          <a:bodyPr/>
          <a:lstStyle>
            <a:lvl1pPr>
              <a:defRPr sz="4000" b="0" cap="none" spc="0">
                <a:ln>
                  <a:noFill/>
                </a:ln>
                <a:solidFill>
                  <a:schemeClr val="tx1"/>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98476757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7D3FE51A-B7F9-4580-9DB0-C086277B8F63}" type="datetime1">
              <a:rPr lang="en-IN" smtClean="0"/>
              <a:pPr>
                <a:defRPr/>
              </a:pPr>
              <a:t>09-08-2014</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19196040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D5AD6603-D588-453B-9FF3-E5426F58BF2A}"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15815932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E480E2E9-C3A4-43B7-9C75-3500A2F76EB6}"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12742120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3"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xmlns="" val="400261174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ession Slide">
    <p:spTree>
      <p:nvGrpSpPr>
        <p:cNvPr id="1" name=""/>
        <p:cNvGrpSpPr/>
        <p:nvPr/>
      </p:nvGrpSpPr>
      <p:grpSpPr>
        <a:xfrm>
          <a:off x="0" y="0"/>
          <a:ext cx="0" cy="0"/>
          <a:chOff x="0" y="0"/>
          <a:chExt cx="0" cy="0"/>
        </a:xfrm>
      </p:grpSpPr>
      <p:sp>
        <p:nvSpPr>
          <p:cNvPr id="5"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362200"/>
            <a:ext cx="8229600" cy="2283702"/>
          </a:xfrm>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442913" y="1600200"/>
            <a:ext cx="8229600" cy="609600"/>
          </a:xfrm>
        </p:spPr>
        <p:txBody>
          <a:bodyPr>
            <a:normAutofit/>
          </a:bodyPr>
          <a:lstStyle>
            <a:lvl1pPr marL="0" indent="0">
              <a:buNone/>
              <a:defRPr lang="en-US" sz="2600" i="0"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131681199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lternate Session Sl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30512"/>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90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30512"/>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0" y="0"/>
            <a:ext cx="7848600" cy="762000"/>
          </a:xfrm>
        </p:spPr>
        <p:txBody>
          <a:bodyPr/>
          <a:lstStyle>
            <a:lvl1pPr>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533400" y="1143000"/>
            <a:ext cx="8229600" cy="609600"/>
          </a:xfrm>
        </p:spPr>
        <p:txBody>
          <a:bodyPr>
            <a:normAutofit/>
          </a:bodyPr>
          <a:lstStyle>
            <a:lvl1pPr marL="0" indent="0">
              <a:buNone/>
              <a:defRPr lang="en-US" sz="2600" i="1"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20765190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ession (No Sub Sessions)">
    <p:spTree>
      <p:nvGrpSpPr>
        <p:cNvPr id="1" name=""/>
        <p:cNvGrpSpPr/>
        <p:nvPr/>
      </p:nvGrpSpPr>
      <p:grpSpPr>
        <a:xfrm>
          <a:off x="0" y="0"/>
          <a:ext cx="0" cy="0"/>
          <a:chOff x="0" y="0"/>
          <a:chExt cx="0" cy="0"/>
        </a:xfrm>
      </p:grpSpPr>
      <p:sp>
        <p:nvSpPr>
          <p:cNvPr id="4"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752600"/>
            <a:ext cx="8229600" cy="289330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5797539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excelstripe.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75" y="0"/>
            <a:ext cx="43402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6"/>
          <p:cNvSpPr>
            <a:spLocks noGrp="1"/>
          </p:cNvSpPr>
          <p:nvPr>
            <p:ph type="body" sz="quarter" idx="10"/>
          </p:nvPr>
        </p:nvSpPr>
        <p:spPr>
          <a:xfrm>
            <a:off x="1828800" y="1828800"/>
            <a:ext cx="5257800" cy="6096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
        <p:nvSpPr>
          <p:cNvPr id="8" name="Text Placeholder 6"/>
          <p:cNvSpPr>
            <a:spLocks noGrp="1"/>
          </p:cNvSpPr>
          <p:nvPr>
            <p:ph type="body" sz="quarter" idx="11"/>
          </p:nvPr>
        </p:nvSpPr>
        <p:spPr>
          <a:xfrm>
            <a:off x="1825625" y="2438400"/>
            <a:ext cx="5257800" cy="5334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272993856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ection Summary (Alterna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74430714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ecti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199" y="9906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6690711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100542177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Summary Continu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445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also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57633784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rose Lesson Summar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aseline="0"/>
            </a:lvl1pPr>
          </a:lstStyle>
          <a:p>
            <a:pPr lvl="0"/>
            <a:r>
              <a:rPr lang="en-US" smtClean="0"/>
              <a:t>Click to edit Master title style</a:t>
            </a:r>
            <a:endParaRPr lang="en-US" dirty="0" smtClean="0"/>
          </a:p>
        </p:txBody>
      </p:sp>
      <p:sp>
        <p:nvSpPr>
          <p:cNvPr id="6" name="Text Placeholder 5"/>
          <p:cNvSpPr>
            <a:spLocks noGrp="1"/>
          </p:cNvSpPr>
          <p:nvPr>
            <p:ph type="body" sz="quarter" idx="10"/>
          </p:nvPr>
        </p:nvSpPr>
        <p:spPr>
          <a:xfrm>
            <a:off x="457200" y="1714500"/>
            <a:ext cx="8358187" cy="3500438"/>
          </a:xfrm>
        </p:spPr>
        <p:txBody>
          <a:bodyPr/>
          <a:lstStyle>
            <a:lvl1pPr marL="0" indent="0">
              <a:buNone/>
              <a:defRPr sz="2200" b="0"/>
            </a:lvl1pPr>
            <a:lvl2pPr>
              <a:buNone/>
              <a:defRPr/>
            </a:lvl2pPr>
          </a:lstStyle>
          <a:p>
            <a:pPr lvl="0"/>
            <a:r>
              <a:rPr lang="en-US" smtClean="0"/>
              <a:t>Click to edit Master text styles</a:t>
            </a:r>
          </a:p>
        </p:txBody>
      </p:sp>
    </p:spTree>
    <p:extLst>
      <p:ext uri="{BB962C8B-B14F-4D97-AF65-F5344CB8AC3E}">
        <p14:creationId xmlns:p14="http://schemas.microsoft.com/office/powerpoint/2010/main" xmlns="" val="140351732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ncept Conten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11" name="Text Placeholder 5"/>
          <p:cNvSpPr>
            <a:spLocks noGrp="1"/>
          </p:cNvSpPr>
          <p:nvPr>
            <p:ph type="body" sz="quarter" idx="11"/>
          </p:nvPr>
        </p:nvSpPr>
        <p:spPr>
          <a:xfrm>
            <a:off x="457200" y="1714500"/>
            <a:ext cx="8358187" cy="2214566"/>
          </a:xfrm>
        </p:spPr>
        <p:txBody>
          <a:bodyPr/>
          <a:lstStyle>
            <a:lvl1pPr marL="0" indent="0">
              <a:buNone/>
              <a:defRPr lang="en-US" sz="2600" b="1" i="0" u="none" baseline="0" dirty="0" smtClean="0">
                <a:solidFill>
                  <a:schemeClr val="tx1"/>
                </a:solidFill>
                <a:latin typeface="Century Gothic" pitchFamily="34" charset="0"/>
                <a:ea typeface="+mn-ea"/>
                <a:cs typeface="+mn-cs"/>
              </a:defRPr>
            </a:lvl1pPr>
            <a:lvl2pPr marL="0" indent="0">
              <a:spcBef>
                <a:spcPts val="2000"/>
              </a:spcBef>
              <a:buNone/>
              <a:defRPr/>
            </a:lvl2pPr>
            <a:lvl3pPr>
              <a:spcBef>
                <a:spcPts val="2000"/>
              </a:spcBef>
              <a:defRPr sz="2200" b="1"/>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xmlns="" val="18451971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ulleted Less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how to:</a:t>
            </a:r>
          </a:p>
        </p:txBody>
      </p:sp>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04946647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ulleted Lesson Summary (Alterna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about:</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41652754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4478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478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24886078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26673503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422969523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371119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54610982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0551230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2.png"/><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EF"/>
            </a:gs>
            <a:gs pos="100000">
              <a:srgbClr val="FFFFD7"/>
            </a:gs>
          </a:gsLst>
          <a:lin ang="2700000" scaled="1"/>
        </a:gra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bwMode="auto">
          <a:xfrm>
            <a:off x="914400" y="381000"/>
            <a:ext cx="7239000" cy="838200"/>
          </a:xfrm>
          <a:prstGeom prst="rect">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none"/>
        </p:style>
        <p:txBody>
          <a:bodyPr vert="horz" wrap="square" lIns="90488" tIns="44450" rIns="90488" bIns="44450" numCol="1" anchor="ctr" anchorCtr="0" compatLnSpc="1"/>
          <a:lstStyle/>
          <a:p>
            <a:pPr lvl="0"/>
            <a:r>
              <a:rPr lang="en-US" dirty="0" smtClean="0"/>
              <a:t>Click to edit Master title style</a:t>
            </a:r>
          </a:p>
        </p:txBody>
      </p:sp>
      <p:sp>
        <p:nvSpPr>
          <p:cNvPr id="1027" name="Rectangle 3"/>
          <p:cNvSpPr>
            <a:spLocks noGrp="1" noChangeArrowheads="1"/>
          </p:cNvSpPr>
          <p:nvPr>
            <p:ph type="body" idx="1"/>
          </p:nvPr>
        </p:nvSpPr>
        <p:spPr bwMode="auto">
          <a:xfrm>
            <a:off x="304800" y="1447800"/>
            <a:ext cx="861060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Flowchart: Process 3"/>
          <p:cNvSpPr/>
          <p:nvPr userDrawn="1"/>
        </p:nvSpPr>
        <p:spPr bwMode="auto">
          <a:xfrm>
            <a:off x="0" y="6400800"/>
            <a:ext cx="9144000" cy="228600"/>
          </a:xfrm>
          <a:prstGeom prst="flowChartProcess">
            <a:avLst/>
          </a:prstGeom>
          <a:solidFill>
            <a:srgbClr val="CC0000"/>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IN">
              <a:latin typeface="Arial" pitchFamily="34" charset="0"/>
            </a:endParaRP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ransition/>
  <p:timing>
    <p:tnLst>
      <p:par>
        <p:cTn id="1" dur="indefinite" restart="never" nodeType="tmRoot"/>
      </p:par>
    </p:tnLst>
  </p:timing>
  <p:hf sldNum="0" hdr="0" ftr="0" dt="0"/>
  <p:txStyles>
    <p:titleStyle>
      <a:lvl1pPr algn="ctr" rtl="0" eaLnBrk="0" fontAlgn="base" hangingPunct="0">
        <a:lnSpc>
          <a:spcPct val="85000"/>
        </a:lnSpc>
        <a:spcBef>
          <a:spcPct val="0"/>
        </a:spcBef>
        <a:spcAft>
          <a:spcPct val="0"/>
        </a:spcAft>
        <a:defRPr sz="4000" b="0" u="sng" cap="none" spc="0">
          <a:ln>
            <a:noFill/>
          </a:ln>
          <a:solidFill>
            <a:schemeClr val="tx1"/>
          </a:solidFill>
          <a:effectLst/>
          <a:latin typeface="+mj-lt"/>
          <a:ea typeface="+mj-ea"/>
          <a:cs typeface="+mj-cs"/>
        </a:defRPr>
      </a:lvl1pPr>
      <a:lvl2pPr algn="ctr" rtl="0" eaLnBrk="0" fontAlgn="base" hangingPunct="0">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2pPr>
      <a:lvl3pPr algn="ctr" rtl="0" eaLnBrk="0" fontAlgn="base" hangingPunct="0">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3pPr>
      <a:lvl4pPr algn="ctr" rtl="0" eaLnBrk="0" fontAlgn="base" hangingPunct="0">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4pPr>
      <a:lvl5pPr algn="ctr" rtl="0" eaLnBrk="0" fontAlgn="base" hangingPunct="0">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5pPr>
      <a:lvl6pPr marL="457200" algn="ctr" rtl="0" fontAlgn="base">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6pPr>
      <a:lvl7pPr marL="914400" algn="ctr" rtl="0" fontAlgn="base">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7pPr>
      <a:lvl8pPr marL="1371600" algn="ctr" rtl="0" fontAlgn="base">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8pPr>
      <a:lvl9pPr marL="1828800" algn="ctr" rtl="0" fontAlgn="base">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9pPr>
    </p:titleStyle>
    <p:bodyStyle>
      <a:lvl1pPr marL="342900" indent="-342900" algn="l" rtl="0" eaLnBrk="0" fontAlgn="base" hangingPunct="0">
        <a:lnSpc>
          <a:spcPct val="130000"/>
        </a:lnSpc>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SzPct val="100000"/>
        <a:buFont typeface="Times New Roman" pitchFamily="18" charset="0"/>
        <a:buChar char="-"/>
        <a:defRPr sz="2800">
          <a:solidFill>
            <a:schemeClr val="tx1"/>
          </a:solidFill>
          <a:latin typeface="+mn-lt"/>
          <a:cs typeface="+mn-cs"/>
        </a:defRPr>
      </a:lvl2pPr>
      <a:lvl3pPr marL="1143000" indent="-228600" algn="l" rtl="0" eaLnBrk="0" fontAlgn="base" hangingPunct="0">
        <a:lnSpc>
          <a:spcPct val="130000"/>
        </a:lnSpc>
        <a:spcBef>
          <a:spcPct val="20000"/>
        </a:spcBef>
        <a:spcAft>
          <a:spcPct val="0"/>
        </a:spcAft>
        <a:buSzPct val="100000"/>
        <a:buChar char="•"/>
        <a:defRPr sz="2400">
          <a:solidFill>
            <a:schemeClr val="tx1"/>
          </a:solidFill>
          <a:latin typeface="+mn-lt"/>
          <a:cs typeface="+mn-cs"/>
        </a:defRPr>
      </a:lvl3pPr>
      <a:lvl4pPr marL="1600200" indent="-228600" algn="l" rtl="0" eaLnBrk="0" fontAlgn="base" hangingPunct="0">
        <a:lnSpc>
          <a:spcPct val="130000"/>
        </a:lnSpc>
        <a:spcBef>
          <a:spcPct val="20000"/>
        </a:spcBef>
        <a:spcAft>
          <a:spcPct val="0"/>
        </a:spcAft>
        <a:buSzPct val="100000"/>
        <a:buFont typeface="Times New Roman" pitchFamily="18" charset="0"/>
        <a:buChar char="-"/>
        <a:defRPr sz="2000">
          <a:solidFill>
            <a:schemeClr val="tx1"/>
          </a:solidFill>
          <a:latin typeface="+mn-lt"/>
          <a:cs typeface="+mn-cs"/>
        </a:defRPr>
      </a:lvl4pPr>
      <a:lvl5pPr marL="2057400" indent="-228600" algn="l" rtl="0" eaLnBrk="0" fontAlgn="base" hangingPunct="0">
        <a:lnSpc>
          <a:spcPct val="130000"/>
        </a:lnSpc>
        <a:spcBef>
          <a:spcPct val="20000"/>
        </a:spcBef>
        <a:spcAft>
          <a:spcPct val="0"/>
        </a:spcAft>
        <a:buSzPct val="100000"/>
        <a:buChar char="•"/>
        <a:defRPr sz="2000">
          <a:solidFill>
            <a:schemeClr val="tx1"/>
          </a:solidFill>
          <a:latin typeface="Comic Sans MS" pitchFamily="66" charset="0"/>
          <a:cs typeface="+mn-cs"/>
        </a:defRPr>
      </a:lvl5pPr>
      <a:lvl6pPr marL="2514600" indent="-228600" algn="l" rtl="0" fontAlgn="base">
        <a:lnSpc>
          <a:spcPct val="130000"/>
        </a:lnSpc>
        <a:spcBef>
          <a:spcPct val="20000"/>
        </a:spcBef>
        <a:spcAft>
          <a:spcPct val="0"/>
        </a:spcAft>
        <a:buSzPct val="100000"/>
        <a:buChar char="•"/>
        <a:defRPr sz="2000">
          <a:solidFill>
            <a:schemeClr val="tx1"/>
          </a:solidFill>
          <a:latin typeface="Comic Sans MS" pitchFamily="66" charset="0"/>
          <a:cs typeface="+mn-cs"/>
        </a:defRPr>
      </a:lvl6pPr>
      <a:lvl7pPr marL="2971800" indent="-228600" algn="l" rtl="0" fontAlgn="base">
        <a:lnSpc>
          <a:spcPct val="130000"/>
        </a:lnSpc>
        <a:spcBef>
          <a:spcPct val="20000"/>
        </a:spcBef>
        <a:spcAft>
          <a:spcPct val="0"/>
        </a:spcAft>
        <a:buSzPct val="100000"/>
        <a:buChar char="•"/>
        <a:defRPr sz="2000">
          <a:solidFill>
            <a:schemeClr val="tx1"/>
          </a:solidFill>
          <a:latin typeface="Comic Sans MS" pitchFamily="66" charset="0"/>
          <a:cs typeface="+mn-cs"/>
        </a:defRPr>
      </a:lvl7pPr>
      <a:lvl8pPr marL="3429000" indent="-228600" algn="l" rtl="0" fontAlgn="base">
        <a:lnSpc>
          <a:spcPct val="130000"/>
        </a:lnSpc>
        <a:spcBef>
          <a:spcPct val="20000"/>
        </a:spcBef>
        <a:spcAft>
          <a:spcPct val="0"/>
        </a:spcAft>
        <a:buSzPct val="100000"/>
        <a:buChar char="•"/>
        <a:defRPr sz="2000">
          <a:solidFill>
            <a:schemeClr val="tx1"/>
          </a:solidFill>
          <a:latin typeface="Comic Sans MS" pitchFamily="66" charset="0"/>
          <a:cs typeface="+mn-cs"/>
        </a:defRPr>
      </a:lvl8pPr>
      <a:lvl9pPr marL="3886200" indent="-228600" algn="l" rtl="0" fontAlgn="base">
        <a:lnSpc>
          <a:spcPct val="130000"/>
        </a:lnSpc>
        <a:spcBef>
          <a:spcPct val="20000"/>
        </a:spcBef>
        <a:spcAft>
          <a:spcPct val="0"/>
        </a:spcAft>
        <a:buSzPct val="100000"/>
        <a:buChar char="•"/>
        <a:defRPr sz="2000">
          <a:solidFill>
            <a:schemeClr val="tx1"/>
          </a:solidFill>
          <a:latin typeface="Comic Sans MS" pitchFamily="66"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924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defRPr>
            </a:lvl1pPr>
          </a:lstStyle>
          <a:p>
            <a:pPr>
              <a:defRPr/>
            </a:pPr>
            <a:fld id="{CD4B7E74-A5DC-4D71-BF2F-C8B3FC996A84}" type="datetime1">
              <a:rPr lang="en-IN" b="1" smtClean="0">
                <a:solidFill>
                  <a:srgbClr val="333399"/>
                </a:solidFill>
              </a:rPr>
              <a:pPr>
                <a:defRPr/>
              </a:pPr>
              <a:t>09-08-2014</a:t>
            </a:fld>
            <a:endParaRPr lang="en-CA" b="1">
              <a:solidFill>
                <a:srgbClr val="333399"/>
              </a:solidFill>
            </a:endParaRPr>
          </a:p>
        </p:txBody>
      </p:sp>
      <p:sp>
        <p:nvSpPr>
          <p:cNvPr id="1036" name="Line 12"/>
          <p:cNvSpPr>
            <a:spLocks noChangeShapeType="1"/>
          </p:cNvSpPr>
          <p:nvPr/>
        </p:nvSpPr>
        <p:spPr bwMode="auto">
          <a:xfrm flipH="1">
            <a:off x="0" y="6477000"/>
            <a:ext cx="9144000" cy="0"/>
          </a:xfrm>
          <a:prstGeom prst="line">
            <a:avLst/>
          </a:prstGeom>
          <a:noFill/>
          <a:ln w="9525">
            <a:solidFill>
              <a:srgbClr val="C0C0C0"/>
            </a:solidFill>
            <a:round/>
            <a:headEnd/>
            <a:tailEnd/>
          </a:ln>
          <a:effectLst/>
        </p:spPr>
        <p:txBody>
          <a:bodyPr/>
          <a:lstStyle/>
          <a:p>
            <a:pPr>
              <a:defRPr/>
            </a:pPr>
            <a:endParaRPr lang="en-US" sz="3200" b="1">
              <a:solidFill>
                <a:srgbClr val="333399"/>
              </a:solidFill>
            </a:endParaRPr>
          </a:p>
        </p:txBody>
      </p:sp>
      <p:grpSp>
        <p:nvGrpSpPr>
          <p:cNvPr id="6" name="Group 5"/>
          <p:cNvGrpSpPr/>
          <p:nvPr/>
        </p:nvGrpSpPr>
        <p:grpSpPr>
          <a:xfrm>
            <a:off x="0" y="38100"/>
            <a:ext cx="9142195" cy="764366"/>
            <a:chOff x="1805" y="810"/>
            <a:chExt cx="9142195" cy="764366"/>
          </a:xfrm>
        </p:grpSpPr>
        <p:pic>
          <p:nvPicPr>
            <p:cNvPr id="7" name="Picture 2"/>
            <p:cNvPicPr>
              <a:picLocks noChangeAspect="1" noChangeArrowheads="1"/>
            </p:cNvPicPr>
            <p:nvPr/>
          </p:nvPicPr>
          <p:blipFill rotWithShape="1">
            <a:blip r:embed="rId26" cstate="print">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descr="Talentedge new logo (reverse).png"/>
            <p:cNvPicPr>
              <a:picLocks noChangeAspect="1"/>
            </p:cNvPicPr>
            <p:nvPr/>
          </p:nvPicPr>
          <p:blipFill>
            <a:blip r:embed="rId27"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33833970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0" r:id="rId21"/>
    <p:sldLayoutId id="2147483801" r:id="rId22"/>
    <p:sldLayoutId id="2147483802" r:id="rId23"/>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600">
          <a:solidFill>
            <a:schemeClr val="tx1"/>
          </a:solidFill>
          <a:latin typeface="Century Gothic"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Century Gothic" pitchFamily="34" charset="0"/>
        </a:defRPr>
      </a:lvl2pPr>
      <a:lvl3pPr marL="1143000" indent="-228600" algn="l" rtl="0" eaLnBrk="1" fontAlgn="base" hangingPunct="1">
        <a:spcBef>
          <a:spcPct val="20000"/>
        </a:spcBef>
        <a:spcAft>
          <a:spcPct val="0"/>
        </a:spcAft>
        <a:buChar char="•"/>
        <a:defRPr sz="2200">
          <a:solidFill>
            <a:schemeClr val="tx1"/>
          </a:solidFill>
          <a:latin typeface="Century Gothic" pitchFamily="34" charset="0"/>
        </a:defRPr>
      </a:lvl3pPr>
      <a:lvl4pPr marL="1600200" indent="-228600" algn="l" rtl="0" eaLnBrk="1" fontAlgn="base" hangingPunct="1">
        <a:spcBef>
          <a:spcPct val="20000"/>
        </a:spcBef>
        <a:spcAft>
          <a:spcPct val="0"/>
        </a:spcAft>
        <a:buChar char="–"/>
        <a:defRPr sz="2200">
          <a:solidFill>
            <a:schemeClr val="tx1"/>
          </a:solidFill>
          <a:latin typeface="Century Gothic" pitchFamily="34" charset="0"/>
        </a:defRPr>
      </a:lvl4pPr>
      <a:lvl5pPr marL="2057400" indent="-228600" algn="l" rtl="0" eaLnBrk="1" fontAlgn="base" hangingPunct="1">
        <a:spcBef>
          <a:spcPct val="20000"/>
        </a:spcBef>
        <a:spcAft>
          <a:spcPct val="0"/>
        </a:spcAft>
        <a:buChar char="»"/>
        <a:defRPr sz="2200">
          <a:solidFill>
            <a:schemeClr val="tx1"/>
          </a:solidFill>
          <a:latin typeface="Century Gothic"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txBox="1">
            <a:spLocks noChangeArrowheads="1"/>
          </p:cNvSpPr>
          <p:nvPr/>
        </p:nvSpPr>
        <p:spPr>
          <a:xfrm>
            <a:off x="1066800" y="2895600"/>
            <a:ext cx="7086600" cy="914400"/>
          </a:xfrm>
          <a:prstGeom prst="rect">
            <a:avLst/>
          </a:prstGeom>
        </p:spPr>
        <p:txBody>
          <a:bodyPr>
            <a:normAutofit/>
          </a:body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sz="3200" b="1" i="0" u="sng" strike="noStrike" kern="0" cap="none" spc="0" normalizeH="0" baseline="0" noProof="0" smtClean="0">
                <a:ln>
                  <a:noFill/>
                </a:ln>
                <a:solidFill>
                  <a:srgbClr val="FF0000"/>
                </a:solidFill>
                <a:effectLst/>
                <a:uLnTx/>
                <a:uFillTx/>
                <a:latin typeface="Century Gothic" pitchFamily="34" charset="0"/>
                <a:ea typeface="+mj-ea"/>
                <a:cs typeface="+mj-cs"/>
              </a:rPr>
              <a:t>Implementing Filter</a:t>
            </a:r>
            <a:endParaRPr kumimoji="0" lang="en-US" sz="3200" b="1" i="0" u="sng" strike="noStrike" kern="0" cap="none" spc="0" normalizeH="0" baseline="0" noProof="0" dirty="0" smtClean="0">
              <a:ln>
                <a:noFill/>
              </a:ln>
              <a:solidFill>
                <a:srgbClr val="FF0000"/>
              </a:solidFill>
              <a:effectLst/>
              <a:uLnTx/>
              <a:uFillTx/>
              <a:latin typeface="Century Gothic" pitchFamily="34" charset="0"/>
              <a:ea typeface="+mj-ea"/>
              <a:cs typeface="+mj-cs"/>
            </a:endParaRPr>
          </a:p>
        </p:txBody>
      </p:sp>
    </p:spTree>
    <p:extLst>
      <p:ext uri="{BB962C8B-B14F-4D97-AF65-F5344CB8AC3E}">
        <p14:creationId xmlns:p14="http://schemas.microsoft.com/office/powerpoint/2010/main" xmlns="" val="410250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7772400" cy="792162"/>
          </a:xfrm>
        </p:spPr>
        <p:txBody>
          <a:bodyPr lIns="92075" tIns="46038" rIns="92075" bIns="46038">
            <a:normAutofit fontScale="90000"/>
          </a:bodyPr>
          <a:lstStyle/>
          <a:p>
            <a:pPr eaLnBrk="1" hangingPunct="1"/>
            <a:r>
              <a:rPr lang="en-US" dirty="0" smtClean="0"/>
              <a:t>Associating Reporting with given URL’s</a:t>
            </a:r>
          </a:p>
        </p:txBody>
      </p:sp>
      <p:sp>
        <p:nvSpPr>
          <p:cNvPr id="4" name="Content Placeholder 3"/>
          <p:cNvSpPr>
            <a:spLocks noGrp="1"/>
          </p:cNvSpPr>
          <p:nvPr>
            <p:ph idx="1"/>
          </p:nvPr>
        </p:nvSpPr>
        <p:spPr>
          <a:xfrm>
            <a:off x="457200" y="1265237"/>
            <a:ext cx="8229600" cy="5059363"/>
          </a:xfrm>
        </p:spPr>
        <p:txBody>
          <a:bodyPr>
            <a:normAutofit fontScale="92500"/>
          </a:bodyPr>
          <a:lstStyle/>
          <a:p>
            <a:pPr>
              <a:buNone/>
            </a:pPr>
            <a:r>
              <a:rPr lang="en-US" sz="2200" dirty="0" smtClean="0"/>
              <a:t>&lt;!-- Apply Reporter filter to home page. --&gt;</a:t>
            </a:r>
          </a:p>
          <a:p>
            <a:pPr>
              <a:buNone/>
            </a:pPr>
            <a:r>
              <a:rPr lang="en-US" sz="2200" dirty="0" smtClean="0"/>
              <a:t>&lt;filter-mapping&gt;</a:t>
            </a:r>
          </a:p>
          <a:p>
            <a:pPr>
              <a:buNone/>
            </a:pPr>
            <a:r>
              <a:rPr lang="en-US" sz="2200" dirty="0" smtClean="0"/>
              <a:t>&lt;filter-name&gt;Reporter&lt;/filter-name&gt;</a:t>
            </a:r>
          </a:p>
          <a:p>
            <a:pPr>
              <a:buNone/>
            </a:pPr>
            <a:r>
              <a:rPr lang="en-US" sz="2200" dirty="0" smtClean="0"/>
              <a:t>&lt;</a:t>
            </a:r>
            <a:r>
              <a:rPr lang="en-US" sz="2200" dirty="0" err="1" smtClean="0"/>
              <a:t>url</a:t>
            </a:r>
            <a:r>
              <a:rPr lang="en-US" sz="2200" dirty="0" smtClean="0"/>
              <a:t>-pattern&gt;/index.jsp&lt;/</a:t>
            </a:r>
            <a:r>
              <a:rPr lang="en-US" sz="2200" dirty="0" err="1" smtClean="0"/>
              <a:t>url</a:t>
            </a:r>
            <a:r>
              <a:rPr lang="en-US" sz="2200" dirty="0" smtClean="0"/>
              <a:t>-pattern&gt;</a:t>
            </a:r>
          </a:p>
          <a:p>
            <a:pPr>
              <a:buNone/>
            </a:pPr>
            <a:r>
              <a:rPr lang="en-US" sz="2200" dirty="0" smtClean="0"/>
              <a:t>&lt;/filter-mapping&gt;</a:t>
            </a:r>
          </a:p>
          <a:p>
            <a:pPr>
              <a:buNone/>
            </a:pPr>
            <a:r>
              <a:rPr lang="en-US" sz="2200" dirty="0" smtClean="0"/>
              <a:t>&lt;!-- Also apply Reporter filter to </a:t>
            </a:r>
            <a:r>
              <a:rPr lang="en-US" sz="2200" dirty="0" err="1" smtClean="0"/>
              <a:t>servlet</a:t>
            </a:r>
            <a:r>
              <a:rPr lang="en-US" sz="2200" dirty="0" smtClean="0"/>
              <a:t> named "</a:t>
            </a:r>
            <a:r>
              <a:rPr lang="en-US" sz="2200" dirty="0" err="1" smtClean="0"/>
              <a:t>TodaysSpecial</a:t>
            </a:r>
            <a:r>
              <a:rPr lang="en-US" sz="2200" dirty="0" smtClean="0"/>
              <a:t>". --&gt;</a:t>
            </a:r>
          </a:p>
          <a:p>
            <a:pPr>
              <a:buNone/>
            </a:pPr>
            <a:r>
              <a:rPr lang="en-US" sz="2200" dirty="0" smtClean="0"/>
              <a:t>&lt;filter-mapping&gt;</a:t>
            </a:r>
          </a:p>
          <a:p>
            <a:pPr>
              <a:buNone/>
            </a:pPr>
            <a:r>
              <a:rPr lang="en-US" sz="2200" dirty="0" smtClean="0"/>
              <a:t>&lt;filter-name&gt;Reporter&lt;/filter-name&gt;</a:t>
            </a:r>
          </a:p>
          <a:p>
            <a:pPr>
              <a:buNone/>
            </a:pPr>
            <a:r>
              <a:rPr lang="en-US" sz="2200" dirty="0" smtClean="0"/>
              <a:t>&lt;</a:t>
            </a:r>
            <a:r>
              <a:rPr lang="en-US" sz="2200" dirty="0" err="1" smtClean="0"/>
              <a:t>servlet</a:t>
            </a:r>
            <a:r>
              <a:rPr lang="en-US" sz="2200" dirty="0" smtClean="0"/>
              <a:t>-name&gt;</a:t>
            </a:r>
            <a:r>
              <a:rPr lang="en-US" sz="2200" dirty="0" err="1" smtClean="0"/>
              <a:t>TodaysSpecial</a:t>
            </a:r>
            <a:r>
              <a:rPr lang="en-US" sz="2200" dirty="0" smtClean="0"/>
              <a:t>&lt;/</a:t>
            </a:r>
            <a:r>
              <a:rPr lang="en-US" sz="2200" dirty="0" err="1" smtClean="0"/>
              <a:t>servlet</a:t>
            </a:r>
            <a:r>
              <a:rPr lang="en-US" sz="2200" dirty="0" smtClean="0"/>
              <a:t>-name&gt;</a:t>
            </a:r>
          </a:p>
          <a:p>
            <a:pPr>
              <a:buNone/>
            </a:pPr>
            <a:r>
              <a:rPr lang="en-US" sz="2200" dirty="0" smtClean="0"/>
              <a:t>&lt;/filter-mapping&gt;</a:t>
            </a:r>
          </a:p>
          <a:p>
            <a:pPr>
              <a:buNone/>
            </a:pPr>
            <a:r>
              <a:rPr lang="en-US" sz="2200" dirty="0" smtClean="0"/>
              <a:t>&lt;/web-app&gt;</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7772400" cy="762000"/>
          </a:xfrm>
        </p:spPr>
        <p:txBody>
          <a:bodyPr lIns="92075" tIns="46038" rIns="92075" bIns="46038">
            <a:normAutofit fontScale="90000"/>
          </a:bodyPr>
          <a:lstStyle/>
          <a:p>
            <a:pPr eaLnBrk="1" hangingPunct="1"/>
            <a:r>
              <a:rPr lang="en-US" dirty="0" smtClean="0"/>
              <a:t>Using initialization Parameter for Filter</a:t>
            </a:r>
          </a:p>
        </p:txBody>
      </p:sp>
      <p:sp>
        <p:nvSpPr>
          <p:cNvPr id="4" name="Content Placeholder 3"/>
          <p:cNvSpPr>
            <a:spLocks noGrp="1"/>
          </p:cNvSpPr>
          <p:nvPr>
            <p:ph idx="1"/>
          </p:nvPr>
        </p:nvSpPr>
        <p:spPr>
          <a:xfrm>
            <a:off x="457200" y="1066800"/>
            <a:ext cx="8229600" cy="5059363"/>
          </a:xfrm>
        </p:spPr>
        <p:txBody>
          <a:bodyPr>
            <a:normAutofit/>
          </a:bodyPr>
          <a:lstStyle/>
          <a:p>
            <a:r>
              <a:rPr lang="en-US" sz="2000" dirty="0" smtClean="0"/>
              <a:t>Filter can be configured to use initialization parameters like a normal </a:t>
            </a:r>
            <a:r>
              <a:rPr lang="en-US" sz="2000" dirty="0" err="1" smtClean="0"/>
              <a:t>servlet</a:t>
            </a:r>
            <a:r>
              <a:rPr lang="en-US" sz="2000" dirty="0" smtClean="0"/>
              <a:t> like</a:t>
            </a:r>
          </a:p>
          <a:p>
            <a:pPr lvl="1"/>
            <a:r>
              <a:rPr lang="en-US" sz="2000" dirty="0" smtClean="0"/>
              <a:t>&lt;init-</a:t>
            </a:r>
            <a:r>
              <a:rPr lang="en-US" sz="2000" dirty="0" err="1" smtClean="0"/>
              <a:t>param</a:t>
            </a:r>
            <a:r>
              <a:rPr lang="en-US" sz="2000" dirty="0" smtClean="0"/>
              <a:t>&gt;</a:t>
            </a:r>
          </a:p>
          <a:p>
            <a:pPr lvl="1"/>
            <a:r>
              <a:rPr lang="en-US" sz="2000" dirty="0" smtClean="0"/>
              <a:t>&lt;context-</a:t>
            </a:r>
            <a:r>
              <a:rPr lang="en-US" sz="2000" dirty="0" err="1" smtClean="0"/>
              <a:t>param</a:t>
            </a:r>
            <a:r>
              <a:rPr lang="en-US" sz="2000" dirty="0" smtClean="0"/>
              <a:t>&gt;</a:t>
            </a:r>
          </a:p>
          <a:p>
            <a:r>
              <a:rPr lang="en-US" sz="2000" dirty="0" smtClean="0"/>
              <a:t>&lt;init-</a:t>
            </a:r>
            <a:r>
              <a:rPr lang="en-US" sz="2000" dirty="0" err="1" smtClean="0"/>
              <a:t>param</a:t>
            </a:r>
            <a:r>
              <a:rPr lang="en-US" sz="2000" dirty="0" smtClean="0"/>
              <a:t>&gt;</a:t>
            </a:r>
          </a:p>
          <a:p>
            <a:pPr lvl="1"/>
            <a:r>
              <a:rPr lang="en-US" sz="2000" dirty="0" smtClean="0"/>
              <a:t>Use </a:t>
            </a:r>
            <a:r>
              <a:rPr lang="en-US" sz="2000" dirty="0" err="1" smtClean="0"/>
              <a:t>FilterConfig</a:t>
            </a:r>
            <a:r>
              <a:rPr lang="en-US" sz="2000" dirty="0" smtClean="0"/>
              <a:t> inside init method to read the parameters</a:t>
            </a:r>
          </a:p>
          <a:p>
            <a:r>
              <a:rPr lang="en-US" sz="2000" dirty="0" smtClean="0"/>
              <a:t>&lt;context-</a:t>
            </a:r>
            <a:r>
              <a:rPr lang="en-US" sz="2000" dirty="0" err="1" smtClean="0"/>
              <a:t>param</a:t>
            </a:r>
            <a:r>
              <a:rPr lang="en-US" sz="2000" dirty="0" smtClean="0"/>
              <a:t>&gt;</a:t>
            </a:r>
          </a:p>
          <a:p>
            <a:pPr lvl="1"/>
            <a:r>
              <a:rPr lang="en-US" sz="2000" dirty="0" smtClean="0"/>
              <a:t>Using </a:t>
            </a:r>
            <a:r>
              <a:rPr lang="en-US" sz="2000" dirty="0" err="1" smtClean="0"/>
              <a:t>FilterConfig</a:t>
            </a:r>
            <a:r>
              <a:rPr lang="en-US" sz="2000" dirty="0" smtClean="0"/>
              <a:t> need to obtain </a:t>
            </a:r>
            <a:r>
              <a:rPr lang="en-US" sz="2000" dirty="0" err="1" smtClean="0"/>
              <a:t>ServletContext</a:t>
            </a:r>
            <a:r>
              <a:rPr lang="en-US" sz="2000" dirty="0" smtClean="0"/>
              <a:t>.</a:t>
            </a:r>
          </a:p>
          <a:p>
            <a:pPr lvl="1"/>
            <a:r>
              <a:rPr lang="en-US" sz="2000" dirty="0" smtClean="0"/>
              <a:t>Read the parameter from the </a:t>
            </a:r>
            <a:r>
              <a:rPr lang="en-US" sz="2000" dirty="0" err="1" smtClean="0"/>
              <a:t>ServletContext</a:t>
            </a:r>
            <a:r>
              <a:rPr lang="en-US" sz="2000" dirty="0" smtClean="0"/>
              <a:t> thus obtained</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7772400" cy="762000"/>
          </a:xfrm>
        </p:spPr>
        <p:txBody>
          <a:bodyPr lIns="92075" tIns="46038" rIns="92075" bIns="46038">
            <a:normAutofit/>
          </a:bodyPr>
          <a:lstStyle/>
          <a:p>
            <a:pPr eaLnBrk="1" hangingPunct="1"/>
            <a:r>
              <a:rPr lang="en-US" dirty="0" smtClean="0"/>
              <a:t>Advantages of Filter</a:t>
            </a:r>
          </a:p>
        </p:txBody>
      </p:sp>
      <p:sp>
        <p:nvSpPr>
          <p:cNvPr id="4" name="Content Placeholder 3"/>
          <p:cNvSpPr>
            <a:spLocks noGrp="1"/>
          </p:cNvSpPr>
          <p:nvPr>
            <p:ph idx="1"/>
          </p:nvPr>
        </p:nvSpPr>
        <p:spPr>
          <a:xfrm>
            <a:off x="457200" y="1189037"/>
            <a:ext cx="8229600" cy="5059363"/>
          </a:xfrm>
        </p:spPr>
        <p:txBody>
          <a:bodyPr>
            <a:normAutofit lnSpcReduction="10000"/>
          </a:bodyPr>
          <a:lstStyle/>
          <a:p>
            <a:r>
              <a:rPr lang="en-US" sz="2000" b="1" dirty="0" smtClean="0"/>
              <a:t>Encapsulate common behavior.</a:t>
            </a:r>
          </a:p>
          <a:p>
            <a:pPr lvl="1"/>
            <a:r>
              <a:rPr lang="en-US" sz="2000" dirty="0" smtClean="0"/>
              <a:t> Have 30 different </a:t>
            </a:r>
            <a:r>
              <a:rPr lang="en-US" sz="2000" dirty="0" err="1" smtClean="0"/>
              <a:t>servlets</a:t>
            </a:r>
            <a:r>
              <a:rPr lang="en-US" sz="2000" dirty="0" smtClean="0"/>
              <a:t> or JSP pages that need to compress their content to decrease download time? Make 1 compression filter and apply it to all 30 resources.</a:t>
            </a:r>
          </a:p>
          <a:p>
            <a:r>
              <a:rPr lang="en-US" sz="2000" dirty="0" smtClean="0"/>
              <a:t> </a:t>
            </a:r>
            <a:r>
              <a:rPr lang="en-US" sz="2000" b="1" dirty="0" smtClean="0"/>
              <a:t>Separate high-level access decisions from presentation code.</a:t>
            </a:r>
          </a:p>
          <a:p>
            <a:pPr lvl="1"/>
            <a:r>
              <a:rPr lang="en-US" sz="2000" dirty="0" smtClean="0"/>
              <a:t> Want to block access from certain sites without modifying the individual pages to which these access restrictions apply? Create an access restriction filter and apply it to as many pages as you like.</a:t>
            </a:r>
          </a:p>
          <a:p>
            <a:r>
              <a:rPr lang="en-US" sz="2000" b="1" dirty="0" smtClean="0"/>
              <a:t> Apply wholesale changes to many different resources.</a:t>
            </a:r>
          </a:p>
          <a:p>
            <a:pPr lvl="1"/>
            <a:r>
              <a:rPr lang="en-US" sz="2000" dirty="0" smtClean="0"/>
              <a:t> Have a bunch of existing resources that should remain unchanged except that the company name should be changed? Make a string replacement filter and apply it wherever appropriate.</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7772400" cy="762000"/>
          </a:xfrm>
        </p:spPr>
        <p:txBody>
          <a:bodyPr lIns="92075" tIns="46038" rIns="92075" bIns="46038">
            <a:normAutofit/>
          </a:bodyPr>
          <a:lstStyle/>
          <a:p>
            <a:pPr eaLnBrk="1" hangingPunct="1"/>
            <a:r>
              <a:rPr lang="en-US" dirty="0" smtClean="0"/>
              <a:t>Summary</a:t>
            </a:r>
          </a:p>
        </p:txBody>
      </p:sp>
      <p:sp>
        <p:nvSpPr>
          <p:cNvPr id="4" name="Content Placeholder 3"/>
          <p:cNvSpPr>
            <a:spLocks noGrp="1"/>
          </p:cNvSpPr>
          <p:nvPr>
            <p:ph idx="1"/>
          </p:nvPr>
        </p:nvSpPr>
        <p:spPr>
          <a:xfrm>
            <a:off x="457200" y="1066800"/>
            <a:ext cx="8229600" cy="5059363"/>
          </a:xfrm>
        </p:spPr>
        <p:txBody>
          <a:bodyPr>
            <a:normAutofit fontScale="92500" lnSpcReduction="20000"/>
          </a:bodyPr>
          <a:lstStyle/>
          <a:p>
            <a:r>
              <a:rPr lang="en-US" sz="2000" b="1" dirty="0" smtClean="0"/>
              <a:t>Implement the Filter interface</a:t>
            </a:r>
          </a:p>
          <a:p>
            <a:r>
              <a:rPr lang="en-US" sz="2000" dirty="0" smtClean="0"/>
              <a:t> </a:t>
            </a:r>
            <a:r>
              <a:rPr lang="en-US" sz="2000" b="1" dirty="0" smtClean="0"/>
              <a:t>Override </a:t>
            </a:r>
            <a:r>
              <a:rPr lang="en-US" sz="2000" b="1" dirty="0" err="1" smtClean="0"/>
              <a:t>doFilter</a:t>
            </a:r>
            <a:r>
              <a:rPr lang="en-US" sz="2000" b="1" dirty="0" smtClean="0"/>
              <a:t>, init, and destroy</a:t>
            </a:r>
          </a:p>
          <a:p>
            <a:pPr lvl="1"/>
            <a:r>
              <a:rPr lang="en-US" sz="2000" dirty="0" smtClean="0"/>
              <a:t> init and destroy are often empty</a:t>
            </a:r>
          </a:p>
          <a:p>
            <a:r>
              <a:rPr lang="en-US" sz="2000" dirty="0" smtClean="0"/>
              <a:t> </a:t>
            </a:r>
            <a:r>
              <a:rPr lang="en-US" sz="2000" b="1" dirty="0" smtClean="0"/>
              <a:t>Declare filter in web.xml</a:t>
            </a:r>
          </a:p>
          <a:p>
            <a:pPr lvl="1"/>
            <a:r>
              <a:rPr lang="en-US" sz="2000" dirty="0" smtClean="0"/>
              <a:t> Give it a name and designate URLs to which it applies</a:t>
            </a:r>
          </a:p>
          <a:p>
            <a:r>
              <a:rPr lang="en-US" sz="2000" dirty="0" smtClean="0"/>
              <a:t> </a:t>
            </a:r>
            <a:r>
              <a:rPr lang="en-US" sz="2000" b="1" dirty="0" smtClean="0"/>
              <a:t>Accessing the </a:t>
            </a:r>
            <a:r>
              <a:rPr lang="en-US" sz="2000" b="1" dirty="0" err="1" smtClean="0"/>
              <a:t>servlet</a:t>
            </a:r>
            <a:r>
              <a:rPr lang="en-US" sz="2000" b="1" dirty="0" smtClean="0"/>
              <a:t> context</a:t>
            </a:r>
          </a:p>
          <a:p>
            <a:pPr lvl="1"/>
            <a:r>
              <a:rPr lang="en-US" sz="2000" dirty="0" smtClean="0"/>
              <a:t> Look it up in init, store it in a field</a:t>
            </a:r>
          </a:p>
          <a:p>
            <a:r>
              <a:rPr lang="en-US" sz="2000" dirty="0" smtClean="0"/>
              <a:t> </a:t>
            </a:r>
            <a:r>
              <a:rPr lang="en-US" sz="2000" b="1" dirty="0" smtClean="0"/>
              <a:t>Filters have init parameters</a:t>
            </a:r>
          </a:p>
          <a:p>
            <a:r>
              <a:rPr lang="en-US" sz="2000" dirty="0" smtClean="0"/>
              <a:t> </a:t>
            </a:r>
            <a:r>
              <a:rPr lang="en-US" sz="2000" b="1" dirty="0" smtClean="0"/>
              <a:t>Blocking resources</a:t>
            </a:r>
          </a:p>
          <a:p>
            <a:pPr lvl="1"/>
            <a:r>
              <a:rPr lang="en-US" sz="2000" dirty="0" smtClean="0"/>
              <a:t> Simply omit call to </a:t>
            </a:r>
            <a:r>
              <a:rPr lang="en-US" sz="2000" dirty="0" err="1" smtClean="0"/>
              <a:t>FilterChain.doFilter</a:t>
            </a:r>
            <a:endParaRPr lang="en-US" sz="2000" dirty="0" smtClean="0"/>
          </a:p>
          <a:p>
            <a:r>
              <a:rPr lang="en-US" sz="2000" dirty="0" smtClean="0"/>
              <a:t> </a:t>
            </a:r>
            <a:r>
              <a:rPr lang="en-US" sz="2000" b="1" dirty="0" smtClean="0"/>
              <a:t>Modifying response</a:t>
            </a:r>
          </a:p>
          <a:p>
            <a:pPr lvl="1"/>
            <a:r>
              <a:rPr lang="en-US" sz="2000" dirty="0" smtClean="0"/>
              <a:t>Pass a wrapper to resource, invoke resource, extract output from wrapper, modify it, pass it to client..</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96200" cy="762000"/>
          </a:xfrm>
        </p:spPr>
        <p:txBody>
          <a:bodyPr>
            <a:normAutofit/>
          </a:bodyPr>
          <a:lstStyle/>
          <a:p>
            <a:r>
              <a:rPr lang="en-US" dirty="0" smtClean="0"/>
              <a:t>Agenda</a:t>
            </a:r>
            <a:endParaRPr lang="en-US" dirty="0"/>
          </a:p>
        </p:txBody>
      </p:sp>
      <p:sp>
        <p:nvSpPr>
          <p:cNvPr id="3" name="Content Placeholder 2"/>
          <p:cNvSpPr>
            <a:spLocks noGrp="1"/>
          </p:cNvSpPr>
          <p:nvPr>
            <p:ph idx="1"/>
          </p:nvPr>
        </p:nvSpPr>
        <p:spPr>
          <a:xfrm>
            <a:off x="457200" y="1600200"/>
            <a:ext cx="8305800" cy="4800600"/>
          </a:xfrm>
        </p:spPr>
        <p:txBody>
          <a:bodyPr>
            <a:normAutofit/>
          </a:bodyPr>
          <a:lstStyle/>
          <a:p>
            <a:pPr lvl="0"/>
            <a:r>
              <a:rPr lang="en-US" sz="2200" dirty="0" smtClean="0"/>
              <a:t>Exploring the need of filter</a:t>
            </a:r>
          </a:p>
          <a:p>
            <a:pPr lvl="0"/>
            <a:r>
              <a:rPr lang="en-US" sz="2200" dirty="0" smtClean="0"/>
              <a:t>Exploring filter API</a:t>
            </a:r>
          </a:p>
          <a:p>
            <a:pPr lvl="0"/>
            <a:r>
              <a:rPr lang="en-US" sz="2200" dirty="0" smtClean="0"/>
              <a:t>Creating a Filter</a:t>
            </a:r>
          </a:p>
          <a:p>
            <a:pPr lvl="0"/>
            <a:r>
              <a:rPr lang="en-US" sz="2200" dirty="0" smtClean="0"/>
              <a:t>Configuring a Filter</a:t>
            </a:r>
          </a:p>
          <a:p>
            <a:pPr lvl="0"/>
            <a:r>
              <a:rPr lang="en-US" sz="2200" dirty="0" smtClean="0"/>
              <a:t>Using initialization parameter in Filters</a:t>
            </a:r>
            <a:endParaRPr lang="en-US" sz="2200" dirty="0"/>
          </a:p>
        </p:txBody>
      </p:sp>
      <p:pic>
        <p:nvPicPr>
          <p:cNvPr id="4" name="Picture 4" descr="Duke-with-Dart.gif"/>
          <p:cNvPicPr>
            <a:picLocks noChangeAspect="1"/>
          </p:cNvPicPr>
          <p:nvPr/>
        </p:nvPicPr>
        <p:blipFill>
          <a:blip r:embed="rId2" cstate="print"/>
          <a:srcRect/>
          <a:stretch>
            <a:fillRect/>
          </a:stretch>
        </p:blipFill>
        <p:spPr bwMode="auto">
          <a:xfrm>
            <a:off x="4545466" y="4495800"/>
            <a:ext cx="4084184"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7772400" cy="762000"/>
          </a:xfrm>
        </p:spPr>
        <p:txBody>
          <a:bodyPr>
            <a:normAutofit/>
          </a:bodyPr>
          <a:lstStyle/>
          <a:p>
            <a:pPr eaLnBrk="1" hangingPunct="1"/>
            <a:r>
              <a:rPr lang="en-US" dirty="0" smtClean="0"/>
              <a:t>The Need for Filter</a:t>
            </a:r>
          </a:p>
        </p:txBody>
      </p:sp>
      <p:sp>
        <p:nvSpPr>
          <p:cNvPr id="75" name="Content Placeholder 74"/>
          <p:cNvSpPr>
            <a:spLocks noGrp="1"/>
          </p:cNvSpPr>
          <p:nvPr>
            <p:ph idx="1"/>
          </p:nvPr>
        </p:nvSpPr>
        <p:spPr>
          <a:xfrm>
            <a:off x="457200" y="1066800"/>
            <a:ext cx="8382000" cy="5059363"/>
          </a:xfrm>
        </p:spPr>
        <p:txBody>
          <a:bodyPr>
            <a:normAutofit/>
          </a:bodyPr>
          <a:lstStyle/>
          <a:p>
            <a:endParaRPr lang="en-US" sz="2200" dirty="0" smtClean="0"/>
          </a:p>
          <a:p>
            <a:r>
              <a:rPr lang="en-US" sz="2200" dirty="0" err="1" smtClean="0"/>
              <a:t>Servlet</a:t>
            </a:r>
            <a:r>
              <a:rPr lang="en-US" sz="2200" dirty="0" smtClean="0"/>
              <a:t> Filters are Java classes that can be used in </a:t>
            </a:r>
            <a:r>
              <a:rPr lang="en-US" sz="2200" dirty="0" err="1" smtClean="0"/>
              <a:t>Servlet</a:t>
            </a:r>
            <a:r>
              <a:rPr lang="en-US" sz="2200" dirty="0" smtClean="0"/>
              <a:t> Programming for the following purposes:</a:t>
            </a:r>
          </a:p>
          <a:p>
            <a:pPr lvl="1"/>
            <a:r>
              <a:rPr lang="en-US" dirty="0" smtClean="0"/>
              <a:t>To intercept requests from a client before they access a resource at back end.</a:t>
            </a:r>
          </a:p>
          <a:p>
            <a:pPr lvl="1"/>
            <a:r>
              <a:rPr lang="en-US" dirty="0" smtClean="0"/>
              <a:t>To manipulate responses from server before they are sent back to the client.</a:t>
            </a:r>
          </a:p>
          <a:p>
            <a:pPr lvl="1">
              <a:buNone/>
            </a:pPr>
            <a:endParaRPr lang="en-US" dirty="0" smtClean="0"/>
          </a:p>
          <a:p>
            <a:pPr lvl="1"/>
            <a:endParaRPr 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7772400" cy="792162"/>
          </a:xfrm>
        </p:spPr>
        <p:txBody>
          <a:bodyPr lIns="92075" tIns="46038" rIns="92075" bIns="46038">
            <a:normAutofit/>
          </a:bodyPr>
          <a:lstStyle/>
          <a:p>
            <a:pPr eaLnBrk="1" hangingPunct="1"/>
            <a:r>
              <a:rPr lang="en-US" dirty="0" smtClean="0"/>
              <a:t>Types of Filter suggested</a:t>
            </a:r>
          </a:p>
        </p:txBody>
      </p:sp>
      <p:sp>
        <p:nvSpPr>
          <p:cNvPr id="4" name="Content Placeholder 3"/>
          <p:cNvSpPr>
            <a:spLocks noGrp="1"/>
          </p:cNvSpPr>
          <p:nvPr>
            <p:ph idx="1"/>
          </p:nvPr>
        </p:nvSpPr>
        <p:spPr/>
        <p:txBody>
          <a:bodyPr>
            <a:normAutofit/>
          </a:bodyPr>
          <a:lstStyle/>
          <a:p>
            <a:r>
              <a:rPr lang="en-US" sz="2200" dirty="0" smtClean="0"/>
              <a:t>Authentication Filters.</a:t>
            </a:r>
          </a:p>
          <a:p>
            <a:r>
              <a:rPr lang="en-US" sz="2200" dirty="0" smtClean="0"/>
              <a:t>Data compression Filters </a:t>
            </a:r>
          </a:p>
          <a:p>
            <a:r>
              <a:rPr lang="en-US" sz="2200" dirty="0" smtClean="0"/>
              <a:t>Encryption Filters .</a:t>
            </a:r>
          </a:p>
          <a:p>
            <a:r>
              <a:rPr lang="en-US" sz="2200" dirty="0" smtClean="0"/>
              <a:t>Filters that trigger resource access events.</a:t>
            </a:r>
          </a:p>
          <a:p>
            <a:r>
              <a:rPr lang="en-US" sz="2200" dirty="0" smtClean="0"/>
              <a:t>Image Conversion Filters .</a:t>
            </a:r>
          </a:p>
          <a:p>
            <a:r>
              <a:rPr lang="en-US" sz="2200" dirty="0" smtClean="0"/>
              <a:t>Logging and Auditing Filters.</a:t>
            </a:r>
          </a:p>
          <a:p>
            <a:r>
              <a:rPr lang="en-US" sz="2200" dirty="0" smtClean="0"/>
              <a:t>MIME-TYPE Chain Filters.</a:t>
            </a:r>
          </a:p>
          <a:p>
            <a:r>
              <a:rPr lang="en-US" sz="2200" dirty="0" smtClean="0"/>
              <a:t>Tokenizing Filters .</a:t>
            </a:r>
          </a:p>
          <a:p>
            <a:r>
              <a:rPr lang="en-US" sz="2200" dirty="0" smtClean="0"/>
              <a:t>XSL/T Filters That Transform XML Content</a:t>
            </a:r>
          </a:p>
          <a:p>
            <a:endParaRPr lang="en-US" sz="2200"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7696200" cy="762000"/>
          </a:xfrm>
        </p:spPr>
        <p:txBody>
          <a:bodyPr lIns="92075" tIns="46038" rIns="92075" bIns="46038">
            <a:normAutofit/>
          </a:bodyPr>
          <a:lstStyle/>
          <a:p>
            <a:pPr eaLnBrk="1" hangingPunct="1"/>
            <a:r>
              <a:rPr lang="en-US" dirty="0" smtClean="0"/>
              <a:t>Exploring the Filter API</a:t>
            </a:r>
          </a:p>
        </p:txBody>
      </p:sp>
      <p:sp>
        <p:nvSpPr>
          <p:cNvPr id="4" name="Content Placeholder 3"/>
          <p:cNvSpPr>
            <a:spLocks noGrp="1"/>
          </p:cNvSpPr>
          <p:nvPr>
            <p:ph idx="1"/>
          </p:nvPr>
        </p:nvSpPr>
        <p:spPr/>
        <p:txBody>
          <a:bodyPr>
            <a:normAutofit/>
          </a:bodyPr>
          <a:lstStyle/>
          <a:p>
            <a:r>
              <a:rPr lang="en-US" sz="2200" dirty="0" smtClean="0"/>
              <a:t>Defined in </a:t>
            </a:r>
            <a:r>
              <a:rPr lang="en-US" sz="2200" dirty="0" err="1" smtClean="0"/>
              <a:t>javax.servlet</a:t>
            </a:r>
            <a:r>
              <a:rPr lang="en-US" sz="2200" dirty="0" smtClean="0"/>
              <a:t>.*  package</a:t>
            </a:r>
          </a:p>
          <a:p>
            <a:pPr lvl="1"/>
            <a:r>
              <a:rPr lang="en-US" dirty="0" smtClean="0"/>
              <a:t>Filter </a:t>
            </a:r>
          </a:p>
          <a:p>
            <a:pPr lvl="1"/>
            <a:r>
              <a:rPr lang="en-US" dirty="0" err="1" smtClean="0"/>
              <a:t>FilterChain</a:t>
            </a:r>
            <a:endParaRPr lang="en-US" dirty="0" smtClean="0"/>
          </a:p>
          <a:p>
            <a:pPr lvl="1"/>
            <a:r>
              <a:rPr lang="en-US" dirty="0" err="1" smtClean="0"/>
              <a:t>FilterConfig</a:t>
            </a:r>
            <a:endParaRPr lang="en-US" dirty="0" smtClean="0"/>
          </a:p>
          <a:p>
            <a:r>
              <a:rPr lang="en-US" sz="2200" dirty="0" smtClean="0"/>
              <a:t>We define the filter by implementing the Filter interface</a:t>
            </a:r>
          </a:p>
          <a:p>
            <a:r>
              <a:rPr lang="en-US" sz="2200" dirty="0" err="1" smtClean="0"/>
              <a:t>FilterChain</a:t>
            </a:r>
            <a:r>
              <a:rPr lang="en-US" sz="2200" dirty="0" smtClean="0"/>
              <a:t> is passed to a filter by Container for invoking the series of Filter</a:t>
            </a:r>
          </a:p>
          <a:p>
            <a:r>
              <a:rPr lang="en-US" sz="2200" dirty="0" err="1" smtClean="0"/>
              <a:t>FilterConfig</a:t>
            </a:r>
            <a:r>
              <a:rPr lang="en-US" sz="2200" dirty="0" smtClean="0"/>
              <a:t> contains initialization data if required</a:t>
            </a:r>
            <a:br>
              <a:rPr lang="en-US" sz="2200" dirty="0" smtClean="0"/>
            </a:br>
            <a:endParaRPr lang="en-US" sz="2200" dirty="0" smtClean="0"/>
          </a:p>
          <a:p>
            <a:endParaRPr lang="en-US" sz="2200"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7772400" cy="762000"/>
          </a:xfrm>
        </p:spPr>
        <p:txBody>
          <a:bodyPr lIns="92075" tIns="46038" rIns="92075" bIns="46038">
            <a:normAutofit/>
          </a:bodyPr>
          <a:lstStyle/>
          <a:p>
            <a:pPr eaLnBrk="1" hangingPunct="1"/>
            <a:r>
              <a:rPr lang="en-US" dirty="0" smtClean="0"/>
              <a:t>Exploring the Filter interface</a:t>
            </a:r>
          </a:p>
        </p:txBody>
      </p:sp>
      <p:sp>
        <p:nvSpPr>
          <p:cNvPr id="4" name="Content Placeholder 3"/>
          <p:cNvSpPr>
            <a:spLocks noGrp="1"/>
          </p:cNvSpPr>
          <p:nvPr>
            <p:ph idx="1"/>
          </p:nvPr>
        </p:nvSpPr>
        <p:spPr/>
        <p:txBody>
          <a:bodyPr>
            <a:normAutofit/>
          </a:bodyPr>
          <a:lstStyle/>
          <a:p>
            <a:r>
              <a:rPr lang="en-US" sz="2200" dirty="0" smtClean="0"/>
              <a:t>Filter interface contains </a:t>
            </a:r>
            <a:r>
              <a:rPr lang="en-US" sz="2200" dirty="0" err="1" smtClean="0"/>
              <a:t>doFilter</a:t>
            </a:r>
            <a:r>
              <a:rPr lang="en-US" sz="2200" dirty="0" smtClean="0"/>
              <a:t> method which is the heart of filter</a:t>
            </a:r>
          </a:p>
          <a:p>
            <a:r>
              <a:rPr lang="en-US" sz="2200" dirty="0" smtClean="0"/>
              <a:t>It usually performs the following action</a:t>
            </a:r>
          </a:p>
          <a:p>
            <a:pPr lvl="1"/>
            <a:r>
              <a:rPr lang="en-US" dirty="0" smtClean="0"/>
              <a:t>Examines the request header</a:t>
            </a:r>
          </a:p>
          <a:p>
            <a:pPr lvl="1"/>
            <a:r>
              <a:rPr lang="en-US" dirty="0" smtClean="0"/>
              <a:t>Customizes the request Object (like </a:t>
            </a:r>
            <a:r>
              <a:rPr lang="en-US" dirty="0" err="1" smtClean="0"/>
              <a:t>header,data</a:t>
            </a:r>
            <a:r>
              <a:rPr lang="en-US" dirty="0" smtClean="0"/>
              <a:t> etc)</a:t>
            </a:r>
          </a:p>
          <a:p>
            <a:pPr lvl="1"/>
            <a:r>
              <a:rPr lang="en-US" dirty="0" smtClean="0"/>
              <a:t>Customizes the response object(like header, data etc)</a:t>
            </a:r>
          </a:p>
          <a:p>
            <a:pPr lvl="1"/>
            <a:endParaRPr lang="en-U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7772400" cy="792162"/>
          </a:xfrm>
        </p:spPr>
        <p:txBody>
          <a:bodyPr lIns="92075" tIns="46038" rIns="92075" bIns="46038">
            <a:normAutofit/>
          </a:bodyPr>
          <a:lstStyle/>
          <a:p>
            <a:pPr eaLnBrk="1" hangingPunct="1"/>
            <a:r>
              <a:rPr lang="en-US" dirty="0" smtClean="0"/>
              <a:t>Creating a Filter</a:t>
            </a:r>
          </a:p>
        </p:txBody>
      </p:sp>
      <p:sp>
        <p:nvSpPr>
          <p:cNvPr id="4" name="Content Placeholder 3"/>
          <p:cNvSpPr>
            <a:spLocks noGrp="1"/>
          </p:cNvSpPr>
          <p:nvPr>
            <p:ph idx="1"/>
          </p:nvPr>
        </p:nvSpPr>
        <p:spPr>
          <a:xfrm>
            <a:off x="457200" y="1066800"/>
            <a:ext cx="8229600" cy="5059363"/>
          </a:xfrm>
        </p:spPr>
        <p:txBody>
          <a:bodyPr>
            <a:noAutofit/>
          </a:bodyPr>
          <a:lstStyle/>
          <a:p>
            <a:r>
              <a:rPr lang="en-US" sz="1800" b="1" dirty="0" smtClean="0"/>
              <a:t>Basic format</a:t>
            </a:r>
          </a:p>
          <a:p>
            <a:pPr>
              <a:buNone/>
            </a:pPr>
            <a:endParaRPr lang="en-US" sz="1800" b="1" dirty="0" smtClean="0"/>
          </a:p>
          <a:p>
            <a:pPr>
              <a:buNone/>
            </a:pPr>
            <a:r>
              <a:rPr lang="en-US" sz="1800" dirty="0" smtClean="0"/>
              <a:t>public void </a:t>
            </a:r>
            <a:r>
              <a:rPr lang="en-US" sz="1800" dirty="0" err="1" smtClean="0"/>
              <a:t>doFilter</a:t>
            </a:r>
            <a:r>
              <a:rPr lang="en-US" sz="1800" dirty="0" smtClean="0"/>
              <a:t>(</a:t>
            </a:r>
            <a:r>
              <a:rPr lang="en-US" sz="1800" dirty="0" err="1" smtClean="0"/>
              <a:t>ServletRequest</a:t>
            </a:r>
            <a:r>
              <a:rPr lang="en-US" sz="1800" dirty="0" smtClean="0"/>
              <a:t> request,</a:t>
            </a:r>
          </a:p>
          <a:p>
            <a:pPr>
              <a:buNone/>
            </a:pPr>
            <a:r>
              <a:rPr lang="en-US" sz="1800" dirty="0" err="1" smtClean="0"/>
              <a:t>ServletResponse</a:t>
            </a:r>
            <a:r>
              <a:rPr lang="en-US" sz="1800" dirty="0" smtClean="0"/>
              <a:t> response,</a:t>
            </a:r>
          </a:p>
          <a:p>
            <a:pPr>
              <a:buNone/>
            </a:pPr>
            <a:r>
              <a:rPr lang="en-US" sz="1800" dirty="0" err="1" smtClean="0"/>
              <a:t>FilterChain</a:t>
            </a:r>
            <a:r>
              <a:rPr lang="en-US" sz="1800" dirty="0" smtClean="0"/>
              <a:t> chain)</a:t>
            </a:r>
          </a:p>
          <a:p>
            <a:pPr>
              <a:buNone/>
            </a:pPr>
            <a:r>
              <a:rPr lang="en-US" sz="1800" dirty="0" smtClean="0"/>
              <a:t>throws </a:t>
            </a:r>
            <a:r>
              <a:rPr lang="en-US" sz="1800" dirty="0" err="1" smtClean="0"/>
              <a:t>ServletException</a:t>
            </a:r>
            <a:r>
              <a:rPr lang="en-US" sz="1800" dirty="0" smtClean="0"/>
              <a:t>, </a:t>
            </a:r>
            <a:r>
              <a:rPr lang="en-US" sz="1800" dirty="0" err="1" smtClean="0"/>
              <a:t>IOException</a:t>
            </a:r>
            <a:r>
              <a:rPr lang="en-US" sz="1800" dirty="0" smtClean="0"/>
              <a:t> {</a:t>
            </a:r>
          </a:p>
          <a:p>
            <a:pPr>
              <a:buNone/>
            </a:pPr>
            <a:r>
              <a:rPr lang="en-US" sz="1800" dirty="0" smtClean="0"/>
              <a:t>…</a:t>
            </a:r>
          </a:p>
          <a:p>
            <a:pPr>
              <a:buNone/>
            </a:pPr>
            <a:r>
              <a:rPr lang="en-US" sz="1800" dirty="0" err="1" smtClean="0"/>
              <a:t>chain.doFilter</a:t>
            </a:r>
            <a:r>
              <a:rPr lang="en-US" sz="1800" dirty="0" smtClean="0"/>
              <a:t>(</a:t>
            </a:r>
            <a:r>
              <a:rPr lang="en-US" sz="1800" dirty="0" err="1" smtClean="0"/>
              <a:t>request,response</a:t>
            </a:r>
            <a:r>
              <a:rPr lang="en-US" sz="1800" dirty="0" smtClean="0"/>
              <a:t>);</a:t>
            </a:r>
          </a:p>
          <a:p>
            <a:pPr>
              <a:buNone/>
            </a:pPr>
            <a:r>
              <a:rPr lang="en-US" sz="1800" dirty="0" smtClean="0"/>
              <a:t>}</a:t>
            </a:r>
          </a:p>
          <a:p>
            <a:pPr>
              <a:buNone/>
            </a:pPr>
            <a:endParaRPr lang="en-US" sz="1800" dirty="0" smtClean="0"/>
          </a:p>
          <a:p>
            <a:r>
              <a:rPr lang="en-US" sz="1800" b="1" dirty="0" smtClean="0"/>
              <a:t>Note on first two arguments</a:t>
            </a:r>
          </a:p>
          <a:p>
            <a:pPr lvl="1"/>
            <a:r>
              <a:rPr lang="en-US" sz="1800" dirty="0" smtClean="0"/>
              <a:t> They are of type </a:t>
            </a:r>
            <a:r>
              <a:rPr lang="en-US" sz="1800" dirty="0" err="1" smtClean="0"/>
              <a:t>ServletRequest</a:t>
            </a:r>
            <a:r>
              <a:rPr lang="en-US" sz="1800" dirty="0" smtClean="0"/>
              <a:t> and </a:t>
            </a:r>
            <a:r>
              <a:rPr lang="en-US" sz="1800" dirty="0" err="1" smtClean="0"/>
              <a:t>ServletResponse</a:t>
            </a:r>
            <a:r>
              <a:rPr lang="en-US" sz="1800" dirty="0" smtClean="0"/>
              <a:t>, not </a:t>
            </a:r>
            <a:r>
              <a:rPr lang="en-US" sz="1800" dirty="0" err="1" smtClean="0"/>
              <a:t>HttpServletRequest</a:t>
            </a:r>
            <a:r>
              <a:rPr lang="en-US" sz="1800" dirty="0" smtClean="0"/>
              <a:t> and </a:t>
            </a:r>
            <a:r>
              <a:rPr lang="en-US" sz="1800" dirty="0" err="1" smtClean="0"/>
              <a:t>HttpServletResponse</a:t>
            </a:r>
            <a:r>
              <a:rPr lang="en-US" sz="1800" dirty="0" smtClean="0"/>
              <a:t>.</a:t>
            </a:r>
          </a:p>
          <a:p>
            <a:pPr lvl="2"/>
            <a:r>
              <a:rPr lang="en-US" sz="1800" dirty="0" smtClean="0"/>
              <a:t> Do a typecast if you need HTTP-specific capabilities</a:t>
            </a:r>
          </a:p>
          <a:p>
            <a:r>
              <a:rPr lang="en-US" sz="1800" b="1" dirty="0" smtClean="0"/>
              <a:t>Note on final argument</a:t>
            </a:r>
          </a:p>
          <a:p>
            <a:pPr lvl="1"/>
            <a:r>
              <a:rPr lang="en-US" sz="1800" dirty="0" smtClean="0"/>
              <a:t> It is a </a:t>
            </a:r>
            <a:r>
              <a:rPr lang="en-US" sz="1800" dirty="0" err="1" smtClean="0"/>
              <a:t>FilterChain</a:t>
            </a:r>
            <a:r>
              <a:rPr lang="en-US" sz="1800" dirty="0" smtClean="0"/>
              <a:t>, not a Filter. Its </a:t>
            </a:r>
            <a:r>
              <a:rPr lang="en-US" sz="1800" dirty="0" err="1" smtClean="0"/>
              <a:t>doFilter</a:t>
            </a:r>
            <a:r>
              <a:rPr lang="en-US" sz="1800" dirty="0" smtClean="0"/>
              <a:t> method is different – two arguments only.</a:t>
            </a:r>
            <a:endParaRPr lang="en-US" sz="1800"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7772400" cy="792162"/>
          </a:xfrm>
        </p:spPr>
        <p:txBody>
          <a:bodyPr lIns="92075" tIns="46038" rIns="92075" bIns="46038">
            <a:normAutofit/>
          </a:bodyPr>
          <a:lstStyle/>
          <a:p>
            <a:pPr eaLnBrk="1" hangingPunct="1"/>
            <a:r>
              <a:rPr lang="en-US" dirty="0" smtClean="0"/>
              <a:t>Simple Report Filter</a:t>
            </a:r>
          </a:p>
        </p:txBody>
      </p:sp>
      <p:sp>
        <p:nvSpPr>
          <p:cNvPr id="4" name="Content Placeholder 3"/>
          <p:cNvSpPr>
            <a:spLocks noGrp="1"/>
          </p:cNvSpPr>
          <p:nvPr>
            <p:ph idx="1"/>
          </p:nvPr>
        </p:nvSpPr>
        <p:spPr>
          <a:xfrm>
            <a:off x="457200" y="1066800"/>
            <a:ext cx="8229600" cy="5059363"/>
          </a:xfrm>
        </p:spPr>
        <p:txBody>
          <a:bodyPr>
            <a:normAutofit lnSpcReduction="10000"/>
          </a:bodyPr>
          <a:lstStyle/>
          <a:p>
            <a:pPr>
              <a:buNone/>
            </a:pPr>
            <a:r>
              <a:rPr lang="en-US" sz="2000" dirty="0" smtClean="0"/>
              <a:t>public class </a:t>
            </a:r>
            <a:r>
              <a:rPr lang="en-US" sz="2000" dirty="0" err="1" smtClean="0"/>
              <a:t>ReportFilter</a:t>
            </a:r>
            <a:r>
              <a:rPr lang="en-US" sz="2000" dirty="0" smtClean="0"/>
              <a:t> implements Filter {</a:t>
            </a:r>
          </a:p>
          <a:p>
            <a:pPr>
              <a:buNone/>
            </a:pPr>
            <a:r>
              <a:rPr lang="en-US" sz="2000" dirty="0" smtClean="0"/>
              <a:t>public void </a:t>
            </a:r>
            <a:r>
              <a:rPr lang="en-US" sz="2000" dirty="0" err="1" smtClean="0"/>
              <a:t>doFilter</a:t>
            </a:r>
            <a:r>
              <a:rPr lang="en-US" sz="2000" dirty="0" smtClean="0"/>
              <a:t>(</a:t>
            </a:r>
            <a:r>
              <a:rPr lang="en-US" sz="2000" dirty="0" err="1" smtClean="0"/>
              <a:t>ServletRequest</a:t>
            </a:r>
            <a:r>
              <a:rPr lang="en-US" sz="2000" dirty="0" smtClean="0"/>
              <a:t> request, </a:t>
            </a:r>
            <a:r>
              <a:rPr lang="en-US" sz="2000" dirty="0" err="1" smtClean="0"/>
              <a:t>ServletResponse</a:t>
            </a:r>
            <a:r>
              <a:rPr lang="en-US" sz="2000" dirty="0" smtClean="0"/>
              <a:t> response, </a:t>
            </a:r>
            <a:r>
              <a:rPr lang="en-US" sz="2000" dirty="0" err="1" smtClean="0"/>
              <a:t>FilterChain</a:t>
            </a:r>
            <a:r>
              <a:rPr lang="en-US" sz="2000" dirty="0" smtClean="0"/>
              <a:t> chain)  throws </a:t>
            </a:r>
            <a:r>
              <a:rPr lang="en-US" sz="2000" dirty="0" err="1" smtClean="0"/>
              <a:t>ServletException</a:t>
            </a:r>
            <a:r>
              <a:rPr lang="en-US" sz="2000" dirty="0" smtClean="0"/>
              <a:t>, </a:t>
            </a:r>
            <a:r>
              <a:rPr lang="en-US" sz="2000" dirty="0" err="1" smtClean="0"/>
              <a:t>IOException</a:t>
            </a:r>
            <a:r>
              <a:rPr lang="en-US" sz="2000" dirty="0" smtClean="0"/>
              <a:t> {</a:t>
            </a:r>
          </a:p>
          <a:p>
            <a:pPr>
              <a:buNone/>
            </a:pPr>
            <a:r>
              <a:rPr lang="en-US" sz="2000" dirty="0" err="1" smtClean="0"/>
              <a:t>HttpServletRequest</a:t>
            </a:r>
            <a:r>
              <a:rPr lang="en-US" sz="2000" dirty="0" smtClean="0"/>
              <a:t> </a:t>
            </a:r>
            <a:r>
              <a:rPr lang="en-US" sz="2000" dirty="0" err="1" smtClean="0"/>
              <a:t>req</a:t>
            </a:r>
            <a:r>
              <a:rPr lang="en-US" sz="2000" dirty="0" smtClean="0"/>
              <a:t> = (</a:t>
            </a:r>
            <a:r>
              <a:rPr lang="en-US" sz="2000" dirty="0" err="1" smtClean="0"/>
              <a:t>HttpServletRequest</a:t>
            </a:r>
            <a:r>
              <a:rPr lang="en-US" sz="2000" dirty="0" smtClean="0"/>
              <a:t>)request;</a:t>
            </a:r>
          </a:p>
          <a:p>
            <a:pPr>
              <a:buNone/>
            </a:pPr>
            <a:r>
              <a:rPr lang="en-US" sz="2000" dirty="0" err="1" smtClean="0"/>
              <a:t>System.out.println</a:t>
            </a:r>
            <a:r>
              <a:rPr lang="en-US" sz="2000" dirty="0" smtClean="0"/>
              <a:t>(</a:t>
            </a:r>
            <a:r>
              <a:rPr lang="en-US" sz="2000" dirty="0" err="1" smtClean="0"/>
              <a:t>req.getRemoteHost</a:t>
            </a:r>
            <a:r>
              <a:rPr lang="en-US" sz="2000" dirty="0" smtClean="0"/>
              <a:t>() +" tried to access " + </a:t>
            </a:r>
            <a:r>
              <a:rPr lang="en-US" sz="2000" dirty="0" err="1" smtClean="0"/>
              <a:t>req.getRequestURL</a:t>
            </a:r>
            <a:r>
              <a:rPr lang="en-US" sz="2000" dirty="0" smtClean="0"/>
              <a:t>() +</a:t>
            </a:r>
          </a:p>
          <a:p>
            <a:pPr>
              <a:buNone/>
            </a:pPr>
            <a:r>
              <a:rPr lang="en-US" sz="2000" dirty="0" smtClean="0"/>
              <a:t>" on "+new Date() + ".");</a:t>
            </a:r>
          </a:p>
          <a:p>
            <a:pPr>
              <a:buNone/>
            </a:pPr>
            <a:r>
              <a:rPr lang="en-US" sz="2000" dirty="0" err="1" smtClean="0"/>
              <a:t>chain.doFilter</a:t>
            </a:r>
            <a:r>
              <a:rPr lang="en-US" sz="2000" dirty="0" smtClean="0"/>
              <a:t>(</a:t>
            </a:r>
            <a:r>
              <a:rPr lang="en-US" sz="2000" dirty="0" err="1" smtClean="0"/>
              <a:t>request,response</a:t>
            </a:r>
            <a:r>
              <a:rPr lang="en-US" sz="2000" dirty="0" smtClean="0"/>
              <a:t>);</a:t>
            </a:r>
          </a:p>
          <a:p>
            <a:pPr>
              <a:buNone/>
            </a:pPr>
            <a:r>
              <a:rPr lang="en-US" sz="2000" dirty="0" smtClean="0"/>
              <a:t>}</a:t>
            </a:r>
          </a:p>
          <a:p>
            <a:pPr>
              <a:buNone/>
            </a:pPr>
            <a:r>
              <a:rPr lang="en-US" sz="2000" dirty="0" smtClean="0"/>
              <a:t>public void init(</a:t>
            </a:r>
            <a:r>
              <a:rPr lang="en-US" sz="2000" dirty="0" err="1" smtClean="0"/>
              <a:t>FilterConfig</a:t>
            </a:r>
            <a:r>
              <a:rPr lang="en-US" sz="2000" dirty="0" smtClean="0"/>
              <a:t> </a:t>
            </a:r>
            <a:r>
              <a:rPr lang="en-US" sz="2000" dirty="0" err="1" smtClean="0"/>
              <a:t>config</a:t>
            </a:r>
            <a:r>
              <a:rPr lang="en-US" sz="2000" dirty="0" smtClean="0"/>
              <a:t>) throws </a:t>
            </a:r>
            <a:r>
              <a:rPr lang="en-US" sz="2000" dirty="0" err="1" smtClean="0"/>
              <a:t>ServletException</a:t>
            </a:r>
            <a:r>
              <a:rPr lang="en-US" sz="2000" dirty="0" smtClean="0"/>
              <a:t> { }</a:t>
            </a:r>
          </a:p>
          <a:p>
            <a:pPr>
              <a:buNone/>
            </a:pPr>
            <a:r>
              <a:rPr lang="en-US" sz="2000" dirty="0" smtClean="0"/>
              <a:t>public void destroy() {}</a:t>
            </a:r>
          </a:p>
          <a:p>
            <a:pPr>
              <a:buNone/>
            </a:pPr>
            <a:r>
              <a:rPr lang="en-US" sz="2000" dirty="0" smtClean="0"/>
              <a:t>}</a:t>
            </a:r>
            <a:endParaRPr lang="en-US" sz="2000"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7772400" cy="762000"/>
          </a:xfrm>
        </p:spPr>
        <p:txBody>
          <a:bodyPr lIns="92075" tIns="46038" rIns="92075" bIns="46038">
            <a:normAutofit/>
          </a:bodyPr>
          <a:lstStyle/>
          <a:p>
            <a:pPr eaLnBrk="1" hangingPunct="1"/>
            <a:r>
              <a:rPr lang="en-US" dirty="0" smtClean="0"/>
              <a:t>Registering the Filter in web.xml</a:t>
            </a:r>
          </a:p>
        </p:txBody>
      </p:sp>
      <p:sp>
        <p:nvSpPr>
          <p:cNvPr id="4" name="Content Placeholder 3"/>
          <p:cNvSpPr>
            <a:spLocks noGrp="1"/>
          </p:cNvSpPr>
          <p:nvPr>
            <p:ph idx="1"/>
          </p:nvPr>
        </p:nvSpPr>
        <p:spPr>
          <a:xfrm>
            <a:off x="457200" y="1066800"/>
            <a:ext cx="8229600" cy="5059363"/>
          </a:xfrm>
        </p:spPr>
        <p:txBody>
          <a:bodyPr>
            <a:normAutofit/>
          </a:bodyPr>
          <a:lstStyle/>
          <a:p>
            <a:pPr>
              <a:buNone/>
            </a:pPr>
            <a:r>
              <a:rPr lang="en-US" sz="2200" b="1" dirty="0" smtClean="0"/>
              <a:t>&lt;web-app&gt;</a:t>
            </a:r>
          </a:p>
          <a:p>
            <a:pPr>
              <a:buNone/>
            </a:pPr>
            <a:r>
              <a:rPr lang="en-US" sz="2200" b="1" dirty="0" smtClean="0"/>
              <a:t>&lt;!-- Register the name "Reporter” for </a:t>
            </a:r>
            <a:r>
              <a:rPr lang="en-US" sz="2200" b="1" dirty="0" err="1" smtClean="0"/>
              <a:t>ReportFilter</a:t>
            </a:r>
            <a:r>
              <a:rPr lang="en-US" sz="2200" b="1" dirty="0" smtClean="0"/>
              <a:t>. --&gt;</a:t>
            </a:r>
          </a:p>
          <a:p>
            <a:pPr>
              <a:buNone/>
            </a:pPr>
            <a:r>
              <a:rPr lang="en-US" sz="2200" b="1" dirty="0" smtClean="0"/>
              <a:t>&lt;filter&gt;</a:t>
            </a:r>
          </a:p>
          <a:p>
            <a:pPr>
              <a:buNone/>
            </a:pPr>
            <a:r>
              <a:rPr lang="en-US" sz="2200" b="1" dirty="0" smtClean="0"/>
              <a:t>&lt;filter-name&gt;Reporter&lt;/filter-name&gt;</a:t>
            </a:r>
          </a:p>
          <a:p>
            <a:pPr>
              <a:buNone/>
            </a:pPr>
            <a:r>
              <a:rPr lang="en-US" sz="2200" b="1" dirty="0" smtClean="0"/>
              <a:t>&lt;filter-class&gt;</a:t>
            </a:r>
            <a:r>
              <a:rPr lang="en-US" sz="2200" b="1" dirty="0" err="1" smtClean="0"/>
              <a:t>moreservlets.filters.ReportFilte</a:t>
            </a:r>
            <a:r>
              <a:rPr lang="en-US" sz="2200" b="1" dirty="0" smtClean="0"/>
              <a:t>&lt;/filter-class&gt;</a:t>
            </a:r>
          </a:p>
          <a:p>
            <a:pPr>
              <a:buNone/>
            </a:pPr>
            <a:r>
              <a:rPr lang="en-US" sz="2200" b="1" dirty="0" smtClean="0"/>
              <a:t>&lt;/filter&gt;</a:t>
            </a:r>
          </a:p>
          <a:p>
            <a:pPr>
              <a:buNone/>
            </a:pPr>
            <a:r>
              <a:rPr lang="en-US" sz="2200" dirty="0" smtClean="0"/>
              <a:t> </a:t>
            </a:r>
            <a:r>
              <a:rPr lang="en-US" sz="2200" b="1" dirty="0" smtClean="0"/>
              <a:t>Important note</a:t>
            </a:r>
          </a:p>
          <a:p>
            <a:pPr>
              <a:buNone/>
            </a:pPr>
            <a:r>
              <a:rPr lang="en-US" sz="2200" dirty="0" smtClean="0"/>
              <a:t> Servers load filters into memory when the Web app first comes up. So, if that filter is not found, your </a:t>
            </a:r>
            <a:r>
              <a:rPr lang="en-US" sz="2200" i="1" dirty="0" smtClean="0"/>
              <a:t>entire Web app is disabled.</a:t>
            </a:r>
            <a:endParaRPr lang="en-US" sz="2200" dirty="0"/>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1_dbi_course">
  <a:themeElements>
    <a:clrScheme name="">
      <a:dk1>
        <a:srgbClr val="000000"/>
      </a:dk1>
      <a:lt1>
        <a:srgbClr val="FFFFFF"/>
      </a:lt1>
      <a:dk2>
        <a:srgbClr val="E84A09"/>
      </a:dk2>
      <a:lt2>
        <a:srgbClr val="727377"/>
      </a:lt2>
      <a:accent1>
        <a:srgbClr val="00378A"/>
      </a:accent1>
      <a:accent2>
        <a:srgbClr val="EC9D00"/>
      </a:accent2>
      <a:accent3>
        <a:srgbClr val="FFFFFF"/>
      </a:accent3>
      <a:accent4>
        <a:srgbClr val="000000"/>
      </a:accent4>
      <a:accent5>
        <a:srgbClr val="AAAEC4"/>
      </a:accent5>
      <a:accent6>
        <a:srgbClr val="D68E00"/>
      </a:accent6>
      <a:hlink>
        <a:srgbClr val="690057"/>
      </a:hlink>
      <a:folHlink>
        <a:srgbClr val="006147"/>
      </a:folHlink>
    </a:clrScheme>
    <a:fontScheme name="1_dbi_cours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99"/>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0488" tIns="44450" rIns="90488" bIns="44450" numCol="1" anchor="ctr" anchorCtr="0" compatLnSpc="1">
        <a:prstTxWarp prst="textNoShape">
          <a:avLst/>
        </a:prstTxWarp>
      </a:bodyPr>
      <a:lstStyle>
        <a:defPPr marL="342900" marR="0" indent="-342900" algn="ctr" defTabSz="914400" rtl="0" eaLnBrk="0" fontAlgn="base" latinLnBrk="0" hangingPunct="0">
          <a:lnSpc>
            <a:spcPct val="110000"/>
          </a:lnSpc>
          <a:spcBef>
            <a:spcPct val="50000"/>
          </a:spcBef>
          <a:spcAft>
            <a:spcPct val="0"/>
          </a:spcAft>
          <a:buClrTx/>
          <a:buSzPct val="100000"/>
          <a:buFontTx/>
          <a:buNone/>
          <a:tabLst/>
          <a:defRPr kumimoji="0" lang="en-US" sz="2400" b="0" i="0" u="none" strike="noStrike" cap="none" normalizeH="0" baseline="0" smtClean="0">
            <a:ln>
              <a:noFill/>
            </a:ln>
            <a:solidFill>
              <a:srgbClr val="000000"/>
            </a:solidFill>
            <a:effectLst/>
            <a:latin typeface="Comic Sans MS" pitchFamily="66" charset="0"/>
            <a:cs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99"/>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0488" tIns="44450" rIns="90488" bIns="44450" numCol="1" anchor="ctr" anchorCtr="0" compatLnSpc="1">
        <a:prstTxWarp prst="textNoShape">
          <a:avLst/>
        </a:prstTxWarp>
      </a:bodyPr>
      <a:lstStyle>
        <a:defPPr marL="342900" marR="0" indent="-342900" algn="ctr" defTabSz="914400" rtl="0" eaLnBrk="0" fontAlgn="base" latinLnBrk="0" hangingPunct="0">
          <a:lnSpc>
            <a:spcPct val="110000"/>
          </a:lnSpc>
          <a:spcBef>
            <a:spcPct val="50000"/>
          </a:spcBef>
          <a:spcAft>
            <a:spcPct val="0"/>
          </a:spcAft>
          <a:buClrTx/>
          <a:buSzPct val="100000"/>
          <a:buFontTx/>
          <a:buNone/>
          <a:tabLst/>
          <a:defRPr kumimoji="0" lang="en-US" sz="2400" b="0" i="0" u="none" strike="noStrike" cap="none" normalizeH="0" baseline="0" smtClean="0">
            <a:ln>
              <a:noFill/>
            </a:ln>
            <a:solidFill>
              <a:srgbClr val="000000"/>
            </a:solidFill>
            <a:effectLst/>
            <a:latin typeface="Comic Sans MS" pitchFamily="66" charset="0"/>
            <a:cs typeface="Times New Roman" pitchFamily="18" charset="0"/>
          </a:defRPr>
        </a:defPPr>
      </a:lstStyle>
    </a:lnDef>
  </a:objectDefaults>
  <a:extraClrSchemeLst>
    <a:extraClrScheme>
      <a:clrScheme name="1_dbi_cour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bi_cour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bi_cour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bi_cour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bi_cour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bi_cour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bi_cour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alentedge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5688</TotalTime>
  <Words>755</Words>
  <Application>Microsoft Office PowerPoint</Application>
  <PresentationFormat>On-screen Show (4:3)</PresentationFormat>
  <Paragraphs>124</Paragraphs>
  <Slides>13</Slides>
  <Notes>11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1_dbi_course</vt:lpstr>
      <vt:lpstr>Talentedge slide</vt:lpstr>
      <vt:lpstr>Slide 1</vt:lpstr>
      <vt:lpstr>Agenda</vt:lpstr>
      <vt:lpstr>The Need for Filter</vt:lpstr>
      <vt:lpstr>Types of Filter suggested</vt:lpstr>
      <vt:lpstr>Exploring the Filter API</vt:lpstr>
      <vt:lpstr>Exploring the Filter interface</vt:lpstr>
      <vt:lpstr>Creating a Filter</vt:lpstr>
      <vt:lpstr>Simple Report Filter</vt:lpstr>
      <vt:lpstr>Registering the Filter in web.xml</vt:lpstr>
      <vt:lpstr>Associating Reporting with given URL’s</vt:lpstr>
      <vt:lpstr>Using initialization Parameter for Filter</vt:lpstr>
      <vt:lpstr>Advantages of Filter</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Smita B Kumar</cp:lastModifiedBy>
  <cp:revision>370</cp:revision>
  <dcterms:created xsi:type="dcterms:W3CDTF">1601-01-01T00:00:00Z</dcterms:created>
  <dcterms:modified xsi:type="dcterms:W3CDTF">2014-08-09T11:48:13Z</dcterms:modified>
</cp:coreProperties>
</file>