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7"/>
  </p:notesMasterIdLst>
  <p:handoutMasterIdLst>
    <p:handoutMasterId r:id="rId18"/>
  </p:handoutMasterIdLst>
  <p:sldIdLst>
    <p:sldId id="413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AJAX</a:t>
            </a:r>
            <a:endParaRPr kumimoji="0" lang="en-US" sz="32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&lt;!DOCTYPE html PUBLIC "-//W3C//DTD HTML 4.01 Transitional//EN" "http://www.w3.org/TR/html4/loose.dtd"&gt;</a:t>
            </a:r>
            <a:br>
              <a:rPr lang="en-US" sz="2200" dirty="0" smtClean="0"/>
            </a:br>
            <a:r>
              <a:rPr lang="en-US" sz="2200" dirty="0" smtClean="0"/>
              <a:t>&lt;html&gt;</a:t>
            </a:r>
            <a:br>
              <a:rPr lang="en-US" sz="2200" dirty="0" smtClean="0"/>
            </a:br>
            <a:r>
              <a:rPr lang="en-US" sz="2200" dirty="0" smtClean="0"/>
              <a:t>&lt;head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&lt;</a:t>
            </a:r>
            <a:r>
              <a:rPr lang="en-US" sz="2200" dirty="0" smtClean="0"/>
              <a:t>meta http-equiv="Content-Type" content="text/html; </a:t>
            </a:r>
            <a:r>
              <a:rPr lang="en-US" sz="2200" dirty="0" err="1" smtClean="0"/>
              <a:t>charset</a:t>
            </a:r>
            <a:r>
              <a:rPr lang="en-US" sz="2200" dirty="0" smtClean="0"/>
              <a:t>=ISO-8859-1&gt;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&lt;title&gt;Asynchronous Servlet 3.0 Example&lt;/title&gt;</a:t>
            </a:r>
            <a:br>
              <a:rPr lang="en-US" sz="2200" dirty="0" smtClean="0"/>
            </a:br>
            <a:r>
              <a:rPr lang="en-US" sz="2200" dirty="0" smtClean="0"/>
              <a:t>&lt;/head&gt;</a:t>
            </a:r>
            <a:br>
              <a:rPr lang="en-US" sz="2200" dirty="0" smtClean="0"/>
            </a:br>
            <a:r>
              <a:rPr lang="en-US" sz="2200" dirty="0" smtClean="0"/>
              <a:t>&lt;body&gt;</a:t>
            </a:r>
            <a:br>
              <a:rPr lang="en-US" sz="2200" dirty="0" smtClean="0"/>
            </a:br>
            <a:r>
              <a:rPr lang="en-US" sz="2200" dirty="0" smtClean="0"/>
              <a:t>&lt;h3&gt;Hi this is a demo example of Asynchronous Servlet 3.0 Example.&lt;/h3&gt;</a:t>
            </a:r>
            <a:br>
              <a:rPr lang="en-US" sz="2200" dirty="0" smtClean="0"/>
            </a:br>
            <a:r>
              <a:rPr lang="en-US" sz="2200" dirty="0" smtClean="0"/>
              <a:t>&lt;/body&gt;</a:t>
            </a:r>
            <a:br>
              <a:rPr lang="en-US" sz="2200" dirty="0" smtClean="0"/>
            </a:br>
            <a:r>
              <a:rPr lang="en-US" sz="2200" dirty="0" smtClean="0"/>
              <a:t>&lt;/html&gt; &lt;!– asyncExample.html </a:t>
            </a:r>
            <a:r>
              <a:rPr lang="en-US" sz="2200" dirty="0" smtClean="0">
                <a:sym typeface="Wingdings" pitchFamily="2" charset="2"/>
              </a:rPr>
              <a:t>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import </a:t>
            </a:r>
            <a:r>
              <a:rPr lang="en-US" sz="2200" dirty="0" err="1" smtClean="0"/>
              <a:t>java.io.IOException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import </a:t>
            </a:r>
            <a:r>
              <a:rPr lang="en-US" sz="2200" dirty="0" err="1" smtClean="0"/>
              <a:t>java.util.Date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import </a:t>
            </a:r>
            <a:r>
              <a:rPr lang="en-US" sz="2200" dirty="0" err="1" smtClean="0"/>
              <a:t>java.io.PrintWriter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import </a:t>
            </a:r>
            <a:r>
              <a:rPr lang="en-US" sz="2200" dirty="0" err="1" smtClean="0"/>
              <a:t>javax.servlet.AsyncContext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import </a:t>
            </a:r>
            <a:r>
              <a:rPr lang="en-US" sz="2200" dirty="0" err="1" smtClean="0"/>
              <a:t>javax.servlet.ServletException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import </a:t>
            </a:r>
            <a:r>
              <a:rPr lang="en-US" sz="2200" dirty="0" err="1" smtClean="0"/>
              <a:t>javax.servlet.ServletRequest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import </a:t>
            </a:r>
            <a:r>
              <a:rPr lang="en-US" sz="2200" dirty="0" err="1" smtClean="0"/>
              <a:t>javax.servlet.annotation.WebServlet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import </a:t>
            </a:r>
            <a:r>
              <a:rPr lang="en-US" sz="2200" dirty="0" err="1" smtClean="0"/>
              <a:t>javax.servlet.http.HttpServlet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import </a:t>
            </a:r>
            <a:r>
              <a:rPr lang="en-US" sz="2200" dirty="0" err="1" smtClean="0"/>
              <a:t>javax.servlet.http.HttpServletRequest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import </a:t>
            </a:r>
            <a:r>
              <a:rPr lang="en-US" sz="2200" dirty="0" err="1" smtClean="0"/>
              <a:t>javax.servlet.http.HttpServletResponse</a:t>
            </a:r>
            <a:r>
              <a:rPr lang="en-US" sz="2200" dirty="0" smtClean="0"/>
              <a:t>;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@</a:t>
            </a:r>
            <a:r>
              <a:rPr lang="en-US" sz="2200" dirty="0" err="1" smtClean="0"/>
              <a:t>WebServlet</a:t>
            </a:r>
            <a:r>
              <a:rPr lang="en-US" sz="2200" dirty="0" smtClean="0"/>
              <a:t>(</a:t>
            </a:r>
            <a:br>
              <a:rPr lang="en-US" sz="2200" dirty="0" smtClean="0"/>
            </a:br>
            <a:r>
              <a:rPr lang="en-US" sz="2200" dirty="0" err="1" smtClean="0"/>
              <a:t>urlPatterns</a:t>
            </a:r>
            <a:r>
              <a:rPr lang="en-US" sz="2200" dirty="0" smtClean="0"/>
              <a:t> = "/</a:t>
            </a:r>
            <a:r>
              <a:rPr lang="en-US" sz="2200" dirty="0" smtClean="0"/>
              <a:t>Servlet3AsyncExample“,asyncSupported=true)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Servlet3AsyncExample extends </a:t>
            </a:r>
            <a:r>
              <a:rPr lang="en-US" sz="2000" dirty="0" err="1" smtClean="0"/>
              <a:t>HttpServlet</a:t>
            </a:r>
            <a:r>
              <a:rPr lang="en-US" sz="2000" dirty="0" smtClean="0"/>
              <a:t>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public void </a:t>
            </a:r>
            <a:r>
              <a:rPr lang="en-US" sz="2000" dirty="0" err="1" smtClean="0"/>
              <a:t>doGet</a:t>
            </a:r>
            <a:r>
              <a:rPr lang="en-US" sz="2000" dirty="0" smtClean="0"/>
              <a:t>(</a:t>
            </a:r>
            <a:r>
              <a:rPr lang="en-US" sz="2000" dirty="0" err="1" smtClean="0"/>
              <a:t>HttpServletRequest</a:t>
            </a:r>
            <a:r>
              <a:rPr lang="en-US" sz="2000" dirty="0" smtClean="0"/>
              <a:t> request, </a:t>
            </a:r>
            <a:r>
              <a:rPr lang="en-US" sz="2000" dirty="0" err="1" smtClean="0"/>
              <a:t>HttpServletResponse</a:t>
            </a:r>
            <a:r>
              <a:rPr lang="en-US" sz="2000" dirty="0" smtClean="0"/>
              <a:t> </a:t>
            </a:r>
            <a:r>
              <a:rPr lang="en-US" sz="2000" dirty="0" smtClean="0"/>
              <a:t>response)throws </a:t>
            </a:r>
            <a:r>
              <a:rPr lang="en-US" sz="2000" dirty="0" err="1" smtClean="0"/>
              <a:t>ServletException</a:t>
            </a:r>
            <a:r>
              <a:rPr lang="en-US" sz="2000" dirty="0" smtClean="0"/>
              <a:t>, 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Date </a:t>
            </a:r>
            <a:r>
              <a:rPr lang="en-US" sz="2000" dirty="0" err="1" smtClean="0"/>
              <a:t>date</a:t>
            </a:r>
            <a:r>
              <a:rPr lang="en-US" sz="2000" dirty="0" smtClean="0"/>
              <a:t>= new Date();</a:t>
            </a:r>
            <a:br>
              <a:rPr lang="en-US" sz="2000" dirty="0" smtClean="0"/>
            </a:br>
            <a:r>
              <a:rPr lang="en-US" sz="2000" dirty="0" err="1" smtClean="0"/>
              <a:t>response.setContentType</a:t>
            </a:r>
            <a:r>
              <a:rPr lang="en-US" sz="2000" dirty="0" smtClean="0"/>
              <a:t>("text/html");</a:t>
            </a:r>
            <a:br>
              <a:rPr lang="en-US" sz="2000" dirty="0" smtClean="0"/>
            </a:br>
            <a:r>
              <a:rPr lang="en-US" sz="2000" dirty="0" err="1" smtClean="0"/>
              <a:t>PrintWriter</a:t>
            </a:r>
            <a:r>
              <a:rPr lang="en-US" sz="2000" dirty="0" smtClean="0"/>
              <a:t> out= </a:t>
            </a:r>
            <a:r>
              <a:rPr lang="en-US" sz="2000" dirty="0" err="1" smtClean="0"/>
              <a:t>response.getWriter</a:t>
            </a:r>
            <a:r>
              <a:rPr lang="en-US" sz="2000" dirty="0" smtClean="0"/>
              <a:t>();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request.setAttribute</a:t>
            </a:r>
            <a:r>
              <a:rPr lang="en-US" sz="2000" dirty="0" smtClean="0"/>
              <a:t>("</a:t>
            </a:r>
            <a:r>
              <a:rPr lang="en-US" sz="2000" dirty="0" err="1" smtClean="0"/>
              <a:t>receivedAt</a:t>
            </a:r>
            <a:r>
              <a:rPr lang="en-US" sz="2000" dirty="0" smtClean="0"/>
              <a:t>", date);</a:t>
            </a:r>
            <a:br>
              <a:rPr lang="en-US" sz="2000" dirty="0" smtClean="0"/>
            </a:br>
            <a:r>
              <a:rPr lang="en-US" sz="2000" dirty="0" err="1" smtClean="0"/>
              <a:t>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request.getAttribute</a:t>
            </a:r>
            <a:r>
              <a:rPr lang="en-US" sz="2000" dirty="0" smtClean="0"/>
              <a:t>("</a:t>
            </a:r>
            <a:r>
              <a:rPr lang="en-US" sz="2000" dirty="0" err="1" smtClean="0"/>
              <a:t>receivedAt</a:t>
            </a:r>
            <a:r>
              <a:rPr lang="en-US" sz="2000" dirty="0" smtClean="0"/>
              <a:t>"));</a:t>
            </a:r>
            <a:br>
              <a:rPr lang="en-US" sz="2000" dirty="0" smtClean="0"/>
            </a:br>
            <a:r>
              <a:rPr lang="en-US" sz="2000" dirty="0" err="1" smtClean="0"/>
              <a:t>AsyncContext</a:t>
            </a:r>
            <a:r>
              <a:rPr lang="en-US" sz="2000" dirty="0" smtClean="0"/>
              <a:t> </a:t>
            </a:r>
            <a:r>
              <a:rPr lang="en-US" sz="2000" dirty="0" err="1" smtClean="0"/>
              <a:t>asyncCtx</a:t>
            </a:r>
            <a:r>
              <a:rPr lang="en-US" sz="2000" dirty="0" smtClean="0"/>
              <a:t> = </a:t>
            </a:r>
            <a:r>
              <a:rPr lang="en-US" sz="2000" dirty="0" err="1" smtClean="0"/>
              <a:t>request.startAsync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err="1" smtClean="0"/>
              <a:t>ServletRequest</a:t>
            </a:r>
            <a:r>
              <a:rPr lang="en-US" sz="2000" dirty="0" smtClean="0"/>
              <a:t> </a:t>
            </a:r>
            <a:r>
              <a:rPr lang="en-US" sz="2000" dirty="0" err="1" smtClean="0"/>
              <a:t>req</a:t>
            </a:r>
            <a:r>
              <a:rPr lang="en-US" sz="2000" dirty="0" smtClean="0"/>
              <a:t> = </a:t>
            </a:r>
            <a:r>
              <a:rPr lang="en-US" sz="2000" dirty="0" err="1" smtClean="0"/>
              <a:t>asyncCtx.getRequest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bol</a:t>
            </a:r>
            <a:r>
              <a:rPr lang="en-US" sz="2000" dirty="0" smtClean="0"/>
              <a:t>= </a:t>
            </a:r>
            <a:r>
              <a:rPr lang="en-US" sz="2000" dirty="0" err="1" smtClean="0"/>
              <a:t>req.isAsyncStarted</a:t>
            </a:r>
            <a:r>
              <a:rPr lang="en-US" sz="2000" dirty="0" smtClean="0"/>
              <a:t>();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//Will return true</a:t>
            </a:r>
            <a:br>
              <a:rPr lang="en-US" sz="2000" dirty="0" smtClean="0"/>
            </a:br>
            <a:r>
              <a:rPr lang="en-US" sz="2000" dirty="0" err="1" smtClean="0"/>
              <a:t>out.println</a:t>
            </a:r>
            <a:r>
              <a:rPr lang="en-US" sz="2000" dirty="0" smtClean="0"/>
              <a:t>("&lt;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  <a:r>
              <a:rPr lang="en-US" sz="2000" dirty="0" err="1" smtClean="0"/>
              <a:t>AsyncStarted</a:t>
            </a:r>
            <a:r>
              <a:rPr lang="en-US" sz="2000" dirty="0" smtClean="0"/>
              <a:t> : "+</a:t>
            </a:r>
            <a:r>
              <a:rPr lang="en-US" sz="2000" dirty="0" err="1" smtClean="0"/>
              <a:t>bol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asyncCtx.dispatch</a:t>
            </a:r>
            <a:r>
              <a:rPr lang="en-US" sz="2000" dirty="0" smtClean="0"/>
              <a:t>("/asyncExample.html");</a:t>
            </a:r>
            <a:br>
              <a:rPr lang="en-US" sz="2000" dirty="0" smtClean="0"/>
            </a:br>
            <a:r>
              <a:rPr lang="en-US" sz="2000" dirty="0" err="1" smtClean="0"/>
              <a:t>boolean</a:t>
            </a:r>
            <a:r>
              <a:rPr lang="en-US" sz="2000" dirty="0" smtClean="0"/>
              <a:t> bol1= </a:t>
            </a:r>
            <a:r>
              <a:rPr lang="en-US" sz="2000" dirty="0" err="1" smtClean="0"/>
              <a:t>req.isAsyncStarted</a:t>
            </a:r>
            <a:r>
              <a:rPr lang="en-US" sz="2000" dirty="0" smtClean="0"/>
              <a:t>();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//Will return false</a:t>
            </a:r>
            <a:br>
              <a:rPr lang="en-US" sz="2000" dirty="0" smtClean="0"/>
            </a:br>
            <a:r>
              <a:rPr lang="en-US" sz="2000" dirty="0" err="1" smtClean="0"/>
              <a:t>out.println</a:t>
            </a:r>
            <a:r>
              <a:rPr lang="en-US" sz="2000" dirty="0" smtClean="0"/>
              <a:t>("&lt;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  <a:r>
              <a:rPr lang="en-US" sz="2000" dirty="0" err="1" smtClean="0"/>
              <a:t>AsyncStarted</a:t>
            </a:r>
            <a:r>
              <a:rPr lang="en-US" sz="2000" dirty="0" smtClean="0"/>
              <a:t> : "+bol1</a:t>
            </a:r>
            <a:r>
              <a:rPr lang="en-US" sz="2000" dirty="0" smtClean="0"/>
              <a:t>);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boolean</a:t>
            </a:r>
            <a:r>
              <a:rPr lang="en-US" sz="2000" dirty="0" smtClean="0"/>
              <a:t> bol2= </a:t>
            </a:r>
            <a:r>
              <a:rPr lang="en-US" sz="2000" dirty="0" err="1" smtClean="0"/>
              <a:t>req.isAsyncSupported</a:t>
            </a:r>
            <a:r>
              <a:rPr lang="en-US" sz="2000" dirty="0" smtClean="0"/>
              <a:t>();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//Will return true</a:t>
            </a:r>
            <a:br>
              <a:rPr lang="en-US" sz="2000" dirty="0" smtClean="0"/>
            </a:br>
            <a:r>
              <a:rPr lang="en-US" sz="2000" dirty="0" err="1" smtClean="0"/>
              <a:t>out.println</a:t>
            </a:r>
            <a:r>
              <a:rPr lang="en-US" sz="2000" dirty="0" smtClean="0"/>
              <a:t>("&lt;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  <a:r>
              <a:rPr lang="en-US" sz="2000" dirty="0" err="1" smtClean="0"/>
              <a:t>AsyncSupported</a:t>
            </a:r>
            <a:r>
              <a:rPr lang="en-US" sz="2000" dirty="0" smtClean="0"/>
              <a:t> : "+bol2);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public void </a:t>
            </a:r>
            <a:r>
              <a:rPr lang="en-US" sz="2000" dirty="0" err="1" smtClean="0"/>
              <a:t>doPost</a:t>
            </a:r>
            <a:r>
              <a:rPr lang="en-US" sz="2000" dirty="0" smtClean="0"/>
              <a:t>(</a:t>
            </a:r>
            <a:r>
              <a:rPr lang="en-US" sz="2000" dirty="0" err="1" smtClean="0"/>
              <a:t>HttpServletRequest</a:t>
            </a:r>
            <a:r>
              <a:rPr lang="en-US" sz="2000" dirty="0" smtClean="0"/>
              <a:t> request, </a:t>
            </a:r>
            <a:r>
              <a:rPr lang="en-US" sz="2000" dirty="0" err="1" smtClean="0"/>
              <a:t>HttpServletResponse</a:t>
            </a:r>
            <a:r>
              <a:rPr lang="en-US" sz="2000" dirty="0" smtClean="0"/>
              <a:t> </a:t>
            </a:r>
            <a:r>
              <a:rPr lang="en-US" sz="2000" dirty="0" smtClean="0"/>
              <a:t>response)throws </a:t>
            </a:r>
            <a:r>
              <a:rPr lang="en-US" sz="2000" dirty="0" err="1" smtClean="0"/>
              <a:t>ServletException</a:t>
            </a:r>
            <a:r>
              <a:rPr lang="en-US" sz="2000" dirty="0" smtClean="0"/>
              <a:t>, 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err="1" smtClean="0"/>
              <a:t>doGet</a:t>
            </a:r>
            <a:r>
              <a:rPr lang="en-US" sz="2000" dirty="0" smtClean="0"/>
              <a:t>(request, response);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AJAX comprises multiple Technology</a:t>
            </a:r>
          </a:p>
          <a:p>
            <a:r>
              <a:rPr lang="en-US" sz="2200" dirty="0" smtClean="0"/>
              <a:t>AJAX </a:t>
            </a:r>
            <a:r>
              <a:rPr lang="en-US" sz="2200" smtClean="0"/>
              <a:t>is extensively </a:t>
            </a:r>
            <a:r>
              <a:rPr lang="en-US" sz="2200" dirty="0" smtClean="0"/>
              <a:t>used in WEB 2.0 </a:t>
            </a:r>
          </a:p>
          <a:p>
            <a:r>
              <a:rPr lang="en-US" sz="2200" dirty="0" smtClean="0"/>
              <a:t>AJAX is based on Standard technologies</a:t>
            </a:r>
          </a:p>
          <a:p>
            <a:r>
              <a:rPr lang="en-US" sz="2200" dirty="0" err="1" smtClean="0"/>
              <a:t>AyncSupported</a:t>
            </a:r>
            <a:r>
              <a:rPr lang="en-US" sz="2200" dirty="0" smtClean="0"/>
              <a:t> servlet features enables us to process incoming request and response without being bound to original thread that initiated the request</a:t>
            </a:r>
          </a:p>
          <a:p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Asynchronous web applications</a:t>
            </a:r>
          </a:p>
          <a:p>
            <a:pPr lvl="0"/>
            <a:r>
              <a:rPr lang="en-US" sz="2200" dirty="0" smtClean="0"/>
              <a:t>Understand the interactions that are essential to asynchronous web pages</a:t>
            </a:r>
          </a:p>
          <a:p>
            <a:pPr lvl="0"/>
            <a:r>
              <a:rPr lang="en-US" sz="2200" dirty="0" smtClean="0"/>
              <a:t>Understand the role of AJAX-style client side programming</a:t>
            </a:r>
          </a:p>
          <a:p>
            <a:pPr lvl="0"/>
            <a:r>
              <a:rPr lang="en-US" sz="2200" dirty="0" smtClean="0"/>
              <a:t>Implement asynchronous </a:t>
            </a:r>
            <a:r>
              <a:rPr lang="en-US" sz="2200" dirty="0" err="1" smtClean="0"/>
              <a:t>servlets</a:t>
            </a:r>
            <a:r>
              <a:rPr lang="en-US" sz="2200" dirty="0" smtClean="0"/>
              <a:t> using the facilities of Java EE 6</a:t>
            </a:r>
          </a:p>
          <a:p>
            <a:pPr lvl="0">
              <a:buNone/>
            </a:pP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05800" cy="4800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200" dirty="0" smtClean="0"/>
              <a:t>AJAX stands for Asynchronous 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 and XML</a:t>
            </a:r>
          </a:p>
          <a:p>
            <a:pPr lvl="1"/>
            <a:r>
              <a:rPr lang="en-US" dirty="0" smtClean="0"/>
              <a:t>It Incorporates</a:t>
            </a:r>
          </a:p>
          <a:p>
            <a:pPr lvl="2"/>
            <a:r>
              <a:rPr lang="en-US" dirty="0" smtClean="0"/>
              <a:t>Standard based presentation technology using </a:t>
            </a:r>
            <a:r>
              <a:rPr lang="en-US" dirty="0" err="1" smtClean="0"/>
              <a:t>xhtml</a:t>
            </a:r>
            <a:r>
              <a:rPr lang="en-US" dirty="0" smtClean="0"/>
              <a:t> and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2"/>
            <a:r>
              <a:rPr lang="en-US" dirty="0" smtClean="0"/>
              <a:t>Dynamic display and interaction using DOM</a:t>
            </a:r>
          </a:p>
          <a:p>
            <a:pPr lvl="2"/>
            <a:r>
              <a:rPr lang="en-US" dirty="0" smtClean="0"/>
              <a:t>Data interchange and manipulation using XML and XSLT</a:t>
            </a:r>
          </a:p>
          <a:p>
            <a:pPr lvl="2"/>
            <a:r>
              <a:rPr lang="en-US" dirty="0" smtClean="0"/>
              <a:t>Asynchronous data retrieval using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pPr lvl="2"/>
            <a:r>
              <a:rPr lang="en-US" dirty="0" smtClean="0"/>
              <a:t>And </a:t>
            </a:r>
            <a:r>
              <a:rPr lang="en-US" dirty="0" err="1" smtClean="0"/>
              <a:t>Javascript</a:t>
            </a:r>
            <a:r>
              <a:rPr lang="en-US" dirty="0" smtClean="0"/>
              <a:t> binding everything together</a:t>
            </a:r>
          </a:p>
          <a:p>
            <a:pPr lvl="0"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Classic Web Application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53716"/>
            <a:ext cx="3733800" cy="506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AJAX web application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066800"/>
            <a:ext cx="2956228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Support in JEE 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Servlet</a:t>
            </a:r>
            <a:r>
              <a:rPr lang="en-US" sz="2200" dirty="0" smtClean="0"/>
              <a:t> 3.0 Specs has included asynchronous support</a:t>
            </a:r>
          </a:p>
          <a:p>
            <a:r>
              <a:rPr lang="en-US" sz="2200" dirty="0" smtClean="0"/>
              <a:t>Annotation Attributes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WebServlet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="/</a:t>
            </a:r>
            <a:r>
              <a:rPr lang="en-US" dirty="0" err="1" smtClean="0"/>
              <a:t>foo</a:t>
            </a:r>
            <a:r>
              <a:rPr lang="en-US" dirty="0" smtClean="0"/>
              <a:t>" </a:t>
            </a:r>
            <a:r>
              <a:rPr lang="en-US" dirty="0" err="1" smtClean="0"/>
              <a:t>asyncSupported</a:t>
            </a:r>
            <a:r>
              <a:rPr lang="en-US" dirty="0" smtClean="0"/>
              <a:t>=true) 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WebFilter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="/</a:t>
            </a:r>
            <a:r>
              <a:rPr lang="en-US" dirty="0" err="1" smtClean="0"/>
              <a:t>foo</a:t>
            </a:r>
            <a:r>
              <a:rPr lang="en-US" dirty="0" smtClean="0"/>
              <a:t>" </a:t>
            </a:r>
            <a:r>
              <a:rPr lang="en-US" dirty="0" err="1" smtClean="0"/>
              <a:t>asyncSupported</a:t>
            </a:r>
            <a:r>
              <a:rPr lang="en-US" dirty="0" smtClean="0"/>
              <a:t>=true) </a:t>
            </a:r>
          </a:p>
          <a:p>
            <a:r>
              <a:rPr lang="en-US" sz="2200" dirty="0" smtClean="0"/>
              <a:t>Normal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runs in a Synchronous Context</a:t>
            </a:r>
          </a:p>
          <a:p>
            <a:r>
              <a:rPr lang="en-US" sz="2200" dirty="0" err="1" smtClean="0"/>
              <a:t>Asynchcronous</a:t>
            </a:r>
            <a:r>
              <a:rPr lang="en-US" sz="2200" dirty="0" smtClean="0"/>
              <a:t>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run in a Asynchronous Context</a:t>
            </a:r>
          </a:p>
          <a:p>
            <a:pPr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Support in JEE 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ServletRequest</a:t>
            </a:r>
            <a:r>
              <a:rPr lang="en-US" sz="2200" dirty="0" smtClean="0"/>
              <a:t> Methods</a:t>
            </a:r>
          </a:p>
          <a:p>
            <a:pPr lvl="1"/>
            <a:r>
              <a:rPr lang="en-US" dirty="0" err="1" smtClean="0"/>
              <a:t>startAsync</a:t>
            </a:r>
            <a:r>
              <a:rPr lang="en-US" dirty="0" smtClean="0"/>
              <a:t>(</a:t>
            </a:r>
            <a:r>
              <a:rPr lang="en-US" dirty="0" err="1" smtClean="0"/>
              <a:t>ServletRequest</a:t>
            </a:r>
            <a:r>
              <a:rPr lang="en-US" dirty="0" smtClean="0"/>
              <a:t>, </a:t>
            </a:r>
            <a:r>
              <a:rPr lang="en-US" dirty="0" err="1" smtClean="0"/>
              <a:t>ServletResponse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startAsync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getAsyncContext</a:t>
            </a:r>
            <a:r>
              <a:rPr lang="en-US" dirty="0" smtClean="0"/>
              <a:t>()</a:t>
            </a:r>
          </a:p>
          <a:p>
            <a:r>
              <a:rPr lang="en-US" sz="2200" dirty="0" err="1" smtClean="0"/>
              <a:t>Eg</a:t>
            </a:r>
            <a:endParaRPr lang="en-US" sz="2200" dirty="0" smtClean="0"/>
          </a:p>
          <a:p>
            <a:pPr lvl="1"/>
            <a:r>
              <a:rPr lang="en-US" dirty="0" err="1" smtClean="0"/>
              <a:t>AsyncContext</a:t>
            </a:r>
            <a:r>
              <a:rPr lang="en-US" dirty="0" smtClean="0"/>
              <a:t> </a:t>
            </a:r>
            <a:r>
              <a:rPr lang="en-US" dirty="0" err="1" smtClean="0"/>
              <a:t>aCtx</a:t>
            </a:r>
            <a:r>
              <a:rPr lang="en-US" dirty="0" smtClean="0"/>
              <a:t>= </a:t>
            </a:r>
            <a:r>
              <a:rPr lang="en-US" dirty="0" err="1" smtClean="0"/>
              <a:t>req.startAsync</a:t>
            </a:r>
            <a:r>
              <a:rPr lang="en-US" dirty="0" smtClean="0"/>
              <a:t>(</a:t>
            </a:r>
            <a:r>
              <a:rPr lang="en-US" dirty="0" err="1" smtClean="0"/>
              <a:t>req,res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AsyncContext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err="1" smtClean="0"/>
              <a:t>AsyncContext</a:t>
            </a:r>
            <a:r>
              <a:rPr lang="en-US" sz="2200" dirty="0" smtClean="0"/>
              <a:t> class is a new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3.0</a:t>
            </a:r>
          </a:p>
          <a:p>
            <a:pPr lvl="1"/>
            <a:r>
              <a:rPr lang="en-US" dirty="0" smtClean="0"/>
              <a:t>Provides the execution context for </a:t>
            </a:r>
            <a:r>
              <a:rPr lang="en-US" dirty="0" err="1" smtClean="0"/>
              <a:t>async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 smtClean="0"/>
              <a:t>It wraps the request and response Objects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err="1" smtClean="0"/>
              <a:t>AsyncContext.dispatch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AsyncContext.dispatch</a:t>
            </a:r>
            <a:r>
              <a:rPr lang="en-US" dirty="0" smtClean="0"/>
              <a:t>(path)</a:t>
            </a:r>
          </a:p>
          <a:p>
            <a:pPr lvl="2"/>
            <a:r>
              <a:rPr lang="en-US" dirty="0" err="1" smtClean="0"/>
              <a:t>AsyncContext.dispatch</a:t>
            </a:r>
            <a:r>
              <a:rPr lang="en-US" dirty="0" smtClean="0"/>
              <a:t>(</a:t>
            </a:r>
            <a:r>
              <a:rPr lang="en-US" dirty="0" err="1" smtClean="0"/>
              <a:t>ServletContext,path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any of the above methods enables the processing to return to the container after </a:t>
            </a:r>
            <a:r>
              <a:rPr lang="en-US" dirty="0" err="1" smtClean="0"/>
              <a:t>async</a:t>
            </a:r>
            <a:r>
              <a:rPr lang="en-US" dirty="0" smtClean="0"/>
              <a:t> operation that was started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AsyncContext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err="1" smtClean="0"/>
              <a:t>AsyncContext</a:t>
            </a:r>
            <a:r>
              <a:rPr lang="en-US" sz="2200" dirty="0" smtClean="0"/>
              <a:t> class is a new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3.0</a:t>
            </a:r>
          </a:p>
          <a:p>
            <a:pPr lvl="1"/>
            <a:r>
              <a:rPr lang="en-US" dirty="0" smtClean="0"/>
              <a:t>Provides the execution context for </a:t>
            </a:r>
            <a:r>
              <a:rPr lang="en-US" dirty="0" err="1" smtClean="0"/>
              <a:t>async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 smtClean="0"/>
              <a:t>It wraps the request and response Objects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err="1" smtClean="0"/>
              <a:t>AsyncContext.dispatch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AsyncContext.dispatch</a:t>
            </a:r>
            <a:r>
              <a:rPr lang="en-US" dirty="0" smtClean="0"/>
              <a:t>(path)</a:t>
            </a:r>
          </a:p>
          <a:p>
            <a:pPr lvl="2"/>
            <a:r>
              <a:rPr lang="en-US" dirty="0" err="1" smtClean="0"/>
              <a:t>AsyncContext.dispatch</a:t>
            </a:r>
            <a:r>
              <a:rPr lang="en-US" dirty="0" smtClean="0"/>
              <a:t>(</a:t>
            </a:r>
            <a:r>
              <a:rPr lang="en-US" dirty="0" err="1" smtClean="0"/>
              <a:t>ServletContext,path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any of the above methods enables the processing to return to the container after </a:t>
            </a:r>
            <a:r>
              <a:rPr lang="en-US" dirty="0" err="1" smtClean="0"/>
              <a:t>async</a:t>
            </a:r>
            <a:r>
              <a:rPr lang="en-US" dirty="0" smtClean="0"/>
              <a:t> operation that was started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5703</TotalTime>
  <Words>328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1_dbi_course</vt:lpstr>
      <vt:lpstr>Talentedge slide</vt:lpstr>
      <vt:lpstr>Slide 1</vt:lpstr>
      <vt:lpstr>Agenda</vt:lpstr>
      <vt:lpstr>AJAX</vt:lpstr>
      <vt:lpstr>Classic Web Application</vt:lpstr>
      <vt:lpstr>AJAX web application model</vt:lpstr>
      <vt:lpstr>Asynchronous Support in JEE 6</vt:lpstr>
      <vt:lpstr>Asynchronous Support in JEE 6</vt:lpstr>
      <vt:lpstr>AsyncContext Class</vt:lpstr>
      <vt:lpstr>AsyncContext Class</vt:lpstr>
      <vt:lpstr>Async Servlet Example</vt:lpstr>
      <vt:lpstr>Async Servlet Example</vt:lpstr>
      <vt:lpstr>Async Servlet Example</vt:lpstr>
      <vt:lpstr>Async Servlet Example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397</cp:revision>
  <dcterms:created xsi:type="dcterms:W3CDTF">1601-01-01T00:00:00Z</dcterms:created>
  <dcterms:modified xsi:type="dcterms:W3CDTF">2014-08-09T12:03:05Z</dcterms:modified>
</cp:coreProperties>
</file>