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7852-818E-408A-B7D9-6508B3E0CEB8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4E8F-20E7-46DC-A029-0DD6E5E3C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4E8F-20E7-46DC-A029-0DD6E5E3C6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7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4E8F-20E7-46DC-A029-0DD6E5E3C64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4E8F-20E7-46DC-A029-0DD6E5E3C64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7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4E8F-20E7-46DC-A029-0DD6E5E3C64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4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854" y="2514600"/>
            <a:ext cx="7315200" cy="2595025"/>
          </a:xfrm>
        </p:spPr>
        <p:txBody>
          <a:bodyPr>
            <a:noAutofit/>
          </a:bodyPr>
          <a:lstStyle/>
          <a:p>
            <a:r>
              <a:rPr lang="en-US" b="1" dirty="0" smtClean="0"/>
              <a:t>University Home Page 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                                                      Performed by - ANURAG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"/>
            <a:ext cx="5334000" cy="29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2868184" cy="4125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0" y="4336018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HREF Attribute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86492" y="4381500"/>
            <a:ext cx="3661783" cy="304800"/>
          </a:xfrm>
          <a:prstGeom prst="rightArrow">
            <a:avLst>
              <a:gd name="adj1" fmla="val 50000"/>
              <a:gd name="adj2" fmla="val 8437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57" y="1570873"/>
            <a:ext cx="4783483" cy="123875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53570" y="2351428"/>
            <a:ext cx="3141759" cy="2743200"/>
          </a:xfrm>
          <a:prstGeom prst="rightArrow">
            <a:avLst>
              <a:gd name="adj1" fmla="val 18750"/>
              <a:gd name="adj2" fmla="val 5729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10098" y="5486400"/>
            <a:ext cx="1104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Div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class menu</a:t>
            </a:r>
          </a:p>
          <a:p>
            <a:pPr algn="ctr"/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14938"/>
            <a:ext cx="8001000" cy="3658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54864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Thankyou</a:t>
            </a:r>
            <a:endParaRPr lang="en-US" sz="6000" u="sng" dirty="0" smtClean="0">
              <a:solidFill>
                <a:schemeClr val="tx2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  <a:p>
            <a:endParaRPr lang="en-IN" sz="6000" u="sng" dirty="0">
              <a:solidFill>
                <a:schemeClr val="tx2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154</TotalTime>
  <Words>18</Words>
  <Application>Microsoft Office PowerPoint</Application>
  <PresentationFormat>On-screen Show (4:3)</PresentationFormat>
  <Paragraphs>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University Home Page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Home Page  </dc:title>
  <dc:creator>Anurag Ramteke</dc:creator>
  <cp:lastModifiedBy>Anurag</cp:lastModifiedBy>
  <cp:revision>14</cp:revision>
  <dcterms:created xsi:type="dcterms:W3CDTF">2006-08-16T00:00:00Z</dcterms:created>
  <dcterms:modified xsi:type="dcterms:W3CDTF">2021-12-31T07:36:56Z</dcterms:modified>
</cp:coreProperties>
</file>