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74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1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69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Pizza Sales SQL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Anurag Singh | Tools: MySQL,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on best-selling pizzas</a:t>
            </a:r>
          </a:p>
          <a:p>
            <a:r>
              <a:t>- Promote less popular categories during peak hours</a:t>
            </a:r>
          </a:p>
          <a:p>
            <a:r>
              <a:t>- Expand popular sizes and combos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Orders table with timestamps</a:t>
            </a:r>
          </a:p>
          <a:p>
            <a:r>
              <a:rPr dirty="0"/>
              <a:t>- Pizza types,</a:t>
            </a:r>
            <a:r>
              <a:rPr lang="en-US" dirty="0"/>
              <a:t> name</a:t>
            </a:r>
            <a:r>
              <a:rPr dirty="0"/>
              <a:t>, sizes</a:t>
            </a:r>
          </a:p>
          <a:p>
            <a:r>
              <a:rPr dirty="0"/>
              <a:t>- Order details including quantity and price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pizza sales trends</a:t>
            </a:r>
          </a:p>
          <a:p>
            <a:r>
              <a:t>- Identify top products and sizes</a:t>
            </a:r>
          </a:p>
          <a:p>
            <a:r>
              <a:t>- Understand revenue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Used JOINs, GROUP BY, </a:t>
            </a:r>
            <a:r>
              <a:rPr lang="en-US" dirty="0"/>
              <a:t>Rank, PARTITION BY, ORDER BY</a:t>
            </a:r>
            <a:endParaRPr dirty="0"/>
          </a:p>
          <a:p>
            <a:r>
              <a:rPr dirty="0"/>
              <a:t>- Segregated queries into basic, intermediate, advanced</a:t>
            </a:r>
          </a:p>
          <a:p>
            <a:r>
              <a:rPr dirty="0"/>
              <a:t>- Calculated revenue, quantities,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Large</a:t>
            </a:r>
            <a:r>
              <a:rPr dirty="0"/>
              <a:t>-sized pizzas are most ordered</a:t>
            </a:r>
          </a:p>
          <a:p>
            <a:r>
              <a:rPr dirty="0"/>
              <a:t>- Peak order time is between </a:t>
            </a:r>
            <a:r>
              <a:rPr lang="en-US" dirty="0"/>
              <a:t>12</a:t>
            </a:r>
            <a:r>
              <a:rPr dirty="0"/>
              <a:t>–</a:t>
            </a:r>
            <a:r>
              <a:rPr lang="en-US" dirty="0"/>
              <a:t>1</a:t>
            </a:r>
            <a:r>
              <a:rPr dirty="0"/>
              <a:t> PM</a:t>
            </a:r>
            <a:r>
              <a:rPr lang="en-US" dirty="0"/>
              <a:t> &amp; in             evening 4-8 PM</a:t>
            </a:r>
          </a:p>
          <a:p>
            <a:r>
              <a:rPr lang="en-US" dirty="0"/>
              <a:t>- Most ordered pizza - The Classic Deluxe Pizza</a:t>
            </a:r>
          </a:p>
          <a:p>
            <a:r>
              <a:rPr lang="en-US" dirty="0"/>
              <a:t>- Most Revenue Generated pizza - The Thai Chicken Pizza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770B-79D7-4988-8EBE-D396CCF3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pizza by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5A3E70-6A8E-4E1E-AFF1-60265091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64" y="2069016"/>
            <a:ext cx="5172797" cy="4163006"/>
          </a:xfrm>
        </p:spPr>
      </p:pic>
    </p:spTree>
    <p:extLst>
      <p:ext uri="{BB962C8B-B14F-4D97-AF65-F5344CB8AC3E}">
        <p14:creationId xmlns:p14="http://schemas.microsoft.com/office/powerpoint/2010/main" val="261510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7C712-222F-4753-9197-3D8ACCC0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Most Ordered Pizza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757DC-4480-4D0C-9CC9-F1B079C6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85" y="2178569"/>
            <a:ext cx="5953956" cy="3943900"/>
          </a:xfrm>
        </p:spPr>
      </p:pic>
    </p:spTree>
    <p:extLst>
      <p:ext uri="{BB962C8B-B14F-4D97-AF65-F5344CB8AC3E}">
        <p14:creationId xmlns:p14="http://schemas.microsoft.com/office/powerpoint/2010/main" val="35164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12D7-65C3-4538-B20C-B4F55AD8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Distribution by Hours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63D34-66B1-4240-9119-C7C10C5FB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274" y="2052638"/>
            <a:ext cx="4253578" cy="4195762"/>
          </a:xfrm>
        </p:spPr>
      </p:pic>
    </p:spTree>
    <p:extLst>
      <p:ext uri="{BB962C8B-B14F-4D97-AF65-F5344CB8AC3E}">
        <p14:creationId xmlns:p14="http://schemas.microsoft.com/office/powerpoint/2010/main" val="276523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D389-2186-4EDC-8A01-F2633ACC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revenue Generated over time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9EC7A-EB0E-4D3D-B07D-0B32D866C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31" y="2067951"/>
            <a:ext cx="4843064" cy="4600135"/>
          </a:xfrm>
        </p:spPr>
      </p:pic>
    </p:spTree>
    <p:extLst>
      <p:ext uri="{BB962C8B-B14F-4D97-AF65-F5344CB8AC3E}">
        <p14:creationId xmlns:p14="http://schemas.microsoft.com/office/powerpoint/2010/main" val="988747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167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Pizza Sales SQL Analysis</vt:lpstr>
      <vt:lpstr>Dataset Overview</vt:lpstr>
      <vt:lpstr>Project Objective</vt:lpstr>
      <vt:lpstr>SQL Approach</vt:lpstr>
      <vt:lpstr>Key Insights</vt:lpstr>
      <vt:lpstr>Top 3 pizza by revenue</vt:lpstr>
      <vt:lpstr>5 Most Ordered Pizza</vt:lpstr>
      <vt:lpstr>Order Distribution by Hours</vt:lpstr>
      <vt:lpstr>Cumulative revenue Generated over time 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SQL Analysis</dc:title>
  <dc:subject/>
  <dc:creator/>
  <cp:keywords/>
  <dc:description>generated using python-pptx</dc:description>
  <cp:lastModifiedBy>Anurag Singh</cp:lastModifiedBy>
  <cp:revision>6</cp:revision>
  <dcterms:created xsi:type="dcterms:W3CDTF">2013-01-27T09:14:16Z</dcterms:created>
  <dcterms:modified xsi:type="dcterms:W3CDTF">2025-06-12T18:53:05Z</dcterms:modified>
  <cp:category/>
</cp:coreProperties>
</file>