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60" r:id="rId9"/>
    <p:sldId id="261" r:id="rId10"/>
    <p:sldId id="269" r:id="rId11"/>
    <p:sldId id="270" r:id="rId12"/>
    <p:sldId id="262" r:id="rId13"/>
    <p:sldId id="273" r:id="rId14"/>
    <p:sldId id="263" r:id="rId15"/>
    <p:sldId id="264" r:id="rId16"/>
    <p:sldId id="265" r:id="rId17"/>
    <p:sldId id="266" r:id="rId18"/>
    <p:sldId id="267" r:id="rId19"/>
    <p:sldId id="26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97" autoAdjust="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rag Sarkar" userId="c8805d4864cadb1b" providerId="LiveId" clId="{65AD593C-EE18-42A7-B3F8-7179E0712B25}"/>
    <pc:docChg chg="undo custSel addSld delSld modSld">
      <pc:chgData name="Anurag Sarkar" userId="c8805d4864cadb1b" providerId="LiveId" clId="{65AD593C-EE18-42A7-B3F8-7179E0712B25}" dt="2024-06-11T07:39:19.034" v="2098" actId="20577"/>
      <pc:docMkLst>
        <pc:docMk/>
      </pc:docMkLst>
      <pc:sldChg chg="addSp delSp modSp new mod">
        <pc:chgData name="Anurag Sarkar" userId="c8805d4864cadb1b" providerId="LiveId" clId="{65AD593C-EE18-42A7-B3F8-7179E0712B25}" dt="2024-06-10T03:55:20.717" v="317" actId="20577"/>
        <pc:sldMkLst>
          <pc:docMk/>
          <pc:sldMk cId="3943174414" sldId="256"/>
        </pc:sldMkLst>
        <pc:spChg chg="add del mod">
          <ac:chgData name="Anurag Sarkar" userId="c8805d4864cadb1b" providerId="LiveId" clId="{65AD593C-EE18-42A7-B3F8-7179E0712B25}" dt="2024-06-10T03:40:26.536" v="156" actId="21"/>
          <ac:spMkLst>
            <pc:docMk/>
            <pc:sldMk cId="3943174414" sldId="256"/>
            <ac:spMk id="8" creationId="{C2250BA2-53EB-A6CC-6B58-18F0035243EA}"/>
          </ac:spMkLst>
        </pc:spChg>
        <pc:spChg chg="add del">
          <ac:chgData name="Anurag Sarkar" userId="c8805d4864cadb1b" providerId="LiveId" clId="{65AD593C-EE18-42A7-B3F8-7179E0712B25}" dt="2024-06-10T03:41:11.314" v="158" actId="11529"/>
          <ac:spMkLst>
            <pc:docMk/>
            <pc:sldMk cId="3943174414" sldId="256"/>
            <ac:spMk id="9" creationId="{937914B9-2E42-2D1A-EFBF-85E21AEF1415}"/>
          </ac:spMkLst>
        </pc:spChg>
        <pc:spChg chg="add mod">
          <ac:chgData name="Anurag Sarkar" userId="c8805d4864cadb1b" providerId="LiveId" clId="{65AD593C-EE18-42A7-B3F8-7179E0712B25}" dt="2024-06-10T03:43:50.483" v="240" actId="113"/>
          <ac:spMkLst>
            <pc:docMk/>
            <pc:sldMk cId="3943174414" sldId="256"/>
            <ac:spMk id="10" creationId="{2915AD5F-449A-33F8-9F0A-A1BAE0E2F7D7}"/>
          </ac:spMkLst>
        </pc:spChg>
        <pc:spChg chg="add mod">
          <ac:chgData name="Anurag Sarkar" userId="c8805d4864cadb1b" providerId="LiveId" clId="{65AD593C-EE18-42A7-B3F8-7179E0712B25}" dt="2024-06-10T03:55:20.717" v="317" actId="20577"/>
          <ac:spMkLst>
            <pc:docMk/>
            <pc:sldMk cId="3943174414" sldId="256"/>
            <ac:spMk id="11" creationId="{5B55488A-59CC-11BF-18C1-60AE620EE2FF}"/>
          </ac:spMkLst>
        </pc:spChg>
        <pc:picChg chg="add mod">
          <ac:chgData name="Anurag Sarkar" userId="c8805d4864cadb1b" providerId="LiveId" clId="{65AD593C-EE18-42A7-B3F8-7179E0712B25}" dt="2024-06-10T03:25:25.341" v="2"/>
          <ac:picMkLst>
            <pc:docMk/>
            <pc:sldMk cId="3943174414" sldId="256"/>
            <ac:picMk id="5" creationId="{258EEC49-B24C-AEC9-615D-FA878EEBBB67}"/>
          </ac:picMkLst>
        </pc:picChg>
        <pc:picChg chg="add mod">
          <ac:chgData name="Anurag Sarkar" userId="c8805d4864cadb1b" providerId="LiveId" clId="{65AD593C-EE18-42A7-B3F8-7179E0712B25}" dt="2024-06-10T03:31:14.169" v="20" actId="14100"/>
          <ac:picMkLst>
            <pc:docMk/>
            <pc:sldMk cId="3943174414" sldId="256"/>
            <ac:picMk id="7" creationId="{18506314-AA50-EC8E-47C2-96C8C1B346F6}"/>
          </ac:picMkLst>
        </pc:picChg>
      </pc:sldChg>
      <pc:sldChg chg="addSp modSp new mod modClrScheme chgLayout">
        <pc:chgData name="Anurag Sarkar" userId="c8805d4864cadb1b" providerId="LiveId" clId="{65AD593C-EE18-42A7-B3F8-7179E0712B25}" dt="2024-06-10T04:13:35.604" v="376" actId="14826"/>
        <pc:sldMkLst>
          <pc:docMk/>
          <pc:sldMk cId="3374353480" sldId="257"/>
        </pc:sldMkLst>
        <pc:spChg chg="add mod ord">
          <ac:chgData name="Anurag Sarkar" userId="c8805d4864cadb1b" providerId="LiveId" clId="{65AD593C-EE18-42A7-B3F8-7179E0712B25}" dt="2024-06-10T04:08:42.296" v="345" actId="255"/>
          <ac:spMkLst>
            <pc:docMk/>
            <pc:sldMk cId="3374353480" sldId="257"/>
            <ac:spMk id="4" creationId="{83E02038-994C-AB4B-709E-9CC724E11460}"/>
          </ac:spMkLst>
        </pc:spChg>
        <pc:spChg chg="add mod ord">
          <ac:chgData name="Anurag Sarkar" userId="c8805d4864cadb1b" providerId="LiveId" clId="{65AD593C-EE18-42A7-B3F8-7179E0712B25}" dt="2024-06-10T04:08:47.694" v="346" actId="5793"/>
          <ac:spMkLst>
            <pc:docMk/>
            <pc:sldMk cId="3374353480" sldId="257"/>
            <ac:spMk id="5" creationId="{8BC5B147-83EB-2D06-B3D3-366AB3B5FEDF}"/>
          </ac:spMkLst>
        </pc:spChg>
        <pc:picChg chg="add mod">
          <ac:chgData name="Anurag Sarkar" userId="c8805d4864cadb1b" providerId="LiveId" clId="{65AD593C-EE18-42A7-B3F8-7179E0712B25}" dt="2024-06-10T04:13:35.604" v="376" actId="14826"/>
          <ac:picMkLst>
            <pc:docMk/>
            <pc:sldMk cId="3374353480" sldId="257"/>
            <ac:picMk id="3" creationId="{775FCC4A-8342-C75E-890C-E3C0585086D8}"/>
          </ac:picMkLst>
        </pc:picChg>
      </pc:sldChg>
      <pc:sldChg chg="addSp modSp add mod modClrScheme chgLayout">
        <pc:chgData name="Anurag Sarkar" userId="c8805d4864cadb1b" providerId="LiveId" clId="{65AD593C-EE18-42A7-B3F8-7179E0712B25}" dt="2024-06-10T04:11:50.852" v="370" actId="14100"/>
        <pc:sldMkLst>
          <pc:docMk/>
          <pc:sldMk cId="2134934038" sldId="258"/>
        </pc:sldMkLst>
        <pc:spChg chg="add mod ord">
          <ac:chgData name="Anurag Sarkar" userId="c8805d4864cadb1b" providerId="LiveId" clId="{65AD593C-EE18-42A7-B3F8-7179E0712B25}" dt="2024-06-10T04:09:29.139" v="366" actId="113"/>
          <ac:spMkLst>
            <pc:docMk/>
            <pc:sldMk cId="2134934038" sldId="258"/>
            <ac:spMk id="2" creationId="{7DAD6AD4-83D2-3F98-2013-D6B254AD7564}"/>
          </ac:spMkLst>
        </pc:spChg>
        <pc:spChg chg="add mod ord">
          <ac:chgData name="Anurag Sarkar" userId="c8805d4864cadb1b" providerId="LiveId" clId="{65AD593C-EE18-42A7-B3F8-7179E0712B25}" dt="2024-06-10T04:11:50.852" v="370" actId="14100"/>
          <ac:spMkLst>
            <pc:docMk/>
            <pc:sldMk cId="2134934038" sldId="258"/>
            <ac:spMk id="4" creationId="{11B59B70-E697-9BCA-8BFF-9B1C890487C3}"/>
          </ac:spMkLst>
        </pc:spChg>
      </pc:sldChg>
      <pc:sldChg chg="addSp delSp modSp add mod modClrScheme chgLayout">
        <pc:chgData name="Anurag Sarkar" userId="c8805d4864cadb1b" providerId="LiveId" clId="{65AD593C-EE18-42A7-B3F8-7179E0712B25}" dt="2024-06-10T04:16:06.304" v="400" actId="1076"/>
        <pc:sldMkLst>
          <pc:docMk/>
          <pc:sldMk cId="3658827261" sldId="259"/>
        </pc:sldMkLst>
        <pc:spChg chg="add mod ord">
          <ac:chgData name="Anurag Sarkar" userId="c8805d4864cadb1b" providerId="LiveId" clId="{65AD593C-EE18-42A7-B3F8-7179E0712B25}" dt="2024-06-10T04:14:31.160" v="396" actId="14100"/>
          <ac:spMkLst>
            <pc:docMk/>
            <pc:sldMk cId="3658827261" sldId="259"/>
            <ac:spMk id="2" creationId="{98B19355-8126-CC42-26E3-C10799BBDF50}"/>
          </ac:spMkLst>
        </pc:spChg>
        <pc:spChg chg="add del mod ord">
          <ac:chgData name="Anurag Sarkar" userId="c8805d4864cadb1b" providerId="LiveId" clId="{65AD593C-EE18-42A7-B3F8-7179E0712B25}" dt="2024-06-10T04:15:58.216" v="398" actId="931"/>
          <ac:spMkLst>
            <pc:docMk/>
            <pc:sldMk cId="3658827261" sldId="259"/>
            <ac:spMk id="4" creationId="{39722E16-4C5A-1DE8-19FE-1CFCC2528566}"/>
          </ac:spMkLst>
        </pc:spChg>
        <pc:picChg chg="add mod">
          <ac:chgData name="Anurag Sarkar" userId="c8805d4864cadb1b" providerId="LiveId" clId="{65AD593C-EE18-42A7-B3F8-7179E0712B25}" dt="2024-06-10T04:16:06.304" v="400" actId="1076"/>
          <ac:picMkLst>
            <pc:docMk/>
            <pc:sldMk cId="3658827261" sldId="259"/>
            <ac:picMk id="6" creationId="{F51335EA-F8CE-AD49-9311-093D0A141B41}"/>
          </ac:picMkLst>
        </pc:picChg>
      </pc:sldChg>
      <pc:sldChg chg="addSp delSp modSp add mod modClrScheme chgLayout">
        <pc:chgData name="Anurag Sarkar" userId="c8805d4864cadb1b" providerId="LiveId" clId="{65AD593C-EE18-42A7-B3F8-7179E0712B25}" dt="2024-06-10T04:56:09.540" v="709" actId="20577"/>
        <pc:sldMkLst>
          <pc:docMk/>
          <pc:sldMk cId="1659243619" sldId="260"/>
        </pc:sldMkLst>
        <pc:spChg chg="add mod ord">
          <ac:chgData name="Anurag Sarkar" userId="c8805d4864cadb1b" providerId="LiveId" clId="{65AD593C-EE18-42A7-B3F8-7179E0712B25}" dt="2024-06-10T04:51:59.594" v="427" actId="113"/>
          <ac:spMkLst>
            <pc:docMk/>
            <pc:sldMk cId="1659243619" sldId="260"/>
            <ac:spMk id="2" creationId="{4EA3DFE2-9103-FA42-870E-D0943FDFADA7}"/>
          </ac:spMkLst>
        </pc:spChg>
        <pc:spChg chg="add del mod ord">
          <ac:chgData name="Anurag Sarkar" userId="c8805d4864cadb1b" providerId="LiveId" clId="{65AD593C-EE18-42A7-B3F8-7179E0712B25}" dt="2024-06-10T04:53:14.815" v="429" actId="931"/>
          <ac:spMkLst>
            <pc:docMk/>
            <pc:sldMk cId="1659243619" sldId="260"/>
            <ac:spMk id="4" creationId="{2B040621-A2DF-EC84-774B-CBC86AA45CB3}"/>
          </ac:spMkLst>
        </pc:spChg>
        <pc:spChg chg="add mod">
          <ac:chgData name="Anurag Sarkar" userId="c8805d4864cadb1b" providerId="LiveId" clId="{65AD593C-EE18-42A7-B3F8-7179E0712B25}" dt="2024-06-10T04:56:09.540" v="709" actId="20577"/>
          <ac:spMkLst>
            <pc:docMk/>
            <pc:sldMk cId="1659243619" sldId="260"/>
            <ac:spMk id="7" creationId="{D2A00A21-53AF-F6D5-D31B-A50F36CCD656}"/>
          </ac:spMkLst>
        </pc:spChg>
        <pc:picChg chg="add mod">
          <ac:chgData name="Anurag Sarkar" userId="c8805d4864cadb1b" providerId="LiveId" clId="{65AD593C-EE18-42A7-B3F8-7179E0712B25}" dt="2024-06-10T04:53:29.697" v="432" actId="1076"/>
          <ac:picMkLst>
            <pc:docMk/>
            <pc:sldMk cId="1659243619" sldId="260"/>
            <ac:picMk id="6" creationId="{37D2925D-F477-ACF4-CBA1-AF886EC4B37E}"/>
          </ac:picMkLst>
        </pc:picChg>
      </pc:sldChg>
      <pc:sldChg chg="addSp modSp add mod modClrScheme chgLayout">
        <pc:chgData name="Anurag Sarkar" userId="c8805d4864cadb1b" providerId="LiveId" clId="{65AD593C-EE18-42A7-B3F8-7179E0712B25}" dt="2024-06-10T05:02:56.729" v="904" actId="20577"/>
        <pc:sldMkLst>
          <pc:docMk/>
          <pc:sldMk cId="2069940093" sldId="261"/>
        </pc:sldMkLst>
        <pc:spChg chg="add mod ord">
          <ac:chgData name="Anurag Sarkar" userId="c8805d4864cadb1b" providerId="LiveId" clId="{65AD593C-EE18-42A7-B3F8-7179E0712B25}" dt="2024-06-10T04:58:36.688" v="754" actId="113"/>
          <ac:spMkLst>
            <pc:docMk/>
            <pc:sldMk cId="2069940093" sldId="261"/>
            <ac:spMk id="2" creationId="{CE93B9A2-404C-38AC-D7F7-02D38C7B474F}"/>
          </ac:spMkLst>
        </pc:spChg>
        <pc:spChg chg="add mod">
          <ac:chgData name="Anurag Sarkar" userId="c8805d4864cadb1b" providerId="LiveId" clId="{65AD593C-EE18-42A7-B3F8-7179E0712B25}" dt="2024-06-10T05:02:56.729" v="904" actId="20577"/>
          <ac:spMkLst>
            <pc:docMk/>
            <pc:sldMk cId="2069940093" sldId="261"/>
            <ac:spMk id="6" creationId="{9B772439-F0C8-40BE-93E8-F3E47646C0FD}"/>
          </ac:spMkLst>
        </pc:spChg>
        <pc:picChg chg="add mod">
          <ac:chgData name="Anurag Sarkar" userId="c8805d4864cadb1b" providerId="LiveId" clId="{65AD593C-EE18-42A7-B3F8-7179E0712B25}" dt="2024-06-10T05:00:16.852" v="758" actId="14100"/>
          <ac:picMkLst>
            <pc:docMk/>
            <pc:sldMk cId="2069940093" sldId="261"/>
            <ac:picMk id="5" creationId="{60DEE564-D7FE-4C6F-D167-4C7DB194E54B}"/>
          </ac:picMkLst>
        </pc:picChg>
      </pc:sldChg>
      <pc:sldChg chg="addSp modSp add mod modClrScheme chgLayout">
        <pc:chgData name="Anurag Sarkar" userId="c8805d4864cadb1b" providerId="LiveId" clId="{65AD593C-EE18-42A7-B3F8-7179E0712B25}" dt="2024-06-10T05:18:07.964" v="1338" actId="255"/>
        <pc:sldMkLst>
          <pc:docMk/>
          <pc:sldMk cId="3667009862" sldId="262"/>
        </pc:sldMkLst>
        <pc:spChg chg="add mod ord">
          <ac:chgData name="Anurag Sarkar" userId="c8805d4864cadb1b" providerId="LiveId" clId="{65AD593C-EE18-42A7-B3F8-7179E0712B25}" dt="2024-06-10T05:13:22.739" v="1201" actId="14100"/>
          <ac:spMkLst>
            <pc:docMk/>
            <pc:sldMk cId="3667009862" sldId="262"/>
            <ac:spMk id="2" creationId="{F4D80A84-AFFD-95B4-8266-1B9C5F57D105}"/>
          </ac:spMkLst>
        </pc:spChg>
        <pc:spChg chg="add mod">
          <ac:chgData name="Anurag Sarkar" userId="c8805d4864cadb1b" providerId="LiveId" clId="{65AD593C-EE18-42A7-B3F8-7179E0712B25}" dt="2024-06-10T05:18:07.964" v="1338" actId="255"/>
          <ac:spMkLst>
            <pc:docMk/>
            <pc:sldMk cId="3667009862" sldId="262"/>
            <ac:spMk id="8" creationId="{F16DCA34-E9D3-7381-FBDA-99A93579AF93}"/>
          </ac:spMkLst>
        </pc:spChg>
        <pc:picChg chg="add mod">
          <ac:chgData name="Anurag Sarkar" userId="c8805d4864cadb1b" providerId="LiveId" clId="{65AD593C-EE18-42A7-B3F8-7179E0712B25}" dt="2024-06-10T05:15:59.974" v="1203" actId="1076"/>
          <ac:picMkLst>
            <pc:docMk/>
            <pc:sldMk cId="3667009862" sldId="262"/>
            <ac:picMk id="5" creationId="{6C206857-3861-D099-6F6E-CECE2D831382}"/>
          </ac:picMkLst>
        </pc:picChg>
        <pc:picChg chg="add mod">
          <ac:chgData name="Anurag Sarkar" userId="c8805d4864cadb1b" providerId="LiveId" clId="{65AD593C-EE18-42A7-B3F8-7179E0712B25}" dt="2024-06-10T05:16:16.722" v="1206" actId="14100"/>
          <ac:picMkLst>
            <pc:docMk/>
            <pc:sldMk cId="3667009862" sldId="262"/>
            <ac:picMk id="7" creationId="{CA62E653-ED2A-906B-8363-55E712DE10B1}"/>
          </ac:picMkLst>
        </pc:picChg>
      </pc:sldChg>
      <pc:sldChg chg="addSp modSp add mod modClrScheme chgLayout">
        <pc:chgData name="Anurag Sarkar" userId="c8805d4864cadb1b" providerId="LiveId" clId="{65AD593C-EE18-42A7-B3F8-7179E0712B25}" dt="2024-06-10T05:37:31.981" v="1967" actId="1076"/>
        <pc:sldMkLst>
          <pc:docMk/>
          <pc:sldMk cId="992606583" sldId="263"/>
        </pc:sldMkLst>
        <pc:spChg chg="add mod ord">
          <ac:chgData name="Anurag Sarkar" userId="c8805d4864cadb1b" providerId="LiveId" clId="{65AD593C-EE18-42A7-B3F8-7179E0712B25}" dt="2024-06-10T05:19:50.508" v="1470" actId="14100"/>
          <ac:spMkLst>
            <pc:docMk/>
            <pc:sldMk cId="992606583" sldId="263"/>
            <ac:spMk id="2" creationId="{8E801C5C-05F0-8640-460B-B04555656EBC}"/>
          </ac:spMkLst>
        </pc:spChg>
        <pc:picChg chg="add mod">
          <ac:chgData name="Anurag Sarkar" userId="c8805d4864cadb1b" providerId="LiveId" clId="{65AD593C-EE18-42A7-B3F8-7179E0712B25}" dt="2024-06-10T05:37:31.981" v="1967" actId="1076"/>
          <ac:picMkLst>
            <pc:docMk/>
            <pc:sldMk cId="992606583" sldId="263"/>
            <ac:picMk id="5" creationId="{CA8D8312-B974-1BD6-8E99-E57F0556D25F}"/>
          </ac:picMkLst>
        </pc:picChg>
      </pc:sldChg>
      <pc:sldChg chg="addSp modSp add mod modClrScheme chgLayout">
        <pc:chgData name="Anurag Sarkar" userId="c8805d4864cadb1b" providerId="LiveId" clId="{65AD593C-EE18-42A7-B3F8-7179E0712B25}" dt="2024-06-10T05:24:13.208" v="1536" actId="14100"/>
        <pc:sldMkLst>
          <pc:docMk/>
          <pc:sldMk cId="233492472" sldId="264"/>
        </pc:sldMkLst>
        <pc:spChg chg="add mod ord">
          <ac:chgData name="Anurag Sarkar" userId="c8805d4864cadb1b" providerId="LiveId" clId="{65AD593C-EE18-42A7-B3F8-7179E0712B25}" dt="2024-06-10T05:21:56.550" v="1502" actId="14100"/>
          <ac:spMkLst>
            <pc:docMk/>
            <pc:sldMk cId="233492472" sldId="264"/>
            <ac:spMk id="2" creationId="{629C17D5-8EE0-1738-893A-BB16454362A8}"/>
          </ac:spMkLst>
        </pc:spChg>
        <pc:picChg chg="add mod">
          <ac:chgData name="Anurag Sarkar" userId="c8805d4864cadb1b" providerId="LiveId" clId="{65AD593C-EE18-42A7-B3F8-7179E0712B25}" dt="2024-06-10T05:24:13.208" v="1536" actId="14100"/>
          <ac:picMkLst>
            <pc:docMk/>
            <pc:sldMk cId="233492472" sldId="264"/>
            <ac:picMk id="5" creationId="{833468FB-6B10-7FF8-30A1-AA733CD0A1E3}"/>
          </ac:picMkLst>
        </pc:picChg>
      </pc:sldChg>
      <pc:sldChg chg="addSp modSp add mod modClrScheme chgLayout">
        <pc:chgData name="Anurag Sarkar" userId="c8805d4864cadb1b" providerId="LiveId" clId="{65AD593C-EE18-42A7-B3F8-7179E0712B25}" dt="2024-06-10T05:24:08.482" v="1535" actId="1076"/>
        <pc:sldMkLst>
          <pc:docMk/>
          <pc:sldMk cId="3260362689" sldId="265"/>
        </pc:sldMkLst>
        <pc:spChg chg="add mod ord">
          <ac:chgData name="Anurag Sarkar" userId="c8805d4864cadb1b" providerId="LiveId" clId="{65AD593C-EE18-42A7-B3F8-7179E0712B25}" dt="2024-06-10T05:23:09.927" v="1533" actId="113"/>
          <ac:spMkLst>
            <pc:docMk/>
            <pc:sldMk cId="3260362689" sldId="265"/>
            <ac:spMk id="2" creationId="{103B1B3A-B62A-9F0F-44BC-13B99B1B3D93}"/>
          </ac:spMkLst>
        </pc:spChg>
        <pc:picChg chg="add mod">
          <ac:chgData name="Anurag Sarkar" userId="c8805d4864cadb1b" providerId="LiveId" clId="{65AD593C-EE18-42A7-B3F8-7179E0712B25}" dt="2024-06-10T05:24:08.482" v="1535" actId="1076"/>
          <ac:picMkLst>
            <pc:docMk/>
            <pc:sldMk cId="3260362689" sldId="265"/>
            <ac:picMk id="5" creationId="{109C71E2-B072-439B-2245-1668050F0605}"/>
          </ac:picMkLst>
        </pc:picChg>
      </pc:sldChg>
      <pc:sldChg chg="addSp modSp add mod modClrScheme chgLayout">
        <pc:chgData name="Anurag Sarkar" userId="c8805d4864cadb1b" providerId="LiveId" clId="{65AD593C-EE18-42A7-B3F8-7179E0712B25}" dt="2024-06-10T05:25:48.495" v="1595" actId="1076"/>
        <pc:sldMkLst>
          <pc:docMk/>
          <pc:sldMk cId="1484454374" sldId="266"/>
        </pc:sldMkLst>
        <pc:spChg chg="add mod ord">
          <ac:chgData name="Anurag Sarkar" userId="c8805d4864cadb1b" providerId="LiveId" clId="{65AD593C-EE18-42A7-B3F8-7179E0712B25}" dt="2024-06-10T05:25:11.723" v="1593" actId="20577"/>
          <ac:spMkLst>
            <pc:docMk/>
            <pc:sldMk cId="1484454374" sldId="266"/>
            <ac:spMk id="2" creationId="{F98623DB-68DE-F651-3CC9-175AC65A4DCB}"/>
          </ac:spMkLst>
        </pc:spChg>
        <pc:picChg chg="add mod">
          <ac:chgData name="Anurag Sarkar" userId="c8805d4864cadb1b" providerId="LiveId" clId="{65AD593C-EE18-42A7-B3F8-7179E0712B25}" dt="2024-06-10T05:25:48.495" v="1595" actId="1076"/>
          <ac:picMkLst>
            <pc:docMk/>
            <pc:sldMk cId="1484454374" sldId="266"/>
            <ac:picMk id="5" creationId="{1C86EA8F-66F9-CA83-EE36-760EF3BADCAF}"/>
          </ac:picMkLst>
        </pc:picChg>
      </pc:sldChg>
      <pc:sldChg chg="addSp modSp add mod modClrScheme chgLayout">
        <pc:chgData name="Anurag Sarkar" userId="c8805d4864cadb1b" providerId="LiveId" clId="{65AD593C-EE18-42A7-B3F8-7179E0712B25}" dt="2024-06-10T05:27:35.097" v="1670" actId="1076"/>
        <pc:sldMkLst>
          <pc:docMk/>
          <pc:sldMk cId="870308053" sldId="267"/>
        </pc:sldMkLst>
        <pc:spChg chg="add mod ord">
          <ac:chgData name="Anurag Sarkar" userId="c8805d4864cadb1b" providerId="LiveId" clId="{65AD593C-EE18-42A7-B3F8-7179E0712B25}" dt="2024-06-10T05:26:41.302" v="1668" actId="113"/>
          <ac:spMkLst>
            <pc:docMk/>
            <pc:sldMk cId="870308053" sldId="267"/>
            <ac:spMk id="2" creationId="{BD81F727-7452-6E39-7C16-2E24C5C46540}"/>
          </ac:spMkLst>
        </pc:spChg>
        <pc:picChg chg="add mod">
          <ac:chgData name="Anurag Sarkar" userId="c8805d4864cadb1b" providerId="LiveId" clId="{65AD593C-EE18-42A7-B3F8-7179E0712B25}" dt="2024-06-10T05:27:35.097" v="1670" actId="1076"/>
          <ac:picMkLst>
            <pc:docMk/>
            <pc:sldMk cId="870308053" sldId="267"/>
            <ac:picMk id="5" creationId="{C3B73A57-2E32-4DF0-DE9F-FF491F60B88E}"/>
          </ac:picMkLst>
        </pc:picChg>
      </pc:sldChg>
      <pc:sldChg chg="addSp modSp add mod modClrScheme chgLayout">
        <pc:chgData name="Anurag Sarkar" userId="c8805d4864cadb1b" providerId="LiveId" clId="{65AD593C-EE18-42A7-B3F8-7179E0712B25}" dt="2024-06-11T07:39:19.034" v="2098" actId="20577"/>
        <pc:sldMkLst>
          <pc:docMk/>
          <pc:sldMk cId="3385000508" sldId="268"/>
        </pc:sldMkLst>
        <pc:spChg chg="add mod ord">
          <ac:chgData name="Anurag Sarkar" userId="c8805d4864cadb1b" providerId="LiveId" clId="{65AD593C-EE18-42A7-B3F8-7179E0712B25}" dt="2024-06-10T05:31:23.511" v="1742" actId="27636"/>
          <ac:spMkLst>
            <pc:docMk/>
            <pc:sldMk cId="3385000508" sldId="268"/>
            <ac:spMk id="2" creationId="{1E7468F4-5FBF-C367-5828-DFE369FF6E1E}"/>
          </ac:spMkLst>
        </pc:spChg>
        <pc:spChg chg="add mod ord">
          <ac:chgData name="Anurag Sarkar" userId="c8805d4864cadb1b" providerId="LiveId" clId="{65AD593C-EE18-42A7-B3F8-7179E0712B25}" dt="2024-06-11T07:39:19.034" v="2098" actId="20577"/>
          <ac:spMkLst>
            <pc:docMk/>
            <pc:sldMk cId="3385000508" sldId="268"/>
            <ac:spMk id="4" creationId="{F885BCBF-2EB2-FDE9-2943-6AF69E5B9C53}"/>
          </ac:spMkLst>
        </pc:spChg>
      </pc:sldChg>
      <pc:sldChg chg="addSp delSp modSp add mod">
        <pc:chgData name="Anurag Sarkar" userId="c8805d4864cadb1b" providerId="LiveId" clId="{65AD593C-EE18-42A7-B3F8-7179E0712B25}" dt="2024-06-10T05:02:40.406" v="888" actId="20577"/>
        <pc:sldMkLst>
          <pc:docMk/>
          <pc:sldMk cId="1529231014" sldId="269"/>
        </pc:sldMkLst>
        <pc:spChg chg="mod">
          <ac:chgData name="Anurag Sarkar" userId="c8805d4864cadb1b" providerId="LiveId" clId="{65AD593C-EE18-42A7-B3F8-7179E0712B25}" dt="2024-06-10T05:02:17.298" v="849" actId="20577"/>
          <ac:spMkLst>
            <pc:docMk/>
            <pc:sldMk cId="1529231014" sldId="269"/>
            <ac:spMk id="2" creationId="{CE93B9A2-404C-38AC-D7F7-02D38C7B474F}"/>
          </ac:spMkLst>
        </pc:spChg>
        <pc:spChg chg="mod">
          <ac:chgData name="Anurag Sarkar" userId="c8805d4864cadb1b" providerId="LiveId" clId="{65AD593C-EE18-42A7-B3F8-7179E0712B25}" dt="2024-06-10T05:02:40.406" v="888" actId="20577"/>
          <ac:spMkLst>
            <pc:docMk/>
            <pc:sldMk cId="1529231014" sldId="269"/>
            <ac:spMk id="6" creationId="{9B772439-F0C8-40BE-93E8-F3E47646C0FD}"/>
          </ac:spMkLst>
        </pc:spChg>
        <pc:picChg chg="del">
          <ac:chgData name="Anurag Sarkar" userId="c8805d4864cadb1b" providerId="LiveId" clId="{65AD593C-EE18-42A7-B3F8-7179E0712B25}" dt="2024-06-10T05:01:53.607" v="830" actId="21"/>
          <ac:picMkLst>
            <pc:docMk/>
            <pc:sldMk cId="1529231014" sldId="269"/>
            <ac:picMk id="5" creationId="{60DEE564-D7FE-4C6F-D167-4C7DB194E54B}"/>
          </ac:picMkLst>
        </pc:picChg>
        <pc:picChg chg="add mod">
          <ac:chgData name="Anurag Sarkar" userId="c8805d4864cadb1b" providerId="LiveId" clId="{65AD593C-EE18-42A7-B3F8-7179E0712B25}" dt="2024-06-10T05:02:09.810" v="832" actId="1076"/>
          <ac:picMkLst>
            <pc:docMk/>
            <pc:sldMk cId="1529231014" sldId="269"/>
            <ac:picMk id="7" creationId="{8AF5225A-4DA1-158D-0B61-A4FFD1241C72}"/>
          </ac:picMkLst>
        </pc:picChg>
      </pc:sldChg>
      <pc:sldChg chg="addSp delSp modSp add mod">
        <pc:chgData name="Anurag Sarkar" userId="c8805d4864cadb1b" providerId="LiveId" clId="{65AD593C-EE18-42A7-B3F8-7179E0712B25}" dt="2024-06-10T05:07:37.787" v="1179" actId="255"/>
        <pc:sldMkLst>
          <pc:docMk/>
          <pc:sldMk cId="3785093663" sldId="270"/>
        </pc:sldMkLst>
        <pc:spChg chg="mod">
          <ac:chgData name="Anurag Sarkar" userId="c8805d4864cadb1b" providerId="LiveId" clId="{65AD593C-EE18-42A7-B3F8-7179E0712B25}" dt="2024-06-10T05:03:37.702" v="949" actId="20577"/>
          <ac:spMkLst>
            <pc:docMk/>
            <pc:sldMk cId="3785093663" sldId="270"/>
            <ac:spMk id="2" creationId="{CE93B9A2-404C-38AC-D7F7-02D38C7B474F}"/>
          </ac:spMkLst>
        </pc:spChg>
        <pc:spChg chg="mod">
          <ac:chgData name="Anurag Sarkar" userId="c8805d4864cadb1b" providerId="LiveId" clId="{65AD593C-EE18-42A7-B3F8-7179E0712B25}" dt="2024-06-10T05:07:37.787" v="1179" actId="255"/>
          <ac:spMkLst>
            <pc:docMk/>
            <pc:sldMk cId="3785093663" sldId="270"/>
            <ac:spMk id="6" creationId="{9B772439-F0C8-40BE-93E8-F3E47646C0FD}"/>
          </ac:spMkLst>
        </pc:spChg>
        <pc:picChg chg="add mod">
          <ac:chgData name="Anurag Sarkar" userId="c8805d4864cadb1b" providerId="LiveId" clId="{65AD593C-EE18-42A7-B3F8-7179E0712B25}" dt="2024-06-10T05:05:37.069" v="956" actId="14100"/>
          <ac:picMkLst>
            <pc:docMk/>
            <pc:sldMk cId="3785093663" sldId="270"/>
            <ac:picMk id="5" creationId="{7AC0F618-98AB-3CED-A1A5-677B72374F93}"/>
          </ac:picMkLst>
        </pc:picChg>
        <pc:picChg chg="del">
          <ac:chgData name="Anurag Sarkar" userId="c8805d4864cadb1b" providerId="LiveId" clId="{65AD593C-EE18-42A7-B3F8-7179E0712B25}" dt="2024-06-10T05:04:55.591" v="950" actId="21"/>
          <ac:picMkLst>
            <pc:docMk/>
            <pc:sldMk cId="3785093663" sldId="270"/>
            <ac:picMk id="7" creationId="{8AF5225A-4DA1-158D-0B61-A4FFD1241C72}"/>
          </ac:picMkLst>
        </pc:picChg>
        <pc:picChg chg="add mod">
          <ac:chgData name="Anurag Sarkar" userId="c8805d4864cadb1b" providerId="LiveId" clId="{65AD593C-EE18-42A7-B3F8-7179E0712B25}" dt="2024-06-10T05:05:43.909" v="958" actId="14100"/>
          <ac:picMkLst>
            <pc:docMk/>
            <pc:sldMk cId="3785093663" sldId="270"/>
            <ac:picMk id="9" creationId="{C327A84E-D922-1AB6-77BD-65B1D776C6E2}"/>
          </ac:picMkLst>
        </pc:picChg>
      </pc:sldChg>
      <pc:sldChg chg="add del">
        <pc:chgData name="Anurag Sarkar" userId="c8805d4864cadb1b" providerId="LiveId" clId="{65AD593C-EE18-42A7-B3F8-7179E0712B25}" dt="2024-06-10T05:33:30.455" v="1777" actId="2696"/>
        <pc:sldMkLst>
          <pc:docMk/>
          <pc:sldMk cId="1107426399" sldId="271"/>
        </pc:sldMkLst>
      </pc:sldChg>
      <pc:sldChg chg="addSp modSp add mod modClrScheme chgLayout">
        <pc:chgData name="Anurag Sarkar" userId="c8805d4864cadb1b" providerId="LiveId" clId="{65AD593C-EE18-42A7-B3F8-7179E0712B25}" dt="2024-06-10T05:35:19.040" v="1851" actId="255"/>
        <pc:sldMkLst>
          <pc:docMk/>
          <pc:sldMk cId="161652604" sldId="272"/>
        </pc:sldMkLst>
        <pc:spChg chg="add mod ord">
          <ac:chgData name="Anurag Sarkar" userId="c8805d4864cadb1b" providerId="LiveId" clId="{65AD593C-EE18-42A7-B3F8-7179E0712B25}" dt="2024-06-10T05:34:35.052" v="1800" actId="20577"/>
          <ac:spMkLst>
            <pc:docMk/>
            <pc:sldMk cId="161652604" sldId="272"/>
            <ac:spMk id="2" creationId="{12854745-4BF7-19B8-B41E-EB97675C4210}"/>
          </ac:spMkLst>
        </pc:spChg>
        <pc:spChg chg="add mod">
          <ac:chgData name="Anurag Sarkar" userId="c8805d4864cadb1b" providerId="LiveId" clId="{65AD593C-EE18-42A7-B3F8-7179E0712B25}" dt="2024-06-10T05:35:19.040" v="1851" actId="255"/>
          <ac:spMkLst>
            <pc:docMk/>
            <pc:sldMk cId="161652604" sldId="272"/>
            <ac:spMk id="4" creationId="{1B414CA8-CF1B-72F3-6702-14A2F954FD7B}"/>
          </ac:spMkLst>
        </pc:spChg>
      </pc:sldChg>
      <pc:sldChg chg="addSp delSp modSp add mod">
        <pc:chgData name="Anurag Sarkar" userId="c8805d4864cadb1b" providerId="LiveId" clId="{65AD593C-EE18-42A7-B3F8-7179E0712B25}" dt="2024-06-10T05:37:19.795" v="1966" actId="14100"/>
        <pc:sldMkLst>
          <pc:docMk/>
          <pc:sldMk cId="880192929" sldId="273"/>
        </pc:sldMkLst>
        <pc:spChg chg="mod">
          <ac:chgData name="Anurag Sarkar" userId="c8805d4864cadb1b" providerId="LiveId" clId="{65AD593C-EE18-42A7-B3F8-7179E0712B25}" dt="2024-06-10T05:29:49.428" v="1723" actId="20577"/>
          <ac:spMkLst>
            <pc:docMk/>
            <pc:sldMk cId="880192929" sldId="273"/>
            <ac:spMk id="2" creationId="{F4D80A84-AFFD-95B4-8266-1B9C5F57D105}"/>
          </ac:spMkLst>
        </pc:spChg>
        <pc:spChg chg="del mod">
          <ac:chgData name="Anurag Sarkar" userId="c8805d4864cadb1b" providerId="LiveId" clId="{65AD593C-EE18-42A7-B3F8-7179E0712B25}" dt="2024-06-10T05:36:48.870" v="1962" actId="21"/>
          <ac:spMkLst>
            <pc:docMk/>
            <pc:sldMk cId="880192929" sldId="273"/>
            <ac:spMk id="8" creationId="{F16DCA34-E9D3-7381-FBDA-99A93579AF93}"/>
          </ac:spMkLst>
        </pc:spChg>
        <pc:spChg chg="add mod">
          <ac:chgData name="Anurag Sarkar" userId="c8805d4864cadb1b" providerId="LiveId" clId="{65AD593C-EE18-42A7-B3F8-7179E0712B25}" dt="2024-06-10T05:37:19.795" v="1966" actId="14100"/>
          <ac:spMkLst>
            <pc:docMk/>
            <pc:sldMk cId="880192929" sldId="273"/>
            <ac:spMk id="9" creationId="{F16DCA34-E9D3-7381-FBDA-99A93579AF93}"/>
          </ac:spMkLst>
        </pc:spChg>
        <pc:picChg chg="del">
          <ac:chgData name="Anurag Sarkar" userId="c8805d4864cadb1b" providerId="LiveId" clId="{65AD593C-EE18-42A7-B3F8-7179E0712B25}" dt="2024-06-10T05:29:52.726" v="1724" actId="21"/>
          <ac:picMkLst>
            <pc:docMk/>
            <pc:sldMk cId="880192929" sldId="273"/>
            <ac:picMk id="5" creationId="{6C206857-3861-D099-6F6E-CECE2D831382}"/>
          </ac:picMkLst>
        </pc:picChg>
        <pc:picChg chg="add mod">
          <ac:chgData name="Anurag Sarkar" userId="c8805d4864cadb1b" providerId="LiveId" clId="{65AD593C-EE18-42A7-B3F8-7179E0712B25}" dt="2024-06-10T05:31:03.847" v="1728" actId="14100"/>
          <ac:picMkLst>
            <pc:docMk/>
            <pc:sldMk cId="880192929" sldId="273"/>
            <ac:picMk id="6" creationId="{78912CE0-F269-1CE9-F3C7-3B5C39AFDEC3}"/>
          </ac:picMkLst>
        </pc:picChg>
        <pc:picChg chg="del">
          <ac:chgData name="Anurag Sarkar" userId="c8805d4864cadb1b" providerId="LiveId" clId="{65AD593C-EE18-42A7-B3F8-7179E0712B25}" dt="2024-06-10T05:29:54.921" v="1725" actId="21"/>
          <ac:picMkLst>
            <pc:docMk/>
            <pc:sldMk cId="880192929" sldId="273"/>
            <ac:picMk id="7" creationId="{CA62E653-ED2A-906B-8363-55E712DE10B1}"/>
          </ac:picMkLst>
        </pc:picChg>
      </pc:sldChg>
      <pc:sldChg chg="modSp add mod">
        <pc:chgData name="Anurag Sarkar" userId="c8805d4864cadb1b" providerId="LiveId" clId="{65AD593C-EE18-42A7-B3F8-7179E0712B25}" dt="2024-06-11T06:10:27.356" v="1985" actId="207"/>
        <pc:sldMkLst>
          <pc:docMk/>
          <pc:sldMk cId="154202891" sldId="274"/>
        </pc:sldMkLst>
        <pc:spChg chg="mod">
          <ac:chgData name="Anurag Sarkar" userId="c8805d4864cadb1b" providerId="LiveId" clId="{65AD593C-EE18-42A7-B3F8-7179E0712B25}" dt="2024-06-11T06:09:54.100" v="1981" actId="14100"/>
          <ac:spMkLst>
            <pc:docMk/>
            <pc:sldMk cId="154202891" sldId="274"/>
            <ac:spMk id="2" creationId="{7DAD6AD4-83D2-3F98-2013-D6B254AD7564}"/>
          </ac:spMkLst>
        </pc:spChg>
        <pc:spChg chg="mod">
          <ac:chgData name="Anurag Sarkar" userId="c8805d4864cadb1b" providerId="LiveId" clId="{65AD593C-EE18-42A7-B3F8-7179E0712B25}" dt="2024-06-11T06:10:27.356" v="1985" actId="207"/>
          <ac:spMkLst>
            <pc:docMk/>
            <pc:sldMk cId="154202891" sldId="274"/>
            <ac:spMk id="4" creationId="{11B59B70-E697-9BCA-8BFF-9B1C890487C3}"/>
          </ac:spMkLst>
        </pc:spChg>
      </pc:sldChg>
      <pc:sldChg chg="addSp delSp modSp add mod">
        <pc:chgData name="Anurag Sarkar" userId="c8805d4864cadb1b" providerId="LiveId" clId="{65AD593C-EE18-42A7-B3F8-7179E0712B25}" dt="2024-06-11T06:13:36.731" v="2072" actId="20577"/>
        <pc:sldMkLst>
          <pc:docMk/>
          <pc:sldMk cId="3031667793" sldId="275"/>
        </pc:sldMkLst>
        <pc:spChg chg="mod">
          <ac:chgData name="Anurag Sarkar" userId="c8805d4864cadb1b" providerId="LiveId" clId="{65AD593C-EE18-42A7-B3F8-7179E0712B25}" dt="2024-06-11T06:12:46.828" v="2036" actId="27636"/>
          <ac:spMkLst>
            <pc:docMk/>
            <pc:sldMk cId="3031667793" sldId="275"/>
            <ac:spMk id="2" creationId="{98B19355-8126-CC42-26E3-C10799BBDF50}"/>
          </ac:spMkLst>
        </pc:spChg>
        <pc:spChg chg="add mod">
          <ac:chgData name="Anurag Sarkar" userId="c8805d4864cadb1b" providerId="LiveId" clId="{65AD593C-EE18-42A7-B3F8-7179E0712B25}" dt="2024-06-11T06:13:36.731" v="2072" actId="20577"/>
          <ac:spMkLst>
            <pc:docMk/>
            <pc:sldMk cId="3031667793" sldId="275"/>
            <ac:spMk id="5" creationId="{05471DDC-F48B-A5AD-3C66-55A63DD21DFB}"/>
          </ac:spMkLst>
        </pc:spChg>
        <pc:picChg chg="del">
          <ac:chgData name="Anurag Sarkar" userId="c8805d4864cadb1b" providerId="LiveId" clId="{65AD593C-EE18-42A7-B3F8-7179E0712B25}" dt="2024-06-11T06:11:50.732" v="1987" actId="21"/>
          <ac:picMkLst>
            <pc:docMk/>
            <pc:sldMk cId="3031667793" sldId="275"/>
            <ac:picMk id="6" creationId="{F51335EA-F8CE-AD49-9311-093D0A141B41}"/>
          </ac:picMkLst>
        </pc:picChg>
      </pc:sldChg>
      <pc:sldChg chg="modSp add mod">
        <pc:chgData name="Anurag Sarkar" userId="c8805d4864cadb1b" providerId="LiveId" clId="{65AD593C-EE18-42A7-B3F8-7179E0712B25}" dt="2024-06-11T06:29:38.410" v="2091" actId="207"/>
        <pc:sldMkLst>
          <pc:docMk/>
          <pc:sldMk cId="1503364403" sldId="276"/>
        </pc:sldMkLst>
        <pc:spChg chg="mod">
          <ac:chgData name="Anurag Sarkar" userId="c8805d4864cadb1b" providerId="LiveId" clId="{65AD593C-EE18-42A7-B3F8-7179E0712B25}" dt="2024-06-11T06:29:23.055" v="2088" actId="20577"/>
          <ac:spMkLst>
            <pc:docMk/>
            <pc:sldMk cId="1503364403" sldId="276"/>
            <ac:spMk id="2" creationId="{98B19355-8126-CC42-26E3-C10799BBDF50}"/>
          </ac:spMkLst>
        </pc:spChg>
        <pc:spChg chg="mod">
          <ac:chgData name="Anurag Sarkar" userId="c8805d4864cadb1b" providerId="LiveId" clId="{65AD593C-EE18-42A7-B3F8-7179E0712B25}" dt="2024-06-11T06:29:38.410" v="2091" actId="207"/>
          <ac:spMkLst>
            <pc:docMk/>
            <pc:sldMk cId="1503364403" sldId="276"/>
            <ac:spMk id="5" creationId="{05471DDC-F48B-A5AD-3C66-55A63DD21DFB}"/>
          </ac:spMkLst>
        </pc:spChg>
      </pc:sldChg>
    </pc:docChg>
  </pc:docChgLst>
  <pc:docChgLst>
    <pc:chgData name="Anurag Sarkar" userId="c8805d4864cadb1b" providerId="LiveId" clId="{B4DC6F0D-75BB-42EC-AEBF-C787B663E1DE}"/>
    <pc:docChg chg="custSel modSld">
      <pc:chgData name="Anurag Sarkar" userId="c8805d4864cadb1b" providerId="LiveId" clId="{B4DC6F0D-75BB-42EC-AEBF-C787B663E1DE}" dt="2024-06-12T04:21:12.704" v="4" actId="20577"/>
      <pc:docMkLst>
        <pc:docMk/>
      </pc:docMkLst>
      <pc:sldChg chg="modSp mod">
        <pc:chgData name="Anurag Sarkar" userId="c8805d4864cadb1b" providerId="LiveId" clId="{B4DC6F0D-75BB-42EC-AEBF-C787B663E1DE}" dt="2024-06-12T04:21:12.704" v="4" actId="20577"/>
        <pc:sldMkLst>
          <pc:docMk/>
          <pc:sldMk cId="3031667793" sldId="275"/>
        </pc:sldMkLst>
        <pc:spChg chg="mod">
          <ac:chgData name="Anurag Sarkar" userId="c8805d4864cadb1b" providerId="LiveId" clId="{B4DC6F0D-75BB-42EC-AEBF-C787B663E1DE}" dt="2024-06-12T04:21:12.704" v="4" actId="20577"/>
          <ac:spMkLst>
            <pc:docMk/>
            <pc:sldMk cId="3031667793" sldId="275"/>
            <ac:spMk id="5" creationId="{05471DDC-F48B-A5AD-3C66-55A63DD21D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05DC-52DD-74D2-E34C-8CCB383A8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C917A-A385-E8DD-6D79-C5805835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DAB0-38EB-8C58-0946-EB07AA21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F9D4-0E54-EC65-5BED-A3FB8B63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E16F-C449-5E23-12E2-1202E2CF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E4A2-BE7D-E4A9-9D30-A1900E54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B0EB3-74E6-79C5-2903-3966A5D4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AD7C-DBD3-BADB-5F8D-3153C4CA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48062-F533-660B-1F9D-B52A10B4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3FF7-EC60-16D3-5BF1-0047B56C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9A094-F3A9-77A4-3DB4-21C1B0B49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FD1D4-6D8E-EFB3-EC9C-9AE8A03C4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8101-4E0D-DE14-31E0-4884DBDD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694C-3645-2D31-F154-BAAF3E74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FF2DA-EBEA-C2D3-4097-C8008A9E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3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8871-7367-61C7-E7AF-D5679F28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D1BC-4483-71A2-E0A6-9A61C13D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4EB4-9968-FDC1-E526-143A3D41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C6E9-F180-2664-11A4-B12CC1C8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B06E8-9AEF-1CBE-3347-682FCA55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E859-7525-B931-ED3D-2A754718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5828-0B2C-101C-5076-7D6519BB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CB5D0-510F-D548-DCDA-5345B088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FD737-5FF3-AEB9-D370-7F92C976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DF0D-DEBB-B098-CB89-1F6FE63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A6D5-4C05-F9A0-6AEA-5FE597FF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8B19-0A90-9E3C-3AD0-34918CF76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77564-AE7F-F8E0-C0F7-846A9AC0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F73FC-5FB2-78DD-3D30-67DF98B2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61FBD-2694-96CD-1983-6AE6079E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FAAE8-4899-18A8-E23D-6A0A3615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9AF2-0A7F-6A79-D99F-783540B3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7F097-CB36-7537-CA1A-66A4D0FD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136B-6E96-9811-6DCA-FF123FF0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F0656-7F18-1228-5D09-414BB9B20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FAED9-9FB6-ECDA-04E2-D2F4A45FE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710A2-89BC-94F2-1B50-8E565F66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D66BE-E467-ADE9-FBFA-64FF3079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F100A-0797-D9B5-8C07-33B03FBA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22D2-F331-21DA-5F59-4C821DA9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FBAC3-213C-AD1F-D906-220D881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C7EFC-C416-64E6-F105-F232E4BD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7B3F6-76AE-CCEF-0ECF-CEE8D881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6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6D2DE-BAB4-317C-30ED-3F8B58DC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2AF18-92A1-A354-7836-04388D34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0EB5-7286-E3D5-E671-F730B839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3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D7B-F9AD-D290-CF64-F54CD751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A0266-F54E-D04F-3BA9-98A80F3E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68C88-E43A-03BB-4553-82C8A8266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7A6FA-9CF6-78FA-54F9-5A37DA55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F5424-389A-87C8-3D0E-D98C4B18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97720-94D5-802E-98A7-959B0997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2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21D3-BC88-F253-B352-9FCB0BA5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C0CA7-529C-52F8-DFA5-06C78B713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51F7F-C4E3-2184-834E-19D5BA381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37BC-DBAD-04AB-4A12-66D3E9C1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DCD5C-B46D-A1C7-D891-ACE0C88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A5BD1-25DA-1A1B-2D10-03820596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C99C-49E2-A651-FF53-89EEC227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4EAD-3D2A-A529-8643-CEDE047F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35190-3843-EF98-0478-4BF0DE594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D07C9-F890-4660-8619-EF9125709CCD}" type="datetimeFigureOut">
              <a:rPr lang="en-US" smtClean="0"/>
              <a:t>2024-06-12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7097-C3E1-5939-BA55-DF8E9F685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79E2-A3E1-F865-689C-9A6078F18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9652-BCE2-4853-A2BE-64CD69144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6466-9F4B-1831-DE90-331A732B9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261DB-611B-AEDE-0BEB-305DEF1C4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06314-AA50-EC8E-47C2-96C8C1B34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15AD5F-449A-33F8-9F0A-A1BAE0E2F7D7}"/>
              </a:ext>
            </a:extLst>
          </p:cNvPr>
          <p:cNvSpPr txBox="1"/>
          <p:nvPr/>
        </p:nvSpPr>
        <p:spPr>
          <a:xfrm>
            <a:off x="6508376" y="2076226"/>
            <a:ext cx="527124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Insights of Movies Productions</a:t>
            </a:r>
          </a:p>
          <a:p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For ABC Production Ltd.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5488A-59CC-11BF-18C1-60AE620EE2FF}"/>
              </a:ext>
            </a:extLst>
          </p:cNvPr>
          <p:cNvSpPr txBox="1"/>
          <p:nvPr/>
        </p:nvSpPr>
        <p:spPr>
          <a:xfrm>
            <a:off x="6745045" y="5593976"/>
            <a:ext cx="488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 Anurag Sarkar </a:t>
            </a:r>
          </a:p>
          <a:p>
            <a:r>
              <a:rPr lang="en-US" b="1" dirty="0">
                <a:solidFill>
                  <a:schemeClr val="bg1"/>
                </a:solidFill>
              </a:rPr>
              <a:t>(Consultant, XYZ Private Limited)</a:t>
            </a:r>
          </a:p>
        </p:txBody>
      </p:sp>
    </p:spTree>
    <p:extLst>
      <p:ext uri="{BB962C8B-B14F-4D97-AF65-F5344CB8AC3E}">
        <p14:creationId xmlns:p14="http://schemas.microsoft.com/office/powerpoint/2010/main" val="394317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3B9A2-404C-38AC-D7F7-02D38C7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Popular Genre (Critics)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72439-F0C8-40BE-93E8-F3E47646C0FD}"/>
              </a:ext>
            </a:extLst>
          </p:cNvPr>
          <p:cNvSpPr txBox="1"/>
          <p:nvPr/>
        </p:nvSpPr>
        <p:spPr>
          <a:xfrm>
            <a:off x="8283388" y="2248454"/>
            <a:ext cx="29664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Drama, Fantasy &amp; War is the most popular combo of genres among the audience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5225A-4DA1-158D-0B61-A4FFD1241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8" y="2248454"/>
            <a:ext cx="6416596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3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3B9A2-404C-38AC-D7F7-02D38C7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Genre to Generates Highest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72439-F0C8-40BE-93E8-F3E47646C0FD}"/>
              </a:ext>
            </a:extLst>
          </p:cNvPr>
          <p:cNvSpPr txBox="1"/>
          <p:nvPr/>
        </p:nvSpPr>
        <p:spPr>
          <a:xfrm>
            <a:off x="8283388" y="2248454"/>
            <a:ext cx="2966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Action, Adventure &amp; </a:t>
            </a:r>
            <a:r>
              <a:rPr lang="en-US" sz="2400" dirty="0" err="1">
                <a:solidFill>
                  <a:schemeClr val="bg1"/>
                </a:solidFill>
              </a:rPr>
              <a:t>SciFi</a:t>
            </a:r>
            <a:r>
              <a:rPr lang="en-US" sz="2400" dirty="0">
                <a:solidFill>
                  <a:schemeClr val="bg1"/>
                </a:solidFill>
              </a:rPr>
              <a:t> generates highest revenue with Jurassic World  contributed most followed by Rouge One &amp; Avengers: Age of Ultron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0F618-98AB-3CED-A1A5-677B72374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4" y="1388517"/>
            <a:ext cx="6957663" cy="239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27A84E-D922-1AB6-77BD-65B1D77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4" y="3786692"/>
            <a:ext cx="6957663" cy="25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9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80A84-AFFD-95B4-8266-1B9C5F57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Director &amp;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06857-3861-D099-6F6E-CECE2D831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59" y="1180653"/>
            <a:ext cx="5921253" cy="2690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62E653-ED2A-906B-8363-55E712DE1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59" y="3870746"/>
            <a:ext cx="5921253" cy="2651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6DCA34-E9D3-7381-FBDA-99A93579AF93}"/>
              </a:ext>
            </a:extLst>
          </p:cNvPr>
          <p:cNvSpPr txBox="1"/>
          <p:nvPr/>
        </p:nvSpPr>
        <p:spPr>
          <a:xfrm>
            <a:off x="7874598" y="1140312"/>
            <a:ext cx="24097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J.J. Abrams is the director who earned the most revenue over last 10 year. Among his movies, Star Wars: Episode VII - The Force Awakens generated most</a:t>
            </a:r>
          </a:p>
        </p:txBody>
      </p:sp>
    </p:spTree>
    <p:extLst>
      <p:ext uri="{BB962C8B-B14F-4D97-AF65-F5344CB8AC3E}">
        <p14:creationId xmlns:p14="http://schemas.microsoft.com/office/powerpoint/2010/main" val="366700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D80A84-AFFD-95B4-8266-1B9C5F57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 10 Directors with Most Number of Movies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12CE0-F269-1CE9-F3C7-3B5C39AFD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1" y="1505438"/>
            <a:ext cx="6844205" cy="3314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6DCA34-E9D3-7381-FBDA-99A93579AF93}"/>
              </a:ext>
            </a:extLst>
          </p:cNvPr>
          <p:cNvSpPr txBox="1"/>
          <p:nvPr/>
        </p:nvSpPr>
        <p:spPr>
          <a:xfrm>
            <a:off x="7874598" y="1140312"/>
            <a:ext cx="3948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Ridley Scott is the director who directed most number of movies over the years followed by David Yates.</a:t>
            </a:r>
          </a:p>
        </p:txBody>
      </p:sp>
    </p:spTree>
    <p:extLst>
      <p:ext uri="{BB962C8B-B14F-4D97-AF65-F5344CB8AC3E}">
        <p14:creationId xmlns:p14="http://schemas.microsoft.com/office/powerpoint/2010/main" val="88019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801C5C-05F0-8640-460B-B0455565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 10 Movies by Total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D8312-B974-1BD6-8E99-E57F0556D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95" y="1589126"/>
            <a:ext cx="8224369" cy="367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0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C17D5-8EE0-1738-893A-BB164543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85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 10 Movies by Critics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468FB-6B10-7FF8-30A1-AA733CD0A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34" y="1376980"/>
            <a:ext cx="8477625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B1B3A-B62A-9F0F-44BC-13B99B1B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 10 Movies by Audience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71E2-B072-439B-2245-1668050F0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42" y="1865830"/>
            <a:ext cx="8466554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6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8623DB-68DE-F651-3CC9-175AC65A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Top 10 Movies with Longest Run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6EA8F-66F9-CA83-EE36-760EF3BAD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2" y="2055813"/>
            <a:ext cx="8573243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5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81F727-7452-6E39-7C16-2E24C5C4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Actors Featured in Most Number of Movies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73A57-2E32-4DF0-DE9F-FF491F60B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76" y="1564418"/>
            <a:ext cx="7453006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08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468F4-5FBF-C367-5828-DFE369FF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5BCBF-2EB2-FDE9-2943-6AF69E5B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2734"/>
            <a:ext cx="10515600" cy="51442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As per the trend the industry is growing day by day, it is not a good idea to bring one movie per year to the audience. The whole scenario will be profitable with bunch of movies per year with best features. Best features are,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1. Genre :</a:t>
            </a:r>
            <a:r>
              <a:rPr lang="en-US" dirty="0">
                <a:solidFill>
                  <a:schemeClr val="bg1"/>
                </a:solidFill>
              </a:rPr>
              <a:t> Since 'Drama' is the most popular genre, so production company can invest on this genre. More specifically, in the combo of genres like 'Action - Adventure - </a:t>
            </a:r>
            <a:r>
              <a:rPr lang="en-US" dirty="0" err="1">
                <a:solidFill>
                  <a:schemeClr val="bg1"/>
                </a:solidFill>
              </a:rPr>
              <a:t>SciFi</a:t>
            </a:r>
            <a:r>
              <a:rPr lang="en-US" dirty="0">
                <a:solidFill>
                  <a:schemeClr val="bg1"/>
                </a:solidFill>
              </a:rPr>
              <a:t>'.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en-US" b="1">
                <a:solidFill>
                  <a:schemeClr val="bg1"/>
                </a:solidFill>
              </a:rPr>
              <a:t>Director 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The production should target the directors whose movies generated higher revenue. For example - J.J. Abrams, David Yates, Christopher Nolan.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3. Actors :</a:t>
            </a:r>
            <a:r>
              <a:rPr lang="en-US" dirty="0">
                <a:solidFill>
                  <a:schemeClr val="bg1"/>
                </a:solidFill>
              </a:rPr>
              <a:t> The production company should work with the artist/group of artist who are featured in more movies.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4. Customer Satisfaction :</a:t>
            </a:r>
            <a:r>
              <a:rPr lang="en-US" dirty="0">
                <a:solidFill>
                  <a:schemeClr val="bg1"/>
                </a:solidFill>
              </a:rPr>
              <a:t> For the customer satisfaction, production company should focus more on the genres which are generating higher revenue and getting higher ratings from </a:t>
            </a:r>
            <a:r>
              <a:rPr lang="en-US" dirty="0" err="1">
                <a:solidFill>
                  <a:schemeClr val="bg1"/>
                </a:solidFill>
              </a:rPr>
              <a:t>audiance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500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E02038-994C-AB4B-709E-9CC724E1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C5B147-83EB-2D06-B3D3-366AB3B5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bg1"/>
                </a:solidFill>
              </a:rPr>
              <a:t>This Exploratory Data Analysis is based on a dataset of 1000 movies, focusing on various attributes such as genre, release year, ratings, and revenue. The goal is to extract actionable insights that could inform decision-making processes in the film industry.</a:t>
            </a:r>
          </a:p>
        </p:txBody>
      </p:sp>
    </p:spTree>
    <p:extLst>
      <p:ext uri="{BB962C8B-B14F-4D97-AF65-F5344CB8AC3E}">
        <p14:creationId xmlns:p14="http://schemas.microsoft.com/office/powerpoint/2010/main" val="3374353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54745-4BF7-19B8-B41E-EB97675C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1383"/>
            <a:ext cx="10515600" cy="2162287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14CA8-CF1B-72F3-6702-14A2F954FD7B}"/>
              </a:ext>
            </a:extLst>
          </p:cNvPr>
          <p:cNvSpPr txBox="1"/>
          <p:nvPr/>
        </p:nvSpPr>
        <p:spPr>
          <a:xfrm>
            <a:off x="1839558" y="5454127"/>
            <a:ext cx="80036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By ANURAG SARKAR (sarkaranurag73@outlook.com)</a:t>
            </a:r>
          </a:p>
        </p:txBody>
      </p:sp>
    </p:spTree>
    <p:extLst>
      <p:ext uri="{BB962C8B-B14F-4D97-AF65-F5344CB8AC3E}">
        <p14:creationId xmlns:p14="http://schemas.microsoft.com/office/powerpoint/2010/main" val="16165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D6AD4-83D2-3F98-2013-D6B254AD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9B70-E697-9BCA-8BFF-9B1C8904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ABC Movie Production Company approaches XYZ agency in the beginning of year 2017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ABC’s Aim: Produce Movies that earn highest Revenue, Rating and Critical Acclaim.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ABC’s Need: Find out characteristics of movies that earn highest Revenue, Rating and Critical Acclaim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ABC also wants to know: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Movie Industry Growth 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bg1"/>
                </a:solidFill>
              </a:rPr>
              <a:t>Right time  to invest in the Movie Industry 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3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AD6AD4-83D2-3F98-2013-D6B254AD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9B70-E697-9BCA-8BFF-9B1C8904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26"/>
            <a:ext cx="10515600" cy="523897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IMDB (Internet Movie Database): Popular online database for movies, television programs etc.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IMDB Registered users: Rate movies on a scale of 1 to 10.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IMDB Rating: Weighted-Mean Rating displayed beside each movie title.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Metascore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IMDB also displays rating from metacritic.com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IMDB Most Popular 1000 movies from 2006-2016 would be ideal to find insights for ABC’s need.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19355-8126-CC42-26E3-C10799B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Description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1335EA-F8CE-AD49-9311-093D0A141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35" y="1312140"/>
            <a:ext cx="6474252" cy="4723758"/>
          </a:xfrm>
        </p:spPr>
      </p:pic>
    </p:spTree>
    <p:extLst>
      <p:ext uri="{BB962C8B-B14F-4D97-AF65-F5344CB8AC3E}">
        <p14:creationId xmlns:p14="http://schemas.microsoft.com/office/powerpoint/2010/main" val="365882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19355-8126-CC42-26E3-C10799B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in Deep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71DDC-F48B-A5AD-3C66-55A63DD2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Consists of 1000 rows (movies) and 12 columns (Rank, Title, Rating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% of missing values in columns: Revenue – 13%,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Metascore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- 6%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Filled missing values in columns: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Revenue – by Median Revenue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Metascore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by Mean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Metascore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After imputation: 1000 rows and 12 columns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There is no incorrect datatypes.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relationship of Genre, Director, Runtime of movies against Revenue, Rating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Metascore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could provide significant insights.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6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19355-8126-CC42-26E3-C10799B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8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did I do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71DDC-F48B-A5AD-3C66-55A63DD2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3"/>
            <a:ext cx="10515600" cy="50474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Examined the dataset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Cleaned up the dataset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Came up with several questions to find out the relationship of Genre, Director and Runtime of movies against Revenue, Rating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Metascore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Explored the dataset based on the questions using descriptive statistics and visualization.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Drew conclusions from the exploration.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Found out actionable insights from conclusion.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3DFE2-9103-FA42-870E-D0943FDF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Growth of Industry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D2925D-F477-ACF4-CBA1-AF886EC4B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31" y="1787507"/>
            <a:ext cx="5649573" cy="39248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00A21-53AF-F6D5-D31B-A50F36CCD656}"/>
              </a:ext>
            </a:extLst>
          </p:cNvPr>
          <p:cNvSpPr txBox="1"/>
          <p:nvPr/>
        </p:nvSpPr>
        <p:spPr>
          <a:xfrm>
            <a:off x="6938682" y="1690688"/>
            <a:ext cx="5056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So, the trend is very clear. In last 10 years, the number of movies released grew up gradually from 2006 to 2012 &amp; then we can see a sudden rise. Specifically, after 2015 there was a huge growth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65924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bstract background of luminous dots">
            <a:extLst>
              <a:ext uri="{FF2B5EF4-FFF2-40B4-BE49-F238E27FC236}">
                <a16:creationId xmlns:a16="http://schemas.microsoft.com/office/drawing/2014/main" id="{775FCC4A-8342-C75E-890C-E3C058508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93B9A2-404C-38AC-D7F7-02D38C7B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Popular Genre (Audience)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EE564-D7FE-4C6F-D167-4C7DB194E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28" y="2248454"/>
            <a:ext cx="6607113" cy="3076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72439-F0C8-40BE-93E8-F3E47646C0FD}"/>
              </a:ext>
            </a:extLst>
          </p:cNvPr>
          <p:cNvSpPr txBox="1"/>
          <p:nvPr/>
        </p:nvSpPr>
        <p:spPr>
          <a:xfrm>
            <a:off x="8283388" y="2248454"/>
            <a:ext cx="29664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Animation, Drama &amp; Fantasy is the most popular combo of genres among the audience</a:t>
            </a:r>
          </a:p>
        </p:txBody>
      </p:sp>
    </p:spTree>
    <p:extLst>
      <p:ext uri="{BB962C8B-B14F-4D97-AF65-F5344CB8AC3E}">
        <p14:creationId xmlns:p14="http://schemas.microsoft.com/office/powerpoint/2010/main" val="206994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746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Introduction</vt:lpstr>
      <vt:lpstr>Problem Statement</vt:lpstr>
      <vt:lpstr>Background</vt:lpstr>
      <vt:lpstr>Data Description</vt:lpstr>
      <vt:lpstr>Data in Deep</vt:lpstr>
      <vt:lpstr>What did I do ?</vt:lpstr>
      <vt:lpstr>Growth of Industry</vt:lpstr>
      <vt:lpstr>Popular Genre (Audience)</vt:lpstr>
      <vt:lpstr>Popular Genre (Critics)</vt:lpstr>
      <vt:lpstr>Genre to Generates Highest Revenue</vt:lpstr>
      <vt:lpstr>Director &amp; Revenue</vt:lpstr>
      <vt:lpstr>Top 10 Directors with Most Number of Movies</vt:lpstr>
      <vt:lpstr>Top 10 Movies by Total Revenue</vt:lpstr>
      <vt:lpstr>Top 10 Movies by Critics</vt:lpstr>
      <vt:lpstr>Top 10 Movies by Audience</vt:lpstr>
      <vt:lpstr>Top 10 Movies with Longest Run Time</vt:lpstr>
      <vt:lpstr>Actors Featured in Most Number of Movies</vt:lpstr>
      <vt:lpstr>Conclusion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Sarkar</dc:creator>
  <cp:lastModifiedBy>Anurag Sarkar</cp:lastModifiedBy>
  <cp:revision>1</cp:revision>
  <dcterms:created xsi:type="dcterms:W3CDTF">2024-06-10T03:19:22Z</dcterms:created>
  <dcterms:modified xsi:type="dcterms:W3CDTF">2024-06-12T04:21:19Z</dcterms:modified>
</cp:coreProperties>
</file>