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7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15/01/2023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19/11/2022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i="1" u="sng" dirty="0">
                <a:latin typeface="+mn-lt"/>
              </a:rPr>
              <a:t>From cleaning 1000 reviews given by the customers, we obtained the following results: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– 534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- 348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118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i="1" u="sng" dirty="0">
                <a:latin typeface="+mn-lt"/>
              </a:rPr>
              <a:t>Key Words Used In Reviews: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1CE19-4C3E-39C6-0306-CCC6F9941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97" y="4000732"/>
            <a:ext cx="4896102" cy="2533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44AFED-53B8-2F9F-E0F0-FE9405D8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48" y="2063738"/>
            <a:ext cx="4643123" cy="41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44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Anurag Chatterjee</cp:lastModifiedBy>
  <cp:revision>9</cp:revision>
  <cp:lastPrinted>2022-06-09T07:44:13Z</cp:lastPrinted>
  <dcterms:created xsi:type="dcterms:W3CDTF">2022-02-22T07:39:05Z</dcterms:created>
  <dcterms:modified xsi:type="dcterms:W3CDTF">2023-01-15T01:53:55Z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