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8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u="sng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&amp; XGB Boost ML Models: </a:t>
            </a:r>
          </a:p>
          <a:p>
            <a:endParaRPr lang="en-US" sz="1800" u="sng" dirty="0"/>
          </a:p>
          <a:p>
            <a:endParaRPr lang="en-US" sz="1800" u="sng" dirty="0"/>
          </a:p>
          <a:p>
            <a:endParaRPr lang="en-GB" sz="20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5C5AE6-30BF-049A-5023-2508E3C1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09883"/>
              </p:ext>
            </p:extLst>
          </p:nvPr>
        </p:nvGraphicFramePr>
        <p:xfrm>
          <a:off x="1894349" y="235524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653033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6383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4327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XGB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84.896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84.768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7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0.5377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0.54436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0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u="sng" dirty="0"/>
              <a:t>Top buying influencing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/>
              <a:t>Sales_Channel</a:t>
            </a: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72820-D7AD-206E-F89A-6F59E11E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606" y="1288475"/>
            <a:ext cx="6755590" cy="52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76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Anurag Chatterjee</cp:lastModifiedBy>
  <cp:revision>15</cp:revision>
  <cp:lastPrinted>2022-06-09T07:44:13Z</cp:lastPrinted>
  <dcterms:created xsi:type="dcterms:W3CDTF">2022-02-22T07:39:05Z</dcterms:created>
  <dcterms:modified xsi:type="dcterms:W3CDTF">2023-01-15T02:30:45Z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