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hecklist-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6EEF-3143-1DA9-743E-A64B1445C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3279530"/>
            <a:ext cx="9966960" cy="993531"/>
          </a:xfrm>
        </p:spPr>
        <p:txBody>
          <a:bodyPr/>
          <a:lstStyle/>
          <a:p>
            <a:r>
              <a:rPr lang="en-IN" sz="4800" dirty="0"/>
              <a:t>                </a:t>
            </a:r>
            <a:r>
              <a:rPr lang="en-IN" sz="5400" dirty="0"/>
              <a:t>BLOG WEBSITE </a:t>
            </a:r>
            <a:br>
              <a:rPr lang="en-IN" sz="4800" dirty="0"/>
            </a:br>
            <a:br>
              <a:rPr lang="en-IN" sz="48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4100-F4AC-C9E2-55D5-D1B2DAD29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7410" y="4468031"/>
            <a:ext cx="9311109" cy="2243012"/>
          </a:xfrm>
        </p:spPr>
        <p:txBody>
          <a:bodyPr>
            <a:normAutofit/>
          </a:bodyPr>
          <a:lstStyle/>
          <a:p>
            <a:r>
              <a:rPr lang="en-IN" sz="4000" dirty="0"/>
              <a:t>Cloud Application Development </a:t>
            </a:r>
          </a:p>
          <a:p>
            <a:endParaRPr lang="en-IN" sz="4000" dirty="0"/>
          </a:p>
          <a:p>
            <a:r>
              <a:rPr lang="en-IN" sz="2000" dirty="0"/>
              <a:t>                                                                                                  Anurag Singh 500087714</a:t>
            </a:r>
          </a:p>
          <a:p>
            <a:r>
              <a:rPr lang="en-IN" sz="2000" dirty="0"/>
              <a:t>                                                                                                                      CCVT B4(NH)</a:t>
            </a:r>
          </a:p>
        </p:txBody>
      </p:sp>
    </p:spTree>
    <p:extLst>
      <p:ext uri="{BB962C8B-B14F-4D97-AF65-F5344CB8AC3E}">
        <p14:creationId xmlns:p14="http://schemas.microsoft.com/office/powerpoint/2010/main" val="365212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A1C5-EEAA-FCCA-0390-0A62D186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63" y="1365722"/>
            <a:ext cx="9281160" cy="1395984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       About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38C15-EF16-8053-A4BE-355F6044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242" y="3780692"/>
            <a:ext cx="11640965" cy="28243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+mj-lt"/>
              </a:rPr>
              <a:t>This project’s aim to build a blog website dedicated to helping students to learn about new technologies such as DevOps and cloud computing.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Students and Teacher can give their feedback regarding any issues related to problem they faced while learning from this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49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58B4-BEBE-E055-1BA5-7A8AA593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F199-871B-2BD1-42D7-C61139AB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78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3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Knowledge of HTML(Hyper Text Markup Language)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Knowledge of CSS (will used for designing)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Basic knowledge of Cloud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AWS Amplify(will use for Web Hosting)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AWS Cognito (for authentication)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57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F709-E7DB-78E8-C4F8-E85C63B0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371600"/>
            <a:ext cx="3200400" cy="859154"/>
          </a:xfrm>
        </p:spPr>
        <p:txBody>
          <a:bodyPr>
            <a:normAutofit/>
          </a:bodyPr>
          <a:lstStyle/>
          <a:p>
            <a:r>
              <a:rPr lang="en-IN" sz="4000" dirty="0"/>
              <a:t>Task flow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7F4C89-D5BF-970E-841C-D0C91CCB7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11892" y="2753675"/>
            <a:ext cx="2438405" cy="24384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E1DD3-6617-57F7-A360-9C7DDCDD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" y="198120"/>
            <a:ext cx="8168640" cy="6477000"/>
          </a:xfrm>
        </p:spPr>
        <p:txBody>
          <a:bodyPr>
            <a:normAutofit/>
          </a:bodyPr>
          <a:lstStyle/>
          <a:p>
            <a:r>
              <a:rPr lang="en-IN" sz="2000" dirty="0"/>
              <a:t>1. Plan and Design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Plan and design the website layout including the menu, header,      footer and content sections.</a:t>
            </a:r>
          </a:p>
          <a:p>
            <a:r>
              <a:rPr lang="en-IN" sz="2000" dirty="0"/>
              <a:t>2. Create HTML Structure: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reate the HTML structure of the website, including the header, menu, content sections, and footer.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accent2"/>
                </a:solidFill>
              </a:rPr>
              <a:t>3. </a:t>
            </a:r>
            <a:r>
              <a:rPr lang="en-IN" sz="2000" b="0" i="0" dirty="0">
                <a:solidFill>
                  <a:schemeClr val="accent2"/>
                </a:solidFill>
                <a:effectLst/>
              </a:rPr>
              <a:t>Add CSS styles:</a:t>
            </a:r>
            <a:endParaRPr lang="en-IN" sz="20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After creating the HTML structure, add CSS styles to the website to make it visually appealing and responsive.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US" sz="2000" b="0" i="0" dirty="0">
                <a:solidFill>
                  <a:schemeClr val="accent2"/>
                </a:solidFill>
                <a:effectLst/>
              </a:rPr>
              <a:t>4. Develop content: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Develop the content for the website, including blog posts, articles, and tutorials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5. Deploying it on the cloud: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Will deploy this website using AWS Amplify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IN" sz="2000" dirty="0">
              <a:solidFill>
                <a:schemeClr val="accent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97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17B5-8150-E7D7-4A23-9CA9CB95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20980"/>
            <a:ext cx="10058400" cy="1100328"/>
          </a:xfrm>
        </p:spPr>
        <p:txBody>
          <a:bodyPr/>
          <a:lstStyle/>
          <a:p>
            <a:r>
              <a:rPr lang="en-IN" dirty="0"/>
              <a:t>                Approach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6CB536-A1F3-2D2A-2225-4526AAAB47F9}"/>
              </a:ext>
            </a:extLst>
          </p:cNvPr>
          <p:cNvSpPr/>
          <p:nvPr/>
        </p:nvSpPr>
        <p:spPr>
          <a:xfrm>
            <a:off x="1085087" y="1666494"/>
            <a:ext cx="1737360" cy="1463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</a:rPr>
              <a:t>website's purpose and target audience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10CD1-2E29-531C-B297-292EA58E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684020"/>
            <a:ext cx="1737361" cy="1463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dirty="0"/>
              <a:t>Coding and Designing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234BA-5ECA-23AD-E1A2-398C0D473222}"/>
              </a:ext>
            </a:extLst>
          </p:cNvPr>
          <p:cNvSpPr/>
          <p:nvPr/>
        </p:nvSpPr>
        <p:spPr>
          <a:xfrm>
            <a:off x="9064752" y="3147060"/>
            <a:ext cx="1737360" cy="1463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Integrating social media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9A84C-6083-FEA9-132D-28C9645FD9D8}"/>
              </a:ext>
            </a:extLst>
          </p:cNvPr>
          <p:cNvSpPr/>
          <p:nvPr/>
        </p:nvSpPr>
        <p:spPr>
          <a:xfrm>
            <a:off x="1231392" y="4610100"/>
            <a:ext cx="1737360" cy="1463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 to cloud using Amplify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59C091-7CFB-704D-C8D3-99860BFB7E44}"/>
              </a:ext>
            </a:extLst>
          </p:cNvPr>
          <p:cNvSpPr/>
          <p:nvPr/>
        </p:nvSpPr>
        <p:spPr>
          <a:xfrm>
            <a:off x="5788152" y="4610100"/>
            <a:ext cx="1737360" cy="1463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Will provide authentication using AWS Cognito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836461-7370-0657-AC0C-7EC63E93B884}"/>
              </a:ext>
            </a:extLst>
          </p:cNvPr>
          <p:cNvSpPr/>
          <p:nvPr/>
        </p:nvSpPr>
        <p:spPr>
          <a:xfrm>
            <a:off x="3310128" y="2084070"/>
            <a:ext cx="2136648" cy="563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9374B90C-CBB5-FFED-C969-9926851DFEE8}"/>
              </a:ext>
            </a:extLst>
          </p:cNvPr>
          <p:cNvSpPr/>
          <p:nvPr/>
        </p:nvSpPr>
        <p:spPr>
          <a:xfrm>
            <a:off x="7086600" y="472440"/>
            <a:ext cx="3048000" cy="1211580"/>
          </a:xfrm>
          <a:prstGeom prst="curvedDownArrow">
            <a:avLst>
              <a:gd name="adj1" fmla="val 25000"/>
              <a:gd name="adj2" fmla="val 24641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951C55A-16F7-1AE5-CA26-B4D31FC8C7E5}"/>
              </a:ext>
            </a:extLst>
          </p:cNvPr>
          <p:cNvSpPr/>
          <p:nvPr/>
        </p:nvSpPr>
        <p:spPr>
          <a:xfrm>
            <a:off x="9549385" y="1321308"/>
            <a:ext cx="780286" cy="1604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0DB4D031-B150-9AEF-2B9F-F920F4E7AD8F}"/>
              </a:ext>
            </a:extLst>
          </p:cNvPr>
          <p:cNvSpPr/>
          <p:nvPr/>
        </p:nvSpPr>
        <p:spPr>
          <a:xfrm>
            <a:off x="3310128" y="4937760"/>
            <a:ext cx="2282952" cy="56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18250AFF-3FE7-3249-5BEE-EF95010317D8}"/>
              </a:ext>
            </a:extLst>
          </p:cNvPr>
          <p:cNvSpPr/>
          <p:nvPr/>
        </p:nvSpPr>
        <p:spPr>
          <a:xfrm>
            <a:off x="9064750" y="4613910"/>
            <a:ext cx="1280161" cy="1211580"/>
          </a:xfrm>
          <a:prstGeom prst="leftUpArrow">
            <a:avLst>
              <a:gd name="adj1" fmla="val 25000"/>
              <a:gd name="adj2" fmla="val 31159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624E0484-8BD5-B58B-E71E-56A1C7F9BD89}"/>
              </a:ext>
            </a:extLst>
          </p:cNvPr>
          <p:cNvSpPr/>
          <p:nvPr/>
        </p:nvSpPr>
        <p:spPr>
          <a:xfrm>
            <a:off x="7696200" y="5132070"/>
            <a:ext cx="1478280" cy="6286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1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BFEB-9655-76C1-4928-24E88257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/>
              <a:t>   </a:t>
            </a:r>
            <a:r>
              <a:rPr lang="en-IN" sz="9600">
                <a:latin typeface="+mn-lt"/>
              </a:rPr>
              <a:t>THANKYOU!</a:t>
            </a:r>
            <a:endParaRPr lang="en-IN" sz="96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41443-9EBA-B2C8-6FDC-B6B4F02BE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Name -  Anurag Singh       Sap Id- 500087714     Batch – B4 CCVT (N.H)</a:t>
            </a:r>
          </a:p>
        </p:txBody>
      </p:sp>
    </p:spTree>
    <p:extLst>
      <p:ext uri="{BB962C8B-B14F-4D97-AF65-F5344CB8AC3E}">
        <p14:creationId xmlns:p14="http://schemas.microsoft.com/office/powerpoint/2010/main" val="1952448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2275</TotalTime>
  <Words>261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Wood Type</vt:lpstr>
      <vt:lpstr>                BLOG WEBSITE   </vt:lpstr>
      <vt:lpstr>       About Project</vt:lpstr>
      <vt:lpstr> Requirements</vt:lpstr>
      <vt:lpstr>Task flow </vt:lpstr>
      <vt:lpstr>                Approach  </vt:lpstr>
      <vt:lpstr>   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Chit Chat application                (using socket programming )</dc:title>
  <dc:creator>Anurag Singh</dc:creator>
  <cp:lastModifiedBy>Anurag Singh</cp:lastModifiedBy>
  <cp:revision>15</cp:revision>
  <dcterms:created xsi:type="dcterms:W3CDTF">2023-04-13T08:37:36Z</dcterms:created>
  <dcterms:modified xsi:type="dcterms:W3CDTF">2023-04-28T06:45:33Z</dcterms:modified>
</cp:coreProperties>
</file>