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:</a:t>
            </a:r>
            <a:r>
              <a:rPr lang="en-US" dirty="0"/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Anurag Ugargol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KLS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Gogte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9BA992-B2E8-A1D1-94B2-D7B745663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66861"/>
            <a:ext cx="11527643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enhances data security by hiding information in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an additional layer of security beyond encryption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implements data hiding and extraction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include multi-layer encryption and AI-based detection prevention.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561961-191E-A098-2699-C77E417A8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66861"/>
            <a:ext cx="9171229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security by integrating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detection evasion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or audio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non-technical users.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263641-7D11-45B6-3B70-C8B08CA2E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23339"/>
            <a:ext cx="11124854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rise in cyber threats, secure communication is crucial.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can attract hackers' attention.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hidden layer of security by embedding data in images.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develop a secure method for hiding sensitive information within 	images to prevent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59E7BB-2895-DC51-E076-0798EB50B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403362"/>
            <a:ext cx="9015610" cy="293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Pillow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Method: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LSB (Least Significant Bit)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DC2094-8D22-D07A-F2A4-F9D706ADB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6028"/>
            <a:ext cx="8171019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LSB technique for secure data embedding in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hide text or even small files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data is nearly undetectable without the extraction key.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different image formats like PNG, BMP, and JPG.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sensitive information without raising suspicion.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216511-7B26-D8B2-FC25-88CB5514A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6028"/>
            <a:ext cx="8258992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for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whistleblowers for confidential data transmission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for protecting proprietary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looking for secure personal data storage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 descr="A black rock on a white background&#10;&#10;AI-generated content may be incorrect.">
            <a:extLst>
              <a:ext uri="{FF2B5EF4-FFF2-40B4-BE49-F238E27FC236}">
                <a16:creationId xmlns:a16="http://schemas.microsoft.com/office/drawing/2014/main" id="{FE3C485D-24B4-780C-B607-AB8192B2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753" y="1232452"/>
            <a:ext cx="6979811" cy="39261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1330A-3B54-8A3C-4891-B933E43ABBEE}"/>
              </a:ext>
            </a:extLst>
          </p:cNvPr>
          <p:cNvSpPr txBox="1"/>
          <p:nvPr/>
        </p:nvSpPr>
        <p:spPr>
          <a:xfrm>
            <a:off x="1699404" y="5486400"/>
            <a:ext cx="16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Encryption GUI 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black rock on a white surface&#10;&#10;AI-generated content may be incorrect.">
            <a:extLst>
              <a:ext uri="{FF2B5EF4-FFF2-40B4-BE49-F238E27FC236}">
                <a16:creationId xmlns:a16="http://schemas.microsoft.com/office/drawing/2014/main" id="{BB653CC0-A4DB-3B0E-2DFC-7190963B1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916" y="1335969"/>
            <a:ext cx="5362756" cy="35751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45EA8-D944-0464-9DAF-17B3549A00F1}"/>
              </a:ext>
            </a:extLst>
          </p:cNvPr>
          <p:cNvSpPr txBox="1"/>
          <p:nvPr/>
        </p:nvSpPr>
        <p:spPr>
          <a:xfrm>
            <a:off x="1923691" y="5564038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Encrypted Image </a:t>
            </a:r>
          </a:p>
        </p:txBody>
      </p:sp>
    </p:spTree>
    <p:extLst>
      <p:ext uri="{BB962C8B-B14F-4D97-AF65-F5344CB8AC3E}">
        <p14:creationId xmlns:p14="http://schemas.microsoft.com/office/powerpoint/2010/main" val="145349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3C485D-24B4-780C-B607-AB8192B2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70753" y="1232452"/>
            <a:ext cx="6979811" cy="39261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1330A-3B54-8A3C-4891-B933E43ABBEE}"/>
              </a:ext>
            </a:extLst>
          </p:cNvPr>
          <p:cNvSpPr txBox="1"/>
          <p:nvPr/>
        </p:nvSpPr>
        <p:spPr>
          <a:xfrm>
            <a:off x="1699404" y="5486400"/>
            <a:ext cx="169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Decryption GUI </a:t>
            </a:r>
          </a:p>
        </p:txBody>
      </p:sp>
    </p:spTree>
    <p:extLst>
      <p:ext uri="{BB962C8B-B14F-4D97-AF65-F5344CB8AC3E}">
        <p14:creationId xmlns:p14="http://schemas.microsoft.com/office/powerpoint/2010/main" val="40759170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41</TotalTime>
  <Words>311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:Secure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Anurag Ugargol</cp:lastModifiedBy>
  <cp:revision>26</cp:revision>
  <dcterms:created xsi:type="dcterms:W3CDTF">2021-05-26T16:50:10Z</dcterms:created>
  <dcterms:modified xsi:type="dcterms:W3CDTF">2025-02-20T05:36:19Z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