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59" r:id="rId5"/>
    <p:sldId id="261" r:id="rId6"/>
    <p:sldId id="257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676D04-B4FA-49AA-980A-C0F16BA8DAC4}" v="4" dt="2024-10-28T08:50:22.1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67F1-5920-42DD-B036-48FBB4DADB49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3BB9-C4EE-44BA-BC8C-21173773F12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984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67F1-5920-42DD-B036-48FBB4DADB49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3BB9-C4EE-44BA-BC8C-21173773F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4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67F1-5920-42DD-B036-48FBB4DADB49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3BB9-C4EE-44BA-BC8C-21173773F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66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67F1-5920-42DD-B036-48FBB4DADB49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3BB9-C4EE-44BA-BC8C-21173773F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08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67F1-5920-42DD-B036-48FBB4DADB49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3BB9-C4EE-44BA-BC8C-21173773F12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214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67F1-5920-42DD-B036-48FBB4DADB49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3BB9-C4EE-44BA-BC8C-21173773F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61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67F1-5920-42DD-B036-48FBB4DADB49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3BB9-C4EE-44BA-BC8C-21173773F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424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67F1-5920-42DD-B036-48FBB4DADB49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3BB9-C4EE-44BA-BC8C-21173773F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55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67F1-5920-42DD-B036-48FBB4DADB49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3BB9-C4EE-44BA-BC8C-21173773F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81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9667F1-5920-42DD-B036-48FBB4DADB49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793BB9-C4EE-44BA-BC8C-21173773F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62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67F1-5920-42DD-B036-48FBB4DADB49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3BB9-C4EE-44BA-BC8C-21173773F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00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9667F1-5920-42DD-B036-48FBB4DADB49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D793BB9-C4EE-44BA-BC8C-21173773F12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74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61308-082E-F648-09EA-D797D681AA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Laravel Course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2996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D6441-FA52-5AD3-3269-E097B37B4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948CA-D00E-0DEB-13FE-3D0CB18A8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This course gives an introduction to Laravel framework for PHP</a:t>
            </a:r>
          </a:p>
          <a:p>
            <a:r>
              <a:rPr lang="en-US" sz="3200" dirty="0"/>
              <a:t>This course touches fundamental topics of Laravel and also gives practical project like developing a simple crud application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923657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78B9C-9FC0-D045-BC02-EB3833B47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Module 1</a:t>
            </a:r>
            <a:r>
              <a:rPr lang="en-US" dirty="0"/>
              <a:t>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853BD-3945-B646-3019-24B54EE76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12664"/>
            <a:ext cx="10515600" cy="5211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This module gives an overview of Laravel framework like its </a:t>
            </a:r>
          </a:p>
          <a:p>
            <a:r>
              <a:rPr lang="en-US" sz="2400" dirty="0"/>
              <a:t>1. Usage – For developing website through </a:t>
            </a:r>
            <a:r>
              <a:rPr lang="en-US" sz="2400" dirty="0" err="1"/>
              <a:t>php</a:t>
            </a:r>
            <a:r>
              <a:rPr lang="en-US" sz="2400" dirty="0"/>
              <a:t> which are scalable and maintainable</a:t>
            </a:r>
          </a:p>
          <a:p>
            <a:r>
              <a:rPr lang="en-US" sz="2400" dirty="0"/>
              <a:t>2. Advantages in using it – Easy syntax with scalable and maintainable code structure</a:t>
            </a:r>
          </a:p>
          <a:p>
            <a:pPr lvl="1"/>
            <a:r>
              <a:rPr lang="en-US" sz="2400" dirty="0"/>
              <a:t> Large communities</a:t>
            </a:r>
          </a:p>
          <a:p>
            <a:pPr lvl="1"/>
            <a:r>
              <a:rPr lang="en-US" sz="2400" dirty="0"/>
              <a:t> Modern Features like eloquent ORM for database interactions</a:t>
            </a:r>
          </a:p>
          <a:p>
            <a:pPr lvl="1"/>
            <a:r>
              <a:rPr lang="en-US" sz="2400" dirty="0"/>
              <a:t> Blade templating for views</a:t>
            </a:r>
          </a:p>
          <a:p>
            <a:r>
              <a:rPr lang="en-US" sz="2400" dirty="0"/>
              <a:t>3. Introduction to MVC architecture – Model, View, Controller Architecture for code structure</a:t>
            </a:r>
          </a:p>
        </p:txBody>
      </p:sp>
    </p:spTree>
    <p:extLst>
      <p:ext uri="{BB962C8B-B14F-4D97-AF65-F5344CB8AC3E}">
        <p14:creationId xmlns:p14="http://schemas.microsoft.com/office/powerpoint/2010/main" val="2610552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998C-B8A4-A46D-592B-404E95C5A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Module 2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A911D-656B-10AE-797F-93B70DA5E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2104102"/>
            <a:ext cx="10515600" cy="5093109"/>
          </a:xfrm>
        </p:spPr>
        <p:txBody>
          <a:bodyPr>
            <a:normAutofit/>
          </a:bodyPr>
          <a:lstStyle/>
          <a:p>
            <a:pPr marL="292608" lvl="1" indent="0">
              <a:lnSpc>
                <a:spcPct val="100000"/>
              </a:lnSpc>
              <a:buNone/>
            </a:pPr>
            <a:r>
              <a:rPr lang="en-US" sz="2400" dirty="0"/>
              <a:t>This module covers lesson for developing a simple crud application using Laravel, it covered following topics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Creating Active records – Allows to work with database using an object-oriented approach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Working with view – The view handles how the data will be represented to the user. It is made by using blade templating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Working with controller – It is the middleman between model and view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Routing – Handling http requests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24319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5A354-00E0-BE39-A27B-1CD871487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992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Eloquent ORM – For interaction with database with the help of active record pattern</a:t>
            </a:r>
          </a:p>
          <a:p>
            <a:pPr marL="0" indent="0">
              <a:buNone/>
            </a:pPr>
            <a:r>
              <a:rPr lang="en-US" sz="2400" dirty="0"/>
              <a:t>MVC Architecture – Follows Model, View and Controller architecture which make the application scalable and maintainable</a:t>
            </a:r>
          </a:p>
          <a:p>
            <a:pPr marL="0" indent="0">
              <a:buNone/>
            </a:pPr>
            <a:r>
              <a:rPr lang="en-US" sz="2400" dirty="0"/>
              <a:t>Blade Templating – For view handling, blade templating</a:t>
            </a:r>
          </a:p>
          <a:p>
            <a:pPr marL="0" indent="0">
              <a:buNone/>
            </a:pPr>
            <a:r>
              <a:rPr lang="en-US" sz="2400" dirty="0"/>
              <a:t>Artisan CLI – command line interface for Laravel and for automation of boiler plate</a:t>
            </a:r>
          </a:p>
          <a:p>
            <a:pPr marL="0" indent="0">
              <a:buNone/>
            </a:pPr>
            <a:r>
              <a:rPr lang="en-US" sz="2400" dirty="0"/>
              <a:t>Easy Routing – Laravel makes routing easy and streamlined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45DC9CF-24A3-90D2-7809-1832D2606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454"/>
            <a:ext cx="10058400" cy="1450757"/>
          </a:xfrm>
        </p:spPr>
        <p:txBody>
          <a:bodyPr/>
          <a:lstStyle/>
          <a:p>
            <a:r>
              <a:rPr lang="en-US" b="1" dirty="0"/>
              <a:t>Key Features</a:t>
            </a:r>
            <a:r>
              <a:rPr lang="en-US" dirty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1944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54D4C0-D612-15C5-E96F-7B19D4B77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574" y="1014075"/>
            <a:ext cx="6820852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841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56BA-9285-E7E1-E813-F35B3C62C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Thank You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123607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</TotalTime>
  <Words>247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Laravel Course</vt:lpstr>
      <vt:lpstr>Overview</vt:lpstr>
      <vt:lpstr>Module 1 </vt:lpstr>
      <vt:lpstr>Module 2</vt:lpstr>
      <vt:lpstr>Key Features 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nikitavishwakarma227@outlook.com</dc:creator>
  <cp:lastModifiedBy>nikitavishwakarma227@outlook.com</cp:lastModifiedBy>
  <cp:revision>2</cp:revision>
  <dcterms:created xsi:type="dcterms:W3CDTF">2024-10-27T11:46:11Z</dcterms:created>
  <dcterms:modified xsi:type="dcterms:W3CDTF">2024-10-28T09:10:55Z</dcterms:modified>
</cp:coreProperties>
</file>