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7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8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1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10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0823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65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31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99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242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4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5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6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7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9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0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9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88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516" y="1631160"/>
            <a:ext cx="6155703" cy="952892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516" y="3246310"/>
            <a:ext cx="6620968" cy="861420"/>
          </a:xfrm>
        </p:spPr>
        <p:txBody>
          <a:bodyPr>
            <a:normAutofit/>
          </a:bodyPr>
          <a:lstStyle/>
          <a:p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End-to-End ETL using Python &amp; </a:t>
            </a:r>
            <a:r>
              <a:rPr sz="1800" dirty="0" err="1"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Presented by: Anurag Atkar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151F1-2468-4D47-F1D6-AB446A9BCF39}"/>
              </a:ext>
            </a:extLst>
          </p:cNvPr>
          <p:cNvSpPr txBox="1"/>
          <p:nvPr/>
        </p:nvSpPr>
        <p:spPr>
          <a:xfrm>
            <a:off x="1177513" y="1613652"/>
            <a:ext cx="6788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Healthcare Revenue Cycle Management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D8E1A0-B9A6-F468-7EE1-6D8E3E8B516A}"/>
              </a:ext>
            </a:extLst>
          </p:cNvPr>
          <p:cNvSpPr txBox="1"/>
          <p:nvPr/>
        </p:nvSpPr>
        <p:spPr>
          <a:xfrm>
            <a:off x="3252247" y="2275910"/>
            <a:ext cx="5513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(RCM)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Total Revenue:</a:t>
            </a:r>
          </a:p>
          <a:p>
            <a:r>
              <a:rPr dirty="0"/>
              <a:t>SELECT hospital, SUM(</a:t>
            </a:r>
            <a:r>
              <a:rPr dirty="0" err="1"/>
              <a:t>paid_amount</a:t>
            </a:r>
            <a:r>
              <a:rPr dirty="0"/>
              <a:t>) AS revenue FROM transactions GROUP BY hospital;</a:t>
            </a:r>
          </a:p>
          <a:p>
            <a:r>
              <a:rPr dirty="0"/>
              <a:t>Duplicate Check:</a:t>
            </a:r>
          </a:p>
          <a:p>
            <a:r>
              <a:rPr dirty="0"/>
              <a:t>SELECT </a:t>
            </a:r>
            <a:r>
              <a:rPr dirty="0" err="1"/>
              <a:t>patient_id</a:t>
            </a:r>
            <a:r>
              <a:rPr dirty="0"/>
              <a:t>, COUNT(*) FROM patients GROUP BY </a:t>
            </a:r>
            <a:r>
              <a:rPr dirty="0" err="1"/>
              <a:t>patient_id</a:t>
            </a:r>
            <a:r>
              <a:rPr dirty="0"/>
              <a:t> HAVING COUNT(*) &gt; 1;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Output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✅ </a:t>
            </a:r>
            <a:r>
              <a:rPr lang="en-US" dirty="0"/>
              <a:t>Clean, merged, and query-ready dataset in </a:t>
            </a:r>
            <a:r>
              <a:rPr lang="en-US" dirty="0" err="1"/>
              <a:t>BigQuery</a:t>
            </a:r>
            <a:r>
              <a:rPr lang="en-US" dirty="0"/>
              <a:t>.</a:t>
            </a:r>
          </a:p>
          <a:p>
            <a:endParaRPr dirty="0"/>
          </a:p>
          <a:p>
            <a:r>
              <a:rPr dirty="0"/>
              <a:t>✅ Patient history with SCD</a:t>
            </a:r>
            <a:endParaRPr lang="en-IN" dirty="0"/>
          </a:p>
          <a:p>
            <a:endParaRPr dirty="0"/>
          </a:p>
          <a:p>
            <a:r>
              <a:rPr dirty="0"/>
              <a:t>✅ Data ready for dashboarding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A2D6-0F34-195E-AEDB-580EF533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876" y="858301"/>
            <a:ext cx="7055380" cy="1400530"/>
          </a:xfrm>
        </p:spPr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11D8D-78A7-0201-8696-7A4EB1B47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541" y="2258831"/>
            <a:ext cx="6157562" cy="2543672"/>
          </a:xfrm>
        </p:spPr>
        <p:txBody>
          <a:bodyPr/>
          <a:lstStyle/>
          <a:p>
            <a:r>
              <a:rPr lang="en-IN" dirty="0"/>
              <a:t>Questions &amp; Discussion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118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Built an end-to-end ETL pipeline for healthcare billing data.</a:t>
            </a:r>
            <a:br>
              <a:rPr lang="en-IN" dirty="0"/>
            </a:br>
            <a:endParaRPr dirty="0"/>
          </a:p>
          <a:p>
            <a:r>
              <a:rPr lang="en-US" dirty="0"/>
              <a:t>Unify and clean hospital billing and claim data from multiple sources.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Load cleaned data into </a:t>
            </a:r>
            <a:r>
              <a:rPr lang="en-US" dirty="0" err="1"/>
              <a:t>BigQuery</a:t>
            </a:r>
            <a:r>
              <a:rPr lang="en-US" dirty="0"/>
              <a:t> for centralized analysis.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Hospitals: Hospital A and Hospital B</a:t>
            </a:r>
            <a:r>
              <a:rPr lang="en-IN" dirty="0"/>
              <a:t> (MySQL Tables)</a:t>
            </a:r>
            <a:br>
              <a:rPr lang="en-IN" dirty="0"/>
            </a:br>
            <a:endParaRPr dirty="0"/>
          </a:p>
          <a:p>
            <a:r>
              <a:rPr dirty="0"/>
              <a:t>File Types:</a:t>
            </a:r>
            <a:r>
              <a:rPr lang="en-IN" dirty="0"/>
              <a:t> </a:t>
            </a:r>
            <a:r>
              <a:rPr dirty="0"/>
              <a:t>CSV: Claims, CPT Codes</a:t>
            </a:r>
            <a:br>
              <a:rPr lang="en-IN" dirty="0"/>
            </a:br>
            <a:endParaRPr dirty="0"/>
          </a:p>
          <a:p>
            <a:r>
              <a:rPr lang="en-IN" dirty="0"/>
              <a:t>CSV files </a:t>
            </a:r>
            <a:r>
              <a:rPr dirty="0"/>
              <a:t>: Patients, Providers, Transactions, Encounters, Departments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(pandas): ETL and cleaning</a:t>
            </a:r>
          </a:p>
          <a:p>
            <a:r>
              <a:t>Google BigQuery: Data warehouse</a:t>
            </a:r>
          </a:p>
          <a:p>
            <a:r>
              <a:t>dotenv: Credential management</a:t>
            </a:r>
          </a:p>
          <a:p>
            <a:r>
              <a:t>SQL: Analysis</a:t>
            </a:r>
          </a:p>
          <a:p>
            <a:r>
              <a:t>SCD Type 2: Track patient history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Folder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.env: Secrets and credentials</a:t>
            </a:r>
          </a:p>
          <a:p>
            <a:r>
              <a:t>config.py: GCP config (project ID, dataset)</a:t>
            </a:r>
          </a:p>
          <a:p>
            <a:r>
              <a:t>extract.py: Load raw files</a:t>
            </a:r>
          </a:p>
          <a:p>
            <a:r>
              <a:t>transform.py: Clean, rename, deduplicate</a:t>
            </a:r>
          </a:p>
          <a:p>
            <a:r>
              <a:t>load.py: Load to BigQuery</a:t>
            </a:r>
          </a:p>
          <a:p>
            <a:r>
              <a:t>main.py: Main driver for ETL pipeline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Phase 1: Extract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MySQL and read CSV files.</a:t>
            </a:r>
          </a:p>
          <a:p>
            <a:endParaRPr lang="en-US" dirty="0"/>
          </a:p>
          <a:p>
            <a:r>
              <a:rPr lang="en-US" dirty="0"/>
              <a:t>Extract: Load CSV &amp; database dumps</a:t>
            </a:r>
          </a:p>
          <a:p>
            <a:endParaRPr lang="en-US" dirty="0"/>
          </a:p>
          <a:p>
            <a:r>
              <a:rPr lang="en-IN" dirty="0"/>
              <a:t>Functions: </a:t>
            </a:r>
            <a:r>
              <a:rPr lang="en-IN" dirty="0" err="1"/>
              <a:t>extract_csv</a:t>
            </a:r>
            <a:r>
              <a:rPr lang="en-IN" dirty="0"/>
              <a:t>, </a:t>
            </a:r>
            <a:r>
              <a:rPr lang="en-IN" dirty="0" err="1"/>
              <a:t>extract_mysql</a:t>
            </a:r>
            <a:r>
              <a:rPr lang="en-IN" dirty="0"/>
              <a:t>, </a:t>
            </a:r>
            <a:r>
              <a:rPr lang="en-IN" dirty="0" err="1"/>
              <a:t>extract_cpt_codes</a:t>
            </a:r>
            <a:endParaRPr lang="en-IN" dirty="0"/>
          </a:p>
          <a:p>
            <a:endParaRPr lang="en-IN" dirty="0"/>
          </a:p>
          <a:p>
            <a:r>
              <a:rPr lang="en-US" dirty="0"/>
              <a:t>Handles missing file errors and returns data as pandas </a:t>
            </a:r>
            <a:r>
              <a:rPr lang="en-US" dirty="0" err="1"/>
              <a:t>DataFrames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F985E-90D2-37AA-A087-BEC039A47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Phase 2: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66118-D1CE-7D07-952F-80E24FA07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Rename columns for consistency (e.g. </a:t>
            </a:r>
            <a:r>
              <a:rPr lang="en-IN" dirty="0" err="1"/>
              <a:t>PatientID</a:t>
            </a:r>
            <a:r>
              <a:rPr lang="en-IN" dirty="0"/>
              <a:t> → </a:t>
            </a:r>
            <a:r>
              <a:rPr lang="en-IN" dirty="0" err="1"/>
              <a:t>patient_id</a:t>
            </a:r>
            <a:r>
              <a:rPr lang="en-IN" dirty="0"/>
              <a:t>).</a:t>
            </a:r>
          </a:p>
          <a:p>
            <a:endParaRPr lang="en-IN" dirty="0"/>
          </a:p>
          <a:p>
            <a:r>
              <a:rPr lang="en-IN" dirty="0"/>
              <a:t>Standardize gender, format dates, and Remove </a:t>
            </a:r>
            <a:r>
              <a:rPr lang="en-IN" dirty="0" err="1"/>
              <a:t>Dublicate</a:t>
            </a:r>
            <a:r>
              <a:rPr lang="en-IN" dirty="0"/>
              <a:t> values.</a:t>
            </a:r>
          </a:p>
          <a:p>
            <a:endParaRPr lang="en-IN" dirty="0"/>
          </a:p>
          <a:p>
            <a:r>
              <a:rPr lang="en-IN" dirty="0"/>
              <a:t>Add 'hospital' column for source tracking.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4557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SCD Type 2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Tracks patient history over time</a:t>
            </a:r>
          </a:p>
          <a:p>
            <a:r>
              <a:rPr lang="en-US" dirty="0"/>
              <a:t>Columns used to track changes :</a:t>
            </a:r>
          </a:p>
          <a:p>
            <a:r>
              <a:rPr lang="en-US" dirty="0" err="1"/>
              <a:t>start_date</a:t>
            </a:r>
            <a:endParaRPr lang="en-US" dirty="0"/>
          </a:p>
          <a:p>
            <a:r>
              <a:rPr lang="en-US" dirty="0" err="1"/>
              <a:t>end_date</a:t>
            </a:r>
            <a:endParaRPr lang="en-US" dirty="0"/>
          </a:p>
          <a:p>
            <a:r>
              <a:rPr lang="en-US" dirty="0" err="1"/>
              <a:t>is_active</a:t>
            </a:r>
            <a:endParaRPr lang="en-US" dirty="0"/>
          </a:p>
          <a:p>
            <a:r>
              <a:rPr dirty="0"/>
              <a:t>Old records marked inactive, new inserted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Phase 3: Load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load_to_bigquery</a:t>
            </a:r>
            <a:r>
              <a:rPr lang="en-US" dirty="0"/>
              <a:t>() to push data to </a:t>
            </a:r>
            <a:r>
              <a:rPr lang="en-US" dirty="0" err="1"/>
              <a:t>BigQuery</a:t>
            </a:r>
            <a:r>
              <a:rPr lang="en-US" dirty="0"/>
              <a:t> tables.</a:t>
            </a:r>
          </a:p>
          <a:p>
            <a:endParaRPr lang="en-US" dirty="0"/>
          </a:p>
          <a:p>
            <a:r>
              <a:rPr lang="en-US" dirty="0"/>
              <a:t>Tables follow star schema: dimensions (dim_) and facts (fact_).</a:t>
            </a:r>
          </a:p>
          <a:p>
            <a:endParaRPr lang="en-US" dirty="0"/>
          </a:p>
          <a:p>
            <a:r>
              <a:rPr lang="en-US" dirty="0"/>
              <a:t>Write mode: WRITE_APPEND for updates.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59</TotalTime>
  <Words>401</Words>
  <Application>Microsoft Office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                     </vt:lpstr>
      <vt:lpstr>Objective</vt:lpstr>
      <vt:lpstr>Data Sources</vt:lpstr>
      <vt:lpstr>Tech Stack</vt:lpstr>
      <vt:lpstr>Folder Structure</vt:lpstr>
      <vt:lpstr>Phase 1: Extract</vt:lpstr>
      <vt:lpstr>Phase 2: Transform</vt:lpstr>
      <vt:lpstr>SCD Type 2 Handling</vt:lpstr>
      <vt:lpstr>Phase 3: Load</vt:lpstr>
      <vt:lpstr>Sample Queries</vt:lpstr>
      <vt:lpstr>Final Output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Anurag Atkar</cp:lastModifiedBy>
  <cp:revision>3</cp:revision>
  <dcterms:created xsi:type="dcterms:W3CDTF">2013-01-27T09:14:16Z</dcterms:created>
  <dcterms:modified xsi:type="dcterms:W3CDTF">2025-08-03T16:33:42Z</dcterms:modified>
  <cp:category/>
</cp:coreProperties>
</file>