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dd2eCO4Q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dd2eCO4Q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HfbpQya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HfbpQya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nPT4ebVW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nPT4ebVW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1CRn0nVY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1CRn0nVY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BIbgGQEI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BIbgGQEI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padRWF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9padRWF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HhV6Bk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HhV6Bk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u00bsHDL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u00bsHDL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YXf3Lyxw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YXf3Lyxw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Jfx0qiN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Jfx0qiN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52dpAZdQ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52dpAZdQ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RakTANQ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RakTANQ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00" y="47225"/>
            <a:ext cx="7618124" cy="50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27" y="107325"/>
            <a:ext cx="7439776" cy="49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" y="100900"/>
            <a:ext cx="7459200" cy="49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91" y="514350"/>
            <a:ext cx="6211020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2695275" y="3564000"/>
            <a:ext cx="442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Members 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Meghna Jena (20051291)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Siddharth Sachdev (20051306)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Akash Nair (20051314)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Anurag Kanungo (2005296)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75" y="66825"/>
            <a:ext cx="7562048" cy="50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75" y="66825"/>
            <a:ext cx="7562052" cy="50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50" y="141125"/>
            <a:ext cx="7337700" cy="48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00" y="178200"/>
            <a:ext cx="72258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0" y="117450"/>
            <a:ext cx="7409200" cy="4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27" y="107325"/>
            <a:ext cx="7439776" cy="49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5" y="76950"/>
            <a:ext cx="7531452" cy="49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50" y="87075"/>
            <a:ext cx="7500900" cy="49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