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TCS Stock Data – Live and Latest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An Internship Project on Stock Price Analysis &amp; Prediction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Presented by: Anurag Dewangan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Submission Date: 26/06/2025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Objective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Analyze historical TCS stock price data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Perform EDA (trends, patterns)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Build two models: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Linear Regression (Machine Learning)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LSTM (Deep Learning)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Predict future closing prices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Overview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Source: Provided via Google Drive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File: TCS_stock_history.csv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Columns: Date, Open, High, Low, Close, Volume, Dividends, Stock Splits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Total Rows: 4,463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Time Period: 2002 to 2024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 Highlights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Consistent upward trend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Occasional spikes in volume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Useful features: Close price, Volume, Prev_Close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Include Screenshots: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Close Price Over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Volume Over Time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Moving Averages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Regression Model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Features Used: Open, High, Low, Volume, Prev_Close, Day_of_Week, Month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Results: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R² Score: ~0.9999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MSE: ~42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Conclusion: Very high accuracy on test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 Model (Deep Learning)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Approach: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Use past 60 days of close prices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Normalize data using MinMaxScaler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LSTM (50 units) + Dense layer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Prediction: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Predicted Next Close Price: ₹</a:t>
            </a:r>
            <a:r>
              <a:rPr lang="en-US"/>
              <a:t>3861.72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&amp; Conclusion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Model        | Accuracy (R²) | Use Case               |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|--------------|---------------|------------------------|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Linear Regr. | ~0.9999       | Fast, explainable      |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LSTM         | N/A (1-step)  | Better for time trends |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Conclusion: Both models are successful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LSTM is better for forecasting future values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Reviewing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by: Anurag Dewangan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Submission Date: 26/06/2025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