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0"/>
  </p:notesMasterIdLst>
  <p:sldIdLst>
    <p:sldId id="256" r:id="rId2"/>
    <p:sldId id="261" r:id="rId3"/>
    <p:sldId id="300" r:id="rId4"/>
    <p:sldId id="304" r:id="rId5"/>
    <p:sldId id="303" r:id="rId6"/>
    <p:sldId id="306" r:id="rId7"/>
    <p:sldId id="275" r:id="rId8"/>
    <p:sldId id="278" r:id="rId9"/>
  </p:sldIdLst>
  <p:sldSz cx="9215438" cy="5143500"/>
  <p:notesSz cx="6858000" cy="9144000"/>
  <p:embeddedFontLst>
    <p:embeddedFont>
      <p:font typeface="Fira Sans Condensed Medium" panose="020B0604020202020204" charset="0"/>
      <p:regular r:id="rId11"/>
      <p:bold r:id="rId12"/>
      <p:italic r:id="rId13"/>
      <p:boldItalic r:id="rId14"/>
    </p:embeddedFont>
    <p:embeddedFont>
      <p:font typeface="Maven Pro" panose="020B0604020202020204" charset="0"/>
      <p:regular r:id="rId15"/>
      <p:bold r:id="rId16"/>
    </p:embeddedFont>
    <p:embeddedFont>
      <p:font typeface="Share Tech" panose="020B0604020202020204" charset="0"/>
      <p:regular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B14"/>
    <a:srgbClr val="FF9973"/>
    <a:srgbClr val="E898AC"/>
    <a:srgbClr val="00C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CE4A6E2-7253-4E53-A71A-8513DF912F47}">
  <a:tblStyle styleId="{9CE4A6E2-7253-4E53-A71A-8513DF912F4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65" autoAdjust="0"/>
    <p:restoredTop sz="94660"/>
  </p:normalViewPr>
  <p:slideViewPr>
    <p:cSldViewPr snapToGrid="0">
      <p:cViewPr varScale="1">
        <p:scale>
          <a:sx n="85" d="100"/>
          <a:sy n="85" d="100"/>
        </p:scale>
        <p:origin x="91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57188" y="685800"/>
            <a:ext cx="61436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57188" y="685800"/>
            <a:ext cx="61436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57188" y="685800"/>
            <a:ext cx="61436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57188" y="685800"/>
            <a:ext cx="61436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6793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57188" y="685800"/>
            <a:ext cx="61436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4916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57188" y="685800"/>
            <a:ext cx="61436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0430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57188" y="685800"/>
            <a:ext cx="61436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0778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g6c52a2e8d8_0_14:notes"/>
          <p:cNvSpPr>
            <a:spLocks noGrp="1" noRot="1" noChangeAspect="1"/>
          </p:cNvSpPr>
          <p:nvPr>
            <p:ph type="sldImg" idx="2"/>
          </p:nvPr>
        </p:nvSpPr>
        <p:spPr>
          <a:xfrm>
            <a:off x="357188" y="685800"/>
            <a:ext cx="61436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8" name="Google Shape;1238;g6c52a2e8d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7"/>
        <p:cNvGrpSpPr/>
        <p:nvPr/>
      </p:nvGrpSpPr>
      <p:grpSpPr>
        <a:xfrm>
          <a:off x="0" y="0"/>
          <a:ext cx="0" cy="0"/>
          <a:chOff x="0" y="0"/>
          <a:chExt cx="0" cy="0"/>
        </a:xfrm>
      </p:grpSpPr>
      <p:sp>
        <p:nvSpPr>
          <p:cNvPr id="1358" name="Google Shape;1358;g6c52a2e8d8_0_18:notes"/>
          <p:cNvSpPr>
            <a:spLocks noGrp="1" noRot="1" noChangeAspect="1"/>
          </p:cNvSpPr>
          <p:nvPr>
            <p:ph type="sldImg" idx="2"/>
          </p:nvPr>
        </p:nvSpPr>
        <p:spPr>
          <a:xfrm>
            <a:off x="357188" y="685800"/>
            <a:ext cx="61436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9" name="Google Shape;1359;g6c52a2e8d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73851" y="751888"/>
            <a:ext cx="6067737"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41">
                <a:solidFill>
                  <a:schemeClr val="lt1"/>
                </a:solidFill>
              </a:defRPr>
            </a:lvl1pPr>
            <a:lvl2pPr lvl="1" algn="ctr">
              <a:spcBef>
                <a:spcPts val="0"/>
              </a:spcBef>
              <a:spcAft>
                <a:spcPts val="0"/>
              </a:spcAft>
              <a:buSzPts val="5200"/>
              <a:buNone/>
              <a:defRPr sz="5241"/>
            </a:lvl2pPr>
            <a:lvl3pPr lvl="2" algn="ctr">
              <a:spcBef>
                <a:spcPts val="0"/>
              </a:spcBef>
              <a:spcAft>
                <a:spcPts val="0"/>
              </a:spcAft>
              <a:buSzPts val="5200"/>
              <a:buNone/>
              <a:defRPr sz="5241"/>
            </a:lvl3pPr>
            <a:lvl4pPr lvl="3" algn="ctr">
              <a:spcBef>
                <a:spcPts val="0"/>
              </a:spcBef>
              <a:spcAft>
                <a:spcPts val="0"/>
              </a:spcAft>
              <a:buSzPts val="5200"/>
              <a:buNone/>
              <a:defRPr sz="5241"/>
            </a:lvl4pPr>
            <a:lvl5pPr lvl="4" algn="ctr">
              <a:spcBef>
                <a:spcPts val="0"/>
              </a:spcBef>
              <a:spcAft>
                <a:spcPts val="0"/>
              </a:spcAft>
              <a:buSzPts val="5200"/>
              <a:buNone/>
              <a:defRPr sz="5241"/>
            </a:lvl5pPr>
            <a:lvl6pPr lvl="5" algn="ctr">
              <a:spcBef>
                <a:spcPts val="0"/>
              </a:spcBef>
              <a:spcAft>
                <a:spcPts val="0"/>
              </a:spcAft>
              <a:buSzPts val="5200"/>
              <a:buNone/>
              <a:defRPr sz="5241"/>
            </a:lvl6pPr>
            <a:lvl7pPr lvl="6" algn="ctr">
              <a:spcBef>
                <a:spcPts val="0"/>
              </a:spcBef>
              <a:spcAft>
                <a:spcPts val="0"/>
              </a:spcAft>
              <a:buSzPts val="5200"/>
              <a:buNone/>
              <a:defRPr sz="5241"/>
            </a:lvl7pPr>
            <a:lvl8pPr lvl="7" algn="ctr">
              <a:spcBef>
                <a:spcPts val="0"/>
              </a:spcBef>
              <a:spcAft>
                <a:spcPts val="0"/>
              </a:spcAft>
              <a:buSzPts val="5200"/>
              <a:buNone/>
              <a:defRPr sz="5241"/>
            </a:lvl8pPr>
            <a:lvl9pPr lvl="8" algn="ctr">
              <a:spcBef>
                <a:spcPts val="0"/>
              </a:spcBef>
              <a:spcAft>
                <a:spcPts val="0"/>
              </a:spcAft>
              <a:buSzPts val="5200"/>
              <a:buNone/>
              <a:defRPr sz="5241"/>
            </a:lvl9pPr>
          </a:lstStyle>
          <a:p>
            <a:endParaRPr/>
          </a:p>
        </p:txBody>
      </p:sp>
      <p:sp>
        <p:nvSpPr>
          <p:cNvPr id="10" name="Google Shape;10;p2"/>
          <p:cNvSpPr txBox="1">
            <a:spLocks noGrp="1"/>
          </p:cNvSpPr>
          <p:nvPr>
            <p:ph type="subTitle" idx="1"/>
          </p:nvPr>
        </p:nvSpPr>
        <p:spPr>
          <a:xfrm>
            <a:off x="2947096" y="2804488"/>
            <a:ext cx="3321246"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22"/>
            </a:lvl2pPr>
            <a:lvl3pPr lvl="2" algn="ctr">
              <a:lnSpc>
                <a:spcPct val="100000"/>
              </a:lnSpc>
              <a:spcBef>
                <a:spcPts val="0"/>
              </a:spcBef>
              <a:spcAft>
                <a:spcPts val="0"/>
              </a:spcAft>
              <a:buSzPts val="2800"/>
              <a:buNone/>
              <a:defRPr sz="2822"/>
            </a:lvl3pPr>
            <a:lvl4pPr lvl="3" algn="ctr">
              <a:lnSpc>
                <a:spcPct val="100000"/>
              </a:lnSpc>
              <a:spcBef>
                <a:spcPts val="0"/>
              </a:spcBef>
              <a:spcAft>
                <a:spcPts val="0"/>
              </a:spcAft>
              <a:buSzPts val="2800"/>
              <a:buNone/>
              <a:defRPr sz="2822"/>
            </a:lvl4pPr>
            <a:lvl5pPr lvl="4" algn="ctr">
              <a:lnSpc>
                <a:spcPct val="100000"/>
              </a:lnSpc>
              <a:spcBef>
                <a:spcPts val="0"/>
              </a:spcBef>
              <a:spcAft>
                <a:spcPts val="0"/>
              </a:spcAft>
              <a:buSzPts val="2800"/>
              <a:buNone/>
              <a:defRPr sz="2822"/>
            </a:lvl5pPr>
            <a:lvl6pPr lvl="5" algn="ctr">
              <a:lnSpc>
                <a:spcPct val="100000"/>
              </a:lnSpc>
              <a:spcBef>
                <a:spcPts val="0"/>
              </a:spcBef>
              <a:spcAft>
                <a:spcPts val="0"/>
              </a:spcAft>
              <a:buSzPts val="2800"/>
              <a:buNone/>
              <a:defRPr sz="2822"/>
            </a:lvl6pPr>
            <a:lvl7pPr lvl="6" algn="ctr">
              <a:lnSpc>
                <a:spcPct val="100000"/>
              </a:lnSpc>
              <a:spcBef>
                <a:spcPts val="0"/>
              </a:spcBef>
              <a:spcAft>
                <a:spcPts val="0"/>
              </a:spcAft>
              <a:buSzPts val="2800"/>
              <a:buNone/>
              <a:defRPr sz="2822"/>
            </a:lvl7pPr>
            <a:lvl8pPr lvl="7" algn="ctr">
              <a:lnSpc>
                <a:spcPct val="100000"/>
              </a:lnSpc>
              <a:spcBef>
                <a:spcPts val="0"/>
              </a:spcBef>
              <a:spcAft>
                <a:spcPts val="0"/>
              </a:spcAft>
              <a:buSzPts val="2800"/>
              <a:buNone/>
              <a:defRPr sz="2822"/>
            </a:lvl8pPr>
            <a:lvl9pPr lvl="8" algn="ctr">
              <a:lnSpc>
                <a:spcPct val="100000"/>
              </a:lnSpc>
              <a:spcBef>
                <a:spcPts val="0"/>
              </a:spcBef>
              <a:spcAft>
                <a:spcPts val="0"/>
              </a:spcAft>
              <a:buSzPts val="2800"/>
              <a:buNone/>
              <a:defRPr sz="2822"/>
            </a:lvl9pPr>
          </a:lstStyle>
          <a:p>
            <a:endParaRPr/>
          </a:p>
        </p:txBody>
      </p:sp>
      <p:sp>
        <p:nvSpPr>
          <p:cNvPr id="11" name="Google Shape;11;p2"/>
          <p:cNvSpPr/>
          <p:nvPr/>
        </p:nvSpPr>
        <p:spPr>
          <a:xfrm>
            <a:off x="1068741" y="1158638"/>
            <a:ext cx="122145"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2139" tIns="92139" rIns="92139" bIns="92139" anchor="ctr" anchorCtr="0">
            <a:noAutofit/>
          </a:bodyPr>
          <a:lstStyle/>
          <a:p>
            <a:pPr marL="0" lvl="0" indent="0" algn="l" rtl="0">
              <a:spcBef>
                <a:spcPts val="0"/>
              </a:spcBef>
              <a:spcAft>
                <a:spcPts val="0"/>
              </a:spcAft>
              <a:buNone/>
            </a:pPr>
            <a:endParaRPr sz="1411"/>
          </a:p>
        </p:txBody>
      </p:sp>
      <p:sp>
        <p:nvSpPr>
          <p:cNvPr id="12" name="Google Shape;12;p2"/>
          <p:cNvSpPr/>
          <p:nvPr/>
        </p:nvSpPr>
        <p:spPr>
          <a:xfrm>
            <a:off x="7860676" y="916059"/>
            <a:ext cx="122383"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2139" tIns="92139" rIns="92139" bIns="92139" anchor="ctr" anchorCtr="0">
            <a:noAutofit/>
          </a:bodyPr>
          <a:lstStyle/>
          <a:p>
            <a:pPr marL="0" lvl="0" indent="0" algn="l" rtl="0">
              <a:spcBef>
                <a:spcPts val="0"/>
              </a:spcBef>
              <a:spcAft>
                <a:spcPts val="0"/>
              </a:spcAft>
              <a:buNone/>
            </a:pPr>
            <a:endParaRPr sz="1411"/>
          </a:p>
        </p:txBody>
      </p:sp>
      <p:sp>
        <p:nvSpPr>
          <p:cNvPr id="13" name="Google Shape;13;p2"/>
          <p:cNvSpPr/>
          <p:nvPr/>
        </p:nvSpPr>
        <p:spPr>
          <a:xfrm>
            <a:off x="5299011" y="2452406"/>
            <a:ext cx="5804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2139" tIns="92139" rIns="92139" bIns="92139" anchor="ctr" anchorCtr="0">
            <a:noAutofit/>
          </a:bodyPr>
          <a:lstStyle/>
          <a:p>
            <a:pPr marL="0" lvl="0" indent="0" algn="l" rtl="0">
              <a:spcBef>
                <a:spcPts val="0"/>
              </a:spcBef>
              <a:spcAft>
                <a:spcPts val="0"/>
              </a:spcAft>
              <a:buNone/>
            </a:pPr>
            <a:endParaRPr sz="1411"/>
          </a:p>
        </p:txBody>
      </p:sp>
      <p:sp>
        <p:nvSpPr>
          <p:cNvPr id="14" name="Google Shape;14;p2"/>
          <p:cNvSpPr/>
          <p:nvPr/>
        </p:nvSpPr>
        <p:spPr>
          <a:xfrm>
            <a:off x="8778071" y="4821496"/>
            <a:ext cx="98825"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2139" tIns="92139" rIns="92139" bIns="92139" anchor="ctr" anchorCtr="0">
            <a:noAutofit/>
          </a:bodyPr>
          <a:lstStyle/>
          <a:p>
            <a:pPr marL="0" lvl="0" indent="0" algn="l" rtl="0">
              <a:spcBef>
                <a:spcPts val="0"/>
              </a:spcBef>
              <a:spcAft>
                <a:spcPts val="0"/>
              </a:spcAft>
              <a:buNone/>
            </a:pPr>
            <a:endParaRPr sz="1411"/>
          </a:p>
        </p:txBody>
      </p:sp>
      <p:sp>
        <p:nvSpPr>
          <p:cNvPr id="15" name="Google Shape;15;p2"/>
          <p:cNvSpPr/>
          <p:nvPr/>
        </p:nvSpPr>
        <p:spPr>
          <a:xfrm>
            <a:off x="277823" y="1557060"/>
            <a:ext cx="58286"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2139" tIns="92139" rIns="92139" bIns="92139" anchor="ctr" anchorCtr="0">
            <a:noAutofit/>
          </a:bodyPr>
          <a:lstStyle/>
          <a:p>
            <a:pPr marL="0" lvl="0" indent="0" algn="l" rtl="0">
              <a:spcBef>
                <a:spcPts val="0"/>
              </a:spcBef>
              <a:spcAft>
                <a:spcPts val="0"/>
              </a:spcAft>
              <a:buNone/>
            </a:pPr>
            <a:endParaRPr sz="1411"/>
          </a:p>
        </p:txBody>
      </p:sp>
      <p:sp>
        <p:nvSpPr>
          <p:cNvPr id="16" name="Google Shape;16;p2"/>
          <p:cNvSpPr/>
          <p:nvPr/>
        </p:nvSpPr>
        <p:spPr>
          <a:xfrm>
            <a:off x="8328233" y="2953681"/>
            <a:ext cx="104899"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2139" tIns="92139" rIns="92139" bIns="92139" anchor="ctr" anchorCtr="0">
            <a:noAutofit/>
          </a:bodyPr>
          <a:lstStyle/>
          <a:p>
            <a:pPr marL="0" lvl="0" indent="0" algn="l" rtl="0">
              <a:spcBef>
                <a:spcPts val="0"/>
              </a:spcBef>
              <a:spcAft>
                <a:spcPts val="0"/>
              </a:spcAft>
              <a:buNone/>
            </a:pPr>
            <a:endParaRPr sz="1411"/>
          </a:p>
        </p:txBody>
      </p:sp>
      <p:grpSp>
        <p:nvGrpSpPr>
          <p:cNvPr id="17" name="Google Shape;17;p2"/>
          <p:cNvGrpSpPr/>
          <p:nvPr/>
        </p:nvGrpSpPr>
        <p:grpSpPr>
          <a:xfrm>
            <a:off x="8328242" y="-434366"/>
            <a:ext cx="190362"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11"/>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11"/>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11"/>
            </a:p>
          </p:txBody>
        </p:sp>
      </p:grpSp>
      <p:sp>
        <p:nvSpPr>
          <p:cNvPr id="21" name="Google Shape;21;p2"/>
          <p:cNvSpPr/>
          <p:nvPr/>
        </p:nvSpPr>
        <p:spPr>
          <a:xfrm>
            <a:off x="8552293" y="1614632"/>
            <a:ext cx="81131"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2139" tIns="92139" rIns="92139" bIns="92139" anchor="ctr" anchorCtr="0">
            <a:noAutofit/>
          </a:bodyPr>
          <a:lstStyle/>
          <a:p>
            <a:pPr marL="0" lvl="0" indent="0" algn="l" rtl="0">
              <a:spcBef>
                <a:spcPts val="0"/>
              </a:spcBef>
              <a:spcAft>
                <a:spcPts val="0"/>
              </a:spcAft>
              <a:buNone/>
            </a:pPr>
            <a:endParaRPr sz="1411"/>
          </a:p>
        </p:txBody>
      </p:sp>
      <p:grpSp>
        <p:nvGrpSpPr>
          <p:cNvPr id="22" name="Google Shape;22;p2"/>
          <p:cNvGrpSpPr/>
          <p:nvPr/>
        </p:nvGrpSpPr>
        <p:grpSpPr>
          <a:xfrm>
            <a:off x="3114893" y="-533657"/>
            <a:ext cx="98825"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11"/>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11"/>
            </a:p>
          </p:txBody>
        </p:sp>
      </p:grpSp>
      <p:grpSp>
        <p:nvGrpSpPr>
          <p:cNvPr id="25" name="Google Shape;25;p2"/>
          <p:cNvGrpSpPr/>
          <p:nvPr/>
        </p:nvGrpSpPr>
        <p:grpSpPr>
          <a:xfrm>
            <a:off x="4930996" y="-340112"/>
            <a:ext cx="122119"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11"/>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11"/>
            </a:p>
          </p:txBody>
        </p:sp>
      </p:grpSp>
      <p:grpSp>
        <p:nvGrpSpPr>
          <p:cNvPr id="28" name="Google Shape;28;p2"/>
          <p:cNvGrpSpPr/>
          <p:nvPr/>
        </p:nvGrpSpPr>
        <p:grpSpPr>
          <a:xfrm>
            <a:off x="252575" y="2402301"/>
            <a:ext cx="190124"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11"/>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11"/>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11"/>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11"/>
            </a:p>
          </p:txBody>
        </p:sp>
      </p:grpSp>
      <p:sp>
        <p:nvSpPr>
          <p:cNvPr id="33" name="Google Shape;33;p2"/>
          <p:cNvSpPr/>
          <p:nvPr/>
        </p:nvSpPr>
        <p:spPr>
          <a:xfrm>
            <a:off x="9005537" y="11"/>
            <a:ext cx="8530"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2139" tIns="92139" rIns="92139" bIns="92139" anchor="ctr" anchorCtr="0">
            <a:noAutofit/>
          </a:bodyPr>
          <a:lstStyle/>
          <a:p>
            <a:pPr marL="0" lvl="0" indent="0" algn="l" rtl="0">
              <a:spcBef>
                <a:spcPts val="0"/>
              </a:spcBef>
              <a:spcAft>
                <a:spcPts val="0"/>
              </a:spcAft>
              <a:buNone/>
            </a:pPr>
            <a:endParaRPr sz="1411"/>
          </a:p>
        </p:txBody>
      </p:sp>
      <p:sp>
        <p:nvSpPr>
          <p:cNvPr id="34" name="Google Shape;34;p2"/>
          <p:cNvSpPr/>
          <p:nvPr/>
        </p:nvSpPr>
        <p:spPr>
          <a:xfrm>
            <a:off x="651917" y="21447"/>
            <a:ext cx="8530"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2139" tIns="92139" rIns="92139" bIns="92139" anchor="ctr" anchorCtr="0">
            <a:noAutofit/>
          </a:bodyPr>
          <a:lstStyle/>
          <a:p>
            <a:pPr marL="0" lvl="0" indent="0" algn="l" rtl="0">
              <a:spcBef>
                <a:spcPts val="0"/>
              </a:spcBef>
              <a:spcAft>
                <a:spcPts val="0"/>
              </a:spcAft>
              <a:buNone/>
            </a:pPr>
            <a:endParaRPr sz="1411"/>
          </a:p>
        </p:txBody>
      </p:sp>
      <p:grpSp>
        <p:nvGrpSpPr>
          <p:cNvPr id="35" name="Google Shape;35;p2"/>
          <p:cNvGrpSpPr/>
          <p:nvPr/>
        </p:nvGrpSpPr>
        <p:grpSpPr>
          <a:xfrm>
            <a:off x="2054617" y="173908"/>
            <a:ext cx="5804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11"/>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11"/>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23660" y="411675"/>
            <a:ext cx="4764635"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23"/>
            </a:lvl1pPr>
            <a:lvl2pPr lvl="1" algn="ctr" rtl="0">
              <a:spcBef>
                <a:spcPts val="0"/>
              </a:spcBef>
              <a:spcAft>
                <a:spcPts val="0"/>
              </a:spcAft>
              <a:buClr>
                <a:srgbClr val="D9D9D9"/>
              </a:buClr>
              <a:buSzPts val="1800"/>
              <a:buNone/>
              <a:defRPr sz="1814">
                <a:solidFill>
                  <a:srgbClr val="D9D9D9"/>
                </a:solidFill>
              </a:defRPr>
            </a:lvl2pPr>
            <a:lvl3pPr lvl="2" algn="ctr" rtl="0">
              <a:spcBef>
                <a:spcPts val="0"/>
              </a:spcBef>
              <a:spcAft>
                <a:spcPts val="0"/>
              </a:spcAft>
              <a:buClr>
                <a:srgbClr val="D9D9D9"/>
              </a:buClr>
              <a:buSzPts val="1800"/>
              <a:buNone/>
              <a:defRPr sz="1814">
                <a:solidFill>
                  <a:srgbClr val="D9D9D9"/>
                </a:solidFill>
              </a:defRPr>
            </a:lvl3pPr>
            <a:lvl4pPr lvl="3" algn="ctr" rtl="0">
              <a:spcBef>
                <a:spcPts val="0"/>
              </a:spcBef>
              <a:spcAft>
                <a:spcPts val="0"/>
              </a:spcAft>
              <a:buClr>
                <a:srgbClr val="D9D9D9"/>
              </a:buClr>
              <a:buSzPts val="1800"/>
              <a:buNone/>
              <a:defRPr sz="1814">
                <a:solidFill>
                  <a:srgbClr val="D9D9D9"/>
                </a:solidFill>
              </a:defRPr>
            </a:lvl4pPr>
            <a:lvl5pPr lvl="4" algn="ctr" rtl="0">
              <a:spcBef>
                <a:spcPts val="0"/>
              </a:spcBef>
              <a:spcAft>
                <a:spcPts val="0"/>
              </a:spcAft>
              <a:buClr>
                <a:srgbClr val="D9D9D9"/>
              </a:buClr>
              <a:buSzPts val="1800"/>
              <a:buNone/>
              <a:defRPr sz="1814">
                <a:solidFill>
                  <a:srgbClr val="D9D9D9"/>
                </a:solidFill>
              </a:defRPr>
            </a:lvl5pPr>
            <a:lvl6pPr lvl="5" algn="ctr" rtl="0">
              <a:spcBef>
                <a:spcPts val="0"/>
              </a:spcBef>
              <a:spcAft>
                <a:spcPts val="0"/>
              </a:spcAft>
              <a:buClr>
                <a:srgbClr val="D9D9D9"/>
              </a:buClr>
              <a:buSzPts val="1800"/>
              <a:buNone/>
              <a:defRPr sz="1814">
                <a:solidFill>
                  <a:srgbClr val="D9D9D9"/>
                </a:solidFill>
              </a:defRPr>
            </a:lvl6pPr>
            <a:lvl7pPr lvl="6" algn="ctr" rtl="0">
              <a:spcBef>
                <a:spcPts val="0"/>
              </a:spcBef>
              <a:spcAft>
                <a:spcPts val="0"/>
              </a:spcAft>
              <a:buClr>
                <a:srgbClr val="D9D9D9"/>
              </a:buClr>
              <a:buSzPts val="1800"/>
              <a:buNone/>
              <a:defRPr sz="1814">
                <a:solidFill>
                  <a:srgbClr val="D9D9D9"/>
                </a:solidFill>
              </a:defRPr>
            </a:lvl7pPr>
            <a:lvl8pPr lvl="7" algn="ctr" rtl="0">
              <a:spcBef>
                <a:spcPts val="0"/>
              </a:spcBef>
              <a:spcAft>
                <a:spcPts val="0"/>
              </a:spcAft>
              <a:buClr>
                <a:srgbClr val="D9D9D9"/>
              </a:buClr>
              <a:buSzPts val="1800"/>
              <a:buNone/>
              <a:defRPr sz="1814">
                <a:solidFill>
                  <a:srgbClr val="D9D9D9"/>
                </a:solidFill>
              </a:defRPr>
            </a:lvl8pPr>
            <a:lvl9pPr lvl="8" algn="ctr" rtl="0">
              <a:spcBef>
                <a:spcPts val="0"/>
              </a:spcBef>
              <a:spcAft>
                <a:spcPts val="0"/>
              </a:spcAft>
              <a:buClr>
                <a:srgbClr val="D9D9D9"/>
              </a:buClr>
              <a:buSzPts val="1800"/>
              <a:buNone/>
              <a:defRPr sz="1814">
                <a:solidFill>
                  <a:srgbClr val="D9D9D9"/>
                </a:solidFill>
              </a:defRPr>
            </a:lvl9pPr>
          </a:lstStyle>
          <a:p>
            <a:endParaRPr/>
          </a:p>
        </p:txBody>
      </p:sp>
      <p:sp>
        <p:nvSpPr>
          <p:cNvPr id="95" name="Google Shape;95;p6"/>
          <p:cNvSpPr/>
          <p:nvPr/>
        </p:nvSpPr>
        <p:spPr>
          <a:xfrm>
            <a:off x="7632215" y="277375"/>
            <a:ext cx="168456"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2139" tIns="92139" rIns="92139" bIns="92139" anchor="ctr" anchorCtr="0">
            <a:noAutofit/>
          </a:bodyPr>
          <a:lstStyle/>
          <a:p>
            <a:pPr marL="0" lvl="0" indent="0" algn="l" rtl="0">
              <a:spcBef>
                <a:spcPts val="0"/>
              </a:spcBef>
              <a:spcAft>
                <a:spcPts val="0"/>
              </a:spcAft>
              <a:buNone/>
            </a:pPr>
            <a:endParaRPr sz="1411"/>
          </a:p>
        </p:txBody>
      </p:sp>
      <p:sp>
        <p:nvSpPr>
          <p:cNvPr id="96" name="Google Shape;96;p6"/>
          <p:cNvSpPr/>
          <p:nvPr/>
        </p:nvSpPr>
        <p:spPr>
          <a:xfrm>
            <a:off x="9056052" y="411675"/>
            <a:ext cx="109499"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2139" tIns="92139" rIns="92139" bIns="92139" anchor="ctr" anchorCtr="0">
            <a:noAutofit/>
          </a:bodyPr>
          <a:lstStyle/>
          <a:p>
            <a:pPr marL="0" lvl="0" indent="0" algn="l" rtl="0">
              <a:spcBef>
                <a:spcPts val="0"/>
              </a:spcBef>
              <a:spcAft>
                <a:spcPts val="0"/>
              </a:spcAft>
              <a:buNone/>
            </a:pPr>
            <a:endParaRPr sz="1411"/>
          </a:p>
        </p:txBody>
      </p:sp>
      <p:sp>
        <p:nvSpPr>
          <p:cNvPr id="97" name="Google Shape;97;p6"/>
          <p:cNvSpPr/>
          <p:nvPr/>
        </p:nvSpPr>
        <p:spPr>
          <a:xfrm>
            <a:off x="8424759" y="555875"/>
            <a:ext cx="5288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2139" tIns="92139" rIns="92139" bIns="92139" anchor="ctr" anchorCtr="0">
            <a:noAutofit/>
          </a:bodyPr>
          <a:lstStyle/>
          <a:p>
            <a:pPr marL="0" lvl="0" indent="0" algn="l" rtl="0">
              <a:spcBef>
                <a:spcPts val="0"/>
              </a:spcBef>
              <a:spcAft>
                <a:spcPts val="0"/>
              </a:spcAft>
              <a:buNone/>
            </a:pPr>
            <a:endParaRPr sz="1411"/>
          </a:p>
        </p:txBody>
      </p:sp>
      <p:sp>
        <p:nvSpPr>
          <p:cNvPr id="98" name="Google Shape;98;p6"/>
          <p:cNvSpPr/>
          <p:nvPr/>
        </p:nvSpPr>
        <p:spPr>
          <a:xfrm>
            <a:off x="9193367" y="734250"/>
            <a:ext cx="165634"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2139" tIns="92139" rIns="92139" bIns="92139" anchor="ctr" anchorCtr="0">
            <a:noAutofit/>
          </a:bodyPr>
          <a:lstStyle/>
          <a:p>
            <a:pPr marL="0" lvl="0" indent="0" algn="l" rtl="0">
              <a:spcBef>
                <a:spcPts val="0"/>
              </a:spcBef>
              <a:spcAft>
                <a:spcPts val="0"/>
              </a:spcAft>
              <a:buNone/>
            </a:pPr>
            <a:endParaRPr sz="1411"/>
          </a:p>
        </p:txBody>
      </p:sp>
      <p:sp>
        <p:nvSpPr>
          <p:cNvPr id="99" name="Google Shape;99;p6"/>
          <p:cNvSpPr/>
          <p:nvPr/>
        </p:nvSpPr>
        <p:spPr>
          <a:xfrm>
            <a:off x="8867340" y="1088651"/>
            <a:ext cx="157143"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2139" tIns="92139" rIns="92139" bIns="92139" anchor="ctr" anchorCtr="0">
            <a:noAutofit/>
          </a:bodyPr>
          <a:lstStyle/>
          <a:p>
            <a:pPr marL="0" lvl="0" indent="0" algn="l" rtl="0">
              <a:spcBef>
                <a:spcPts val="0"/>
              </a:spcBef>
              <a:spcAft>
                <a:spcPts val="0"/>
              </a:spcAft>
              <a:buNone/>
            </a:pPr>
            <a:endParaRPr sz="1411"/>
          </a:p>
        </p:txBody>
      </p:sp>
      <p:sp>
        <p:nvSpPr>
          <p:cNvPr id="100" name="Google Shape;100;p6"/>
          <p:cNvSpPr/>
          <p:nvPr/>
        </p:nvSpPr>
        <p:spPr>
          <a:xfrm>
            <a:off x="6146994" y="-150600"/>
            <a:ext cx="9679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2139" tIns="92139" rIns="92139" bIns="92139" anchor="ctr" anchorCtr="0">
            <a:noAutofit/>
          </a:bodyPr>
          <a:lstStyle/>
          <a:p>
            <a:pPr marL="0" lvl="0" indent="0" algn="l" rtl="0">
              <a:spcBef>
                <a:spcPts val="0"/>
              </a:spcBef>
              <a:spcAft>
                <a:spcPts val="0"/>
              </a:spcAft>
              <a:buNone/>
            </a:pPr>
            <a:endParaRPr sz="1411"/>
          </a:p>
        </p:txBody>
      </p:sp>
      <p:sp>
        <p:nvSpPr>
          <p:cNvPr id="101" name="Google Shape;101;p6"/>
          <p:cNvSpPr/>
          <p:nvPr/>
        </p:nvSpPr>
        <p:spPr>
          <a:xfrm>
            <a:off x="6754887" y="444536"/>
            <a:ext cx="96239"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2139" tIns="92139" rIns="92139" bIns="92139" anchor="ctr" anchorCtr="0">
            <a:noAutofit/>
          </a:bodyPr>
          <a:lstStyle/>
          <a:p>
            <a:pPr marL="0" lvl="0" indent="0" algn="l" rtl="0">
              <a:spcBef>
                <a:spcPts val="0"/>
              </a:spcBef>
              <a:spcAft>
                <a:spcPts val="0"/>
              </a:spcAft>
              <a:buNone/>
            </a:pPr>
            <a:endParaRPr sz="1411"/>
          </a:p>
        </p:txBody>
      </p:sp>
      <p:sp>
        <p:nvSpPr>
          <p:cNvPr id="102" name="Google Shape;102;p6"/>
          <p:cNvSpPr/>
          <p:nvPr/>
        </p:nvSpPr>
        <p:spPr>
          <a:xfrm>
            <a:off x="5951108" y="143223"/>
            <a:ext cx="82902"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2139" tIns="92139" rIns="92139" bIns="92139" anchor="ctr" anchorCtr="0">
            <a:noAutofit/>
          </a:bodyPr>
          <a:lstStyle/>
          <a:p>
            <a:pPr marL="0" lvl="0" indent="0" algn="l" rtl="0">
              <a:spcBef>
                <a:spcPts val="0"/>
              </a:spcBef>
              <a:spcAft>
                <a:spcPts val="0"/>
              </a:spcAft>
              <a:buNone/>
            </a:pPr>
            <a:endParaRPr sz="1411"/>
          </a:p>
        </p:txBody>
      </p:sp>
      <p:sp>
        <p:nvSpPr>
          <p:cNvPr id="103" name="Google Shape;103;p6"/>
          <p:cNvSpPr/>
          <p:nvPr/>
        </p:nvSpPr>
        <p:spPr>
          <a:xfrm>
            <a:off x="305972" y="4401725"/>
            <a:ext cx="168456"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2139" tIns="92139" rIns="92139" bIns="92139" anchor="ctr" anchorCtr="0">
            <a:noAutofit/>
          </a:bodyPr>
          <a:lstStyle/>
          <a:p>
            <a:pPr marL="0" lvl="0" indent="0" algn="l" rtl="0">
              <a:spcBef>
                <a:spcPts val="0"/>
              </a:spcBef>
              <a:spcAft>
                <a:spcPts val="0"/>
              </a:spcAft>
              <a:buNone/>
            </a:pPr>
            <a:endParaRPr sz="1411"/>
          </a:p>
        </p:txBody>
      </p:sp>
      <p:sp>
        <p:nvSpPr>
          <p:cNvPr id="104" name="Google Shape;104;p6"/>
          <p:cNvSpPr/>
          <p:nvPr/>
        </p:nvSpPr>
        <p:spPr>
          <a:xfrm>
            <a:off x="568482" y="4753901"/>
            <a:ext cx="157143"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2139" tIns="92139" rIns="92139" bIns="92139" anchor="ctr" anchorCtr="0">
            <a:noAutofit/>
          </a:bodyPr>
          <a:lstStyle/>
          <a:p>
            <a:pPr marL="0" lvl="0" indent="0" algn="l" rtl="0">
              <a:spcBef>
                <a:spcPts val="0"/>
              </a:spcBef>
              <a:spcAft>
                <a:spcPts val="0"/>
              </a:spcAft>
              <a:buNone/>
            </a:pPr>
            <a:endParaRPr sz="141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7574" y="1233175"/>
            <a:ext cx="4076803"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33"/>
            </a:lvl1pPr>
            <a:lvl2pPr lvl="1" algn="ctr">
              <a:spcBef>
                <a:spcPts val="0"/>
              </a:spcBef>
              <a:spcAft>
                <a:spcPts val="0"/>
              </a:spcAft>
              <a:buSzPts val="4200"/>
              <a:buNone/>
              <a:defRPr sz="4233"/>
            </a:lvl2pPr>
            <a:lvl3pPr lvl="2" algn="ctr">
              <a:spcBef>
                <a:spcPts val="0"/>
              </a:spcBef>
              <a:spcAft>
                <a:spcPts val="0"/>
              </a:spcAft>
              <a:buSzPts val="4200"/>
              <a:buNone/>
              <a:defRPr sz="4233"/>
            </a:lvl3pPr>
            <a:lvl4pPr lvl="3" algn="ctr">
              <a:spcBef>
                <a:spcPts val="0"/>
              </a:spcBef>
              <a:spcAft>
                <a:spcPts val="0"/>
              </a:spcAft>
              <a:buSzPts val="4200"/>
              <a:buNone/>
              <a:defRPr sz="4233"/>
            </a:lvl4pPr>
            <a:lvl5pPr lvl="4" algn="ctr">
              <a:spcBef>
                <a:spcPts val="0"/>
              </a:spcBef>
              <a:spcAft>
                <a:spcPts val="0"/>
              </a:spcAft>
              <a:buSzPts val="4200"/>
              <a:buNone/>
              <a:defRPr sz="4233"/>
            </a:lvl5pPr>
            <a:lvl6pPr lvl="5" algn="ctr">
              <a:spcBef>
                <a:spcPts val="0"/>
              </a:spcBef>
              <a:spcAft>
                <a:spcPts val="0"/>
              </a:spcAft>
              <a:buSzPts val="4200"/>
              <a:buNone/>
              <a:defRPr sz="4233"/>
            </a:lvl6pPr>
            <a:lvl7pPr lvl="6" algn="ctr">
              <a:spcBef>
                <a:spcPts val="0"/>
              </a:spcBef>
              <a:spcAft>
                <a:spcPts val="0"/>
              </a:spcAft>
              <a:buSzPts val="4200"/>
              <a:buNone/>
              <a:defRPr sz="4233"/>
            </a:lvl7pPr>
            <a:lvl8pPr lvl="7" algn="ctr">
              <a:spcBef>
                <a:spcPts val="0"/>
              </a:spcBef>
              <a:spcAft>
                <a:spcPts val="0"/>
              </a:spcAft>
              <a:buSzPts val="4200"/>
              <a:buNone/>
              <a:defRPr sz="4233"/>
            </a:lvl8pPr>
            <a:lvl9pPr lvl="8" algn="ctr">
              <a:spcBef>
                <a:spcPts val="0"/>
              </a:spcBef>
              <a:spcAft>
                <a:spcPts val="0"/>
              </a:spcAft>
              <a:buSzPts val="4200"/>
              <a:buNone/>
              <a:defRPr sz="4233"/>
            </a:lvl9pPr>
          </a:lstStyle>
          <a:p>
            <a:endParaRPr/>
          </a:p>
        </p:txBody>
      </p:sp>
      <p:sp>
        <p:nvSpPr>
          <p:cNvPr id="171" name="Google Shape;171;p9"/>
          <p:cNvSpPr txBox="1">
            <a:spLocks noGrp="1"/>
          </p:cNvSpPr>
          <p:nvPr>
            <p:ph type="subTitle" idx="1"/>
          </p:nvPr>
        </p:nvSpPr>
        <p:spPr>
          <a:xfrm>
            <a:off x="267574" y="2803075"/>
            <a:ext cx="4076803"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16"/>
            </a:lvl1pPr>
            <a:lvl2pPr lvl="1" algn="ctr">
              <a:lnSpc>
                <a:spcPct val="100000"/>
              </a:lnSpc>
              <a:spcBef>
                <a:spcPts val="0"/>
              </a:spcBef>
              <a:spcAft>
                <a:spcPts val="0"/>
              </a:spcAft>
              <a:buSzPts val="2100"/>
              <a:buNone/>
              <a:defRPr sz="2116"/>
            </a:lvl2pPr>
            <a:lvl3pPr lvl="2" algn="ctr">
              <a:lnSpc>
                <a:spcPct val="100000"/>
              </a:lnSpc>
              <a:spcBef>
                <a:spcPts val="0"/>
              </a:spcBef>
              <a:spcAft>
                <a:spcPts val="0"/>
              </a:spcAft>
              <a:buSzPts val="2100"/>
              <a:buNone/>
              <a:defRPr sz="2116"/>
            </a:lvl3pPr>
            <a:lvl4pPr lvl="3" algn="ctr">
              <a:lnSpc>
                <a:spcPct val="100000"/>
              </a:lnSpc>
              <a:spcBef>
                <a:spcPts val="0"/>
              </a:spcBef>
              <a:spcAft>
                <a:spcPts val="0"/>
              </a:spcAft>
              <a:buSzPts val="2100"/>
              <a:buNone/>
              <a:defRPr sz="2116"/>
            </a:lvl4pPr>
            <a:lvl5pPr lvl="4" algn="ctr">
              <a:lnSpc>
                <a:spcPct val="100000"/>
              </a:lnSpc>
              <a:spcBef>
                <a:spcPts val="0"/>
              </a:spcBef>
              <a:spcAft>
                <a:spcPts val="0"/>
              </a:spcAft>
              <a:buSzPts val="2100"/>
              <a:buNone/>
              <a:defRPr sz="2116"/>
            </a:lvl5pPr>
            <a:lvl6pPr lvl="5" algn="ctr">
              <a:lnSpc>
                <a:spcPct val="100000"/>
              </a:lnSpc>
              <a:spcBef>
                <a:spcPts val="0"/>
              </a:spcBef>
              <a:spcAft>
                <a:spcPts val="0"/>
              </a:spcAft>
              <a:buSzPts val="2100"/>
              <a:buNone/>
              <a:defRPr sz="2116"/>
            </a:lvl6pPr>
            <a:lvl7pPr lvl="6" algn="ctr">
              <a:lnSpc>
                <a:spcPct val="100000"/>
              </a:lnSpc>
              <a:spcBef>
                <a:spcPts val="0"/>
              </a:spcBef>
              <a:spcAft>
                <a:spcPts val="0"/>
              </a:spcAft>
              <a:buSzPts val="2100"/>
              <a:buNone/>
              <a:defRPr sz="2116"/>
            </a:lvl7pPr>
            <a:lvl8pPr lvl="7" algn="ctr">
              <a:lnSpc>
                <a:spcPct val="100000"/>
              </a:lnSpc>
              <a:spcBef>
                <a:spcPts val="0"/>
              </a:spcBef>
              <a:spcAft>
                <a:spcPts val="0"/>
              </a:spcAft>
              <a:buSzPts val="2100"/>
              <a:buNone/>
              <a:defRPr sz="2116"/>
            </a:lvl8pPr>
            <a:lvl9pPr lvl="8" algn="ctr">
              <a:lnSpc>
                <a:spcPct val="100000"/>
              </a:lnSpc>
              <a:spcBef>
                <a:spcPts val="0"/>
              </a:spcBef>
              <a:spcAft>
                <a:spcPts val="0"/>
              </a:spcAft>
              <a:buSzPts val="2100"/>
              <a:buNone/>
              <a:defRPr sz="2116"/>
            </a:lvl9pPr>
          </a:lstStyle>
          <a:p>
            <a:endParaRPr/>
          </a:p>
        </p:txBody>
      </p:sp>
      <p:sp>
        <p:nvSpPr>
          <p:cNvPr id="172" name="Google Shape;172;p9"/>
          <p:cNvSpPr txBox="1">
            <a:spLocks noGrp="1"/>
          </p:cNvSpPr>
          <p:nvPr>
            <p:ph type="body" idx="2"/>
          </p:nvPr>
        </p:nvSpPr>
        <p:spPr>
          <a:xfrm>
            <a:off x="4978090" y="724075"/>
            <a:ext cx="3866977" cy="3695100"/>
          </a:xfrm>
          <a:prstGeom prst="rect">
            <a:avLst/>
          </a:prstGeom>
        </p:spPr>
        <p:txBody>
          <a:bodyPr spcFirstLastPara="1" wrap="square" lIns="91425" tIns="91425" rIns="91425" bIns="91425" anchor="ctr" anchorCtr="0">
            <a:noAutofit/>
          </a:bodyPr>
          <a:lstStyle>
            <a:lvl1pPr marL="460766" lvl="0" indent="-345575">
              <a:spcBef>
                <a:spcPts val="0"/>
              </a:spcBef>
              <a:spcAft>
                <a:spcPts val="0"/>
              </a:spcAft>
              <a:buSzPts val="1800"/>
              <a:buChar char="●"/>
              <a:defRPr/>
            </a:lvl1pPr>
            <a:lvl2pPr marL="921532" lvl="1" indent="-319977">
              <a:spcBef>
                <a:spcPts val="1612"/>
              </a:spcBef>
              <a:spcAft>
                <a:spcPts val="0"/>
              </a:spcAft>
              <a:buSzPts val="1400"/>
              <a:buChar char="○"/>
              <a:defRPr/>
            </a:lvl2pPr>
            <a:lvl3pPr marL="1382298" lvl="2" indent="-319977">
              <a:spcBef>
                <a:spcPts val="1612"/>
              </a:spcBef>
              <a:spcAft>
                <a:spcPts val="0"/>
              </a:spcAft>
              <a:buSzPts val="1400"/>
              <a:buChar char="■"/>
              <a:defRPr/>
            </a:lvl3pPr>
            <a:lvl4pPr marL="1843065" lvl="3" indent="-319977">
              <a:spcBef>
                <a:spcPts val="1612"/>
              </a:spcBef>
              <a:spcAft>
                <a:spcPts val="0"/>
              </a:spcAft>
              <a:buSzPts val="1400"/>
              <a:buChar char="●"/>
              <a:defRPr/>
            </a:lvl4pPr>
            <a:lvl5pPr marL="2303831" lvl="4" indent="-319977">
              <a:spcBef>
                <a:spcPts val="1612"/>
              </a:spcBef>
              <a:spcAft>
                <a:spcPts val="0"/>
              </a:spcAft>
              <a:buSzPts val="1400"/>
              <a:buChar char="○"/>
              <a:defRPr/>
            </a:lvl5pPr>
            <a:lvl6pPr marL="2764597" lvl="5" indent="-319977">
              <a:spcBef>
                <a:spcPts val="1612"/>
              </a:spcBef>
              <a:spcAft>
                <a:spcPts val="0"/>
              </a:spcAft>
              <a:buSzPts val="1400"/>
              <a:buChar char="■"/>
              <a:defRPr/>
            </a:lvl6pPr>
            <a:lvl7pPr marL="3225363" lvl="6" indent="-319977">
              <a:spcBef>
                <a:spcPts val="1612"/>
              </a:spcBef>
              <a:spcAft>
                <a:spcPts val="0"/>
              </a:spcAft>
              <a:buSzPts val="1400"/>
              <a:buChar char="●"/>
              <a:defRPr/>
            </a:lvl7pPr>
            <a:lvl8pPr marL="3686129" lvl="7" indent="-319977">
              <a:spcBef>
                <a:spcPts val="1612"/>
              </a:spcBef>
              <a:spcAft>
                <a:spcPts val="0"/>
              </a:spcAft>
              <a:buSzPts val="1400"/>
              <a:buChar char="○"/>
              <a:defRPr/>
            </a:lvl8pPr>
            <a:lvl9pPr marL="4146895" lvl="8" indent="-319977">
              <a:spcBef>
                <a:spcPts val="1612"/>
              </a:spcBef>
              <a:spcAft>
                <a:spcPts val="1612"/>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28061" y="1373195"/>
            <a:ext cx="1895998"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16">
                <a:solidFill>
                  <a:schemeClr val="lt1"/>
                </a:solidFill>
              </a:defRPr>
            </a:lvl1pPr>
            <a:lvl2pPr lvl="1" algn="ctr" rtl="0">
              <a:spcBef>
                <a:spcPts val="0"/>
              </a:spcBef>
              <a:spcAft>
                <a:spcPts val="0"/>
              </a:spcAft>
              <a:buClr>
                <a:srgbClr val="000000"/>
              </a:buClr>
              <a:buSzPts val="1800"/>
              <a:buFont typeface="Fira Sans Condensed Medium"/>
              <a:buNone/>
              <a:defRPr sz="1814">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14">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14">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14">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14">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14">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14">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14">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28061" y="1865495"/>
            <a:ext cx="1895998"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11"/>
            </a:lvl1pPr>
            <a:lvl2pPr lvl="1" algn="ctr" rtl="0">
              <a:lnSpc>
                <a:spcPct val="100000"/>
              </a:lnSpc>
              <a:spcBef>
                <a:spcPts val="0"/>
              </a:spcBef>
              <a:spcAft>
                <a:spcPts val="0"/>
              </a:spcAft>
              <a:buClr>
                <a:srgbClr val="000000"/>
              </a:buClr>
              <a:buSzPts val="1000"/>
              <a:buNone/>
              <a:defRPr sz="1008">
                <a:solidFill>
                  <a:srgbClr val="000000"/>
                </a:solidFill>
              </a:defRPr>
            </a:lvl2pPr>
            <a:lvl3pPr lvl="2" algn="ctr" rtl="0">
              <a:lnSpc>
                <a:spcPct val="100000"/>
              </a:lnSpc>
              <a:spcBef>
                <a:spcPts val="0"/>
              </a:spcBef>
              <a:spcAft>
                <a:spcPts val="0"/>
              </a:spcAft>
              <a:buClr>
                <a:srgbClr val="000000"/>
              </a:buClr>
              <a:buSzPts val="1000"/>
              <a:buNone/>
              <a:defRPr sz="1008">
                <a:solidFill>
                  <a:srgbClr val="000000"/>
                </a:solidFill>
              </a:defRPr>
            </a:lvl3pPr>
            <a:lvl4pPr lvl="3" algn="ctr" rtl="0">
              <a:lnSpc>
                <a:spcPct val="100000"/>
              </a:lnSpc>
              <a:spcBef>
                <a:spcPts val="0"/>
              </a:spcBef>
              <a:spcAft>
                <a:spcPts val="0"/>
              </a:spcAft>
              <a:buClr>
                <a:srgbClr val="000000"/>
              </a:buClr>
              <a:buSzPts val="1000"/>
              <a:buNone/>
              <a:defRPr sz="1008">
                <a:solidFill>
                  <a:srgbClr val="000000"/>
                </a:solidFill>
              </a:defRPr>
            </a:lvl4pPr>
            <a:lvl5pPr lvl="4" algn="ctr" rtl="0">
              <a:lnSpc>
                <a:spcPct val="100000"/>
              </a:lnSpc>
              <a:spcBef>
                <a:spcPts val="0"/>
              </a:spcBef>
              <a:spcAft>
                <a:spcPts val="0"/>
              </a:spcAft>
              <a:buClr>
                <a:srgbClr val="000000"/>
              </a:buClr>
              <a:buSzPts val="1000"/>
              <a:buNone/>
              <a:defRPr sz="1008">
                <a:solidFill>
                  <a:srgbClr val="000000"/>
                </a:solidFill>
              </a:defRPr>
            </a:lvl5pPr>
            <a:lvl6pPr lvl="5" algn="ctr" rtl="0">
              <a:lnSpc>
                <a:spcPct val="100000"/>
              </a:lnSpc>
              <a:spcBef>
                <a:spcPts val="0"/>
              </a:spcBef>
              <a:spcAft>
                <a:spcPts val="0"/>
              </a:spcAft>
              <a:buClr>
                <a:srgbClr val="000000"/>
              </a:buClr>
              <a:buSzPts val="1000"/>
              <a:buNone/>
              <a:defRPr sz="1008">
                <a:solidFill>
                  <a:srgbClr val="000000"/>
                </a:solidFill>
              </a:defRPr>
            </a:lvl6pPr>
            <a:lvl7pPr lvl="6" algn="ctr" rtl="0">
              <a:lnSpc>
                <a:spcPct val="100000"/>
              </a:lnSpc>
              <a:spcBef>
                <a:spcPts val="0"/>
              </a:spcBef>
              <a:spcAft>
                <a:spcPts val="0"/>
              </a:spcAft>
              <a:buClr>
                <a:srgbClr val="000000"/>
              </a:buClr>
              <a:buSzPts val="1000"/>
              <a:buNone/>
              <a:defRPr sz="1008">
                <a:solidFill>
                  <a:srgbClr val="000000"/>
                </a:solidFill>
              </a:defRPr>
            </a:lvl7pPr>
            <a:lvl8pPr lvl="7" algn="ctr" rtl="0">
              <a:lnSpc>
                <a:spcPct val="100000"/>
              </a:lnSpc>
              <a:spcBef>
                <a:spcPts val="0"/>
              </a:spcBef>
              <a:spcAft>
                <a:spcPts val="0"/>
              </a:spcAft>
              <a:buClr>
                <a:srgbClr val="000000"/>
              </a:buClr>
              <a:buSzPts val="1000"/>
              <a:buNone/>
              <a:defRPr sz="1008">
                <a:solidFill>
                  <a:srgbClr val="000000"/>
                </a:solidFill>
              </a:defRPr>
            </a:lvl8pPr>
            <a:lvl9pPr lvl="8" algn="ctr" rtl="0">
              <a:lnSpc>
                <a:spcPct val="100000"/>
              </a:lnSpc>
              <a:spcBef>
                <a:spcPts val="0"/>
              </a:spcBef>
              <a:spcAft>
                <a:spcPts val="0"/>
              </a:spcAft>
              <a:buClr>
                <a:srgbClr val="000000"/>
              </a:buClr>
              <a:buSzPts val="1000"/>
              <a:buNone/>
              <a:defRPr sz="1008">
                <a:solidFill>
                  <a:srgbClr val="000000"/>
                </a:solidFill>
              </a:defRPr>
            </a:lvl9pPr>
          </a:lstStyle>
          <a:p>
            <a:endParaRPr/>
          </a:p>
        </p:txBody>
      </p:sp>
      <p:sp>
        <p:nvSpPr>
          <p:cNvPr id="336" name="Google Shape;336;p17"/>
          <p:cNvSpPr txBox="1">
            <a:spLocks noGrp="1"/>
          </p:cNvSpPr>
          <p:nvPr>
            <p:ph type="ctrTitle" idx="2"/>
          </p:nvPr>
        </p:nvSpPr>
        <p:spPr>
          <a:xfrm>
            <a:off x="6101856" y="1373195"/>
            <a:ext cx="1895998"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16">
                <a:solidFill>
                  <a:schemeClr val="lt1"/>
                </a:solidFill>
              </a:defRPr>
            </a:lvl1pPr>
            <a:lvl2pPr lvl="1" algn="ctr" rtl="0">
              <a:spcBef>
                <a:spcPts val="0"/>
              </a:spcBef>
              <a:spcAft>
                <a:spcPts val="0"/>
              </a:spcAft>
              <a:buClr>
                <a:srgbClr val="000000"/>
              </a:buClr>
              <a:buSzPts val="1800"/>
              <a:buFont typeface="Fira Sans Condensed Medium"/>
              <a:buNone/>
              <a:defRPr sz="1814">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14">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14">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14">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14">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14">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14">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14">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101856" y="1865495"/>
            <a:ext cx="1895998"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11"/>
            </a:lvl1pPr>
            <a:lvl2pPr lvl="1" algn="ctr" rtl="0">
              <a:lnSpc>
                <a:spcPct val="100000"/>
              </a:lnSpc>
              <a:spcBef>
                <a:spcPts val="0"/>
              </a:spcBef>
              <a:spcAft>
                <a:spcPts val="0"/>
              </a:spcAft>
              <a:buClr>
                <a:srgbClr val="000000"/>
              </a:buClr>
              <a:buSzPts val="1000"/>
              <a:buNone/>
              <a:defRPr sz="1008">
                <a:solidFill>
                  <a:srgbClr val="000000"/>
                </a:solidFill>
              </a:defRPr>
            </a:lvl2pPr>
            <a:lvl3pPr lvl="2" algn="ctr" rtl="0">
              <a:lnSpc>
                <a:spcPct val="100000"/>
              </a:lnSpc>
              <a:spcBef>
                <a:spcPts val="0"/>
              </a:spcBef>
              <a:spcAft>
                <a:spcPts val="0"/>
              </a:spcAft>
              <a:buClr>
                <a:srgbClr val="000000"/>
              </a:buClr>
              <a:buSzPts val="1000"/>
              <a:buNone/>
              <a:defRPr sz="1008">
                <a:solidFill>
                  <a:srgbClr val="000000"/>
                </a:solidFill>
              </a:defRPr>
            </a:lvl3pPr>
            <a:lvl4pPr lvl="3" algn="ctr" rtl="0">
              <a:lnSpc>
                <a:spcPct val="100000"/>
              </a:lnSpc>
              <a:spcBef>
                <a:spcPts val="0"/>
              </a:spcBef>
              <a:spcAft>
                <a:spcPts val="0"/>
              </a:spcAft>
              <a:buClr>
                <a:srgbClr val="000000"/>
              </a:buClr>
              <a:buSzPts val="1000"/>
              <a:buNone/>
              <a:defRPr sz="1008">
                <a:solidFill>
                  <a:srgbClr val="000000"/>
                </a:solidFill>
              </a:defRPr>
            </a:lvl4pPr>
            <a:lvl5pPr lvl="4" algn="ctr" rtl="0">
              <a:lnSpc>
                <a:spcPct val="100000"/>
              </a:lnSpc>
              <a:spcBef>
                <a:spcPts val="0"/>
              </a:spcBef>
              <a:spcAft>
                <a:spcPts val="0"/>
              </a:spcAft>
              <a:buClr>
                <a:srgbClr val="000000"/>
              </a:buClr>
              <a:buSzPts val="1000"/>
              <a:buNone/>
              <a:defRPr sz="1008">
                <a:solidFill>
                  <a:srgbClr val="000000"/>
                </a:solidFill>
              </a:defRPr>
            </a:lvl5pPr>
            <a:lvl6pPr lvl="5" algn="ctr" rtl="0">
              <a:lnSpc>
                <a:spcPct val="100000"/>
              </a:lnSpc>
              <a:spcBef>
                <a:spcPts val="0"/>
              </a:spcBef>
              <a:spcAft>
                <a:spcPts val="0"/>
              </a:spcAft>
              <a:buClr>
                <a:srgbClr val="000000"/>
              </a:buClr>
              <a:buSzPts val="1000"/>
              <a:buNone/>
              <a:defRPr sz="1008">
                <a:solidFill>
                  <a:srgbClr val="000000"/>
                </a:solidFill>
              </a:defRPr>
            </a:lvl6pPr>
            <a:lvl7pPr lvl="6" algn="ctr" rtl="0">
              <a:lnSpc>
                <a:spcPct val="100000"/>
              </a:lnSpc>
              <a:spcBef>
                <a:spcPts val="0"/>
              </a:spcBef>
              <a:spcAft>
                <a:spcPts val="0"/>
              </a:spcAft>
              <a:buClr>
                <a:srgbClr val="000000"/>
              </a:buClr>
              <a:buSzPts val="1000"/>
              <a:buNone/>
              <a:defRPr sz="1008">
                <a:solidFill>
                  <a:srgbClr val="000000"/>
                </a:solidFill>
              </a:defRPr>
            </a:lvl7pPr>
            <a:lvl8pPr lvl="7" algn="ctr" rtl="0">
              <a:lnSpc>
                <a:spcPct val="100000"/>
              </a:lnSpc>
              <a:spcBef>
                <a:spcPts val="0"/>
              </a:spcBef>
              <a:spcAft>
                <a:spcPts val="0"/>
              </a:spcAft>
              <a:buClr>
                <a:srgbClr val="000000"/>
              </a:buClr>
              <a:buSzPts val="1000"/>
              <a:buNone/>
              <a:defRPr sz="1008">
                <a:solidFill>
                  <a:srgbClr val="000000"/>
                </a:solidFill>
              </a:defRPr>
            </a:lvl8pPr>
            <a:lvl9pPr lvl="8" algn="ctr" rtl="0">
              <a:lnSpc>
                <a:spcPct val="100000"/>
              </a:lnSpc>
              <a:spcBef>
                <a:spcPts val="0"/>
              </a:spcBef>
              <a:spcAft>
                <a:spcPts val="0"/>
              </a:spcAft>
              <a:buClr>
                <a:srgbClr val="000000"/>
              </a:buClr>
              <a:buSzPts val="1000"/>
              <a:buNone/>
              <a:defRPr sz="1008">
                <a:solidFill>
                  <a:srgbClr val="000000"/>
                </a:solidFill>
              </a:defRPr>
            </a:lvl9pPr>
          </a:lstStyle>
          <a:p>
            <a:endParaRPr/>
          </a:p>
        </p:txBody>
      </p:sp>
      <p:sp>
        <p:nvSpPr>
          <p:cNvPr id="338" name="Google Shape;338;p17"/>
          <p:cNvSpPr txBox="1">
            <a:spLocks noGrp="1"/>
          </p:cNvSpPr>
          <p:nvPr>
            <p:ph type="ctrTitle" idx="4"/>
          </p:nvPr>
        </p:nvSpPr>
        <p:spPr>
          <a:xfrm>
            <a:off x="1228061" y="2778806"/>
            <a:ext cx="1895998"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16">
                <a:solidFill>
                  <a:schemeClr val="lt1"/>
                </a:solidFill>
              </a:defRPr>
            </a:lvl1pPr>
            <a:lvl2pPr lvl="1" algn="ctr" rtl="0">
              <a:spcBef>
                <a:spcPts val="0"/>
              </a:spcBef>
              <a:spcAft>
                <a:spcPts val="0"/>
              </a:spcAft>
              <a:buClr>
                <a:srgbClr val="000000"/>
              </a:buClr>
              <a:buSzPts val="1800"/>
              <a:buFont typeface="Fira Sans Condensed Medium"/>
              <a:buNone/>
              <a:defRPr sz="1814">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14">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14">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14">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14">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14">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14">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14">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25566" y="3271106"/>
            <a:ext cx="2100987"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11"/>
            </a:lvl1pPr>
            <a:lvl2pPr lvl="1" algn="ctr" rtl="0">
              <a:lnSpc>
                <a:spcPct val="100000"/>
              </a:lnSpc>
              <a:spcBef>
                <a:spcPts val="0"/>
              </a:spcBef>
              <a:spcAft>
                <a:spcPts val="0"/>
              </a:spcAft>
              <a:buClr>
                <a:srgbClr val="000000"/>
              </a:buClr>
              <a:buSzPts val="1000"/>
              <a:buNone/>
              <a:defRPr sz="1008">
                <a:solidFill>
                  <a:srgbClr val="000000"/>
                </a:solidFill>
              </a:defRPr>
            </a:lvl2pPr>
            <a:lvl3pPr lvl="2" algn="ctr" rtl="0">
              <a:lnSpc>
                <a:spcPct val="100000"/>
              </a:lnSpc>
              <a:spcBef>
                <a:spcPts val="0"/>
              </a:spcBef>
              <a:spcAft>
                <a:spcPts val="0"/>
              </a:spcAft>
              <a:buClr>
                <a:srgbClr val="000000"/>
              </a:buClr>
              <a:buSzPts val="1000"/>
              <a:buNone/>
              <a:defRPr sz="1008">
                <a:solidFill>
                  <a:srgbClr val="000000"/>
                </a:solidFill>
              </a:defRPr>
            </a:lvl3pPr>
            <a:lvl4pPr lvl="3" algn="ctr" rtl="0">
              <a:lnSpc>
                <a:spcPct val="100000"/>
              </a:lnSpc>
              <a:spcBef>
                <a:spcPts val="0"/>
              </a:spcBef>
              <a:spcAft>
                <a:spcPts val="0"/>
              </a:spcAft>
              <a:buClr>
                <a:srgbClr val="000000"/>
              </a:buClr>
              <a:buSzPts val="1000"/>
              <a:buNone/>
              <a:defRPr sz="1008">
                <a:solidFill>
                  <a:srgbClr val="000000"/>
                </a:solidFill>
              </a:defRPr>
            </a:lvl4pPr>
            <a:lvl5pPr lvl="4" algn="ctr" rtl="0">
              <a:lnSpc>
                <a:spcPct val="100000"/>
              </a:lnSpc>
              <a:spcBef>
                <a:spcPts val="0"/>
              </a:spcBef>
              <a:spcAft>
                <a:spcPts val="0"/>
              </a:spcAft>
              <a:buClr>
                <a:srgbClr val="000000"/>
              </a:buClr>
              <a:buSzPts val="1000"/>
              <a:buNone/>
              <a:defRPr sz="1008">
                <a:solidFill>
                  <a:srgbClr val="000000"/>
                </a:solidFill>
              </a:defRPr>
            </a:lvl5pPr>
            <a:lvl6pPr lvl="5" algn="ctr" rtl="0">
              <a:lnSpc>
                <a:spcPct val="100000"/>
              </a:lnSpc>
              <a:spcBef>
                <a:spcPts val="0"/>
              </a:spcBef>
              <a:spcAft>
                <a:spcPts val="0"/>
              </a:spcAft>
              <a:buClr>
                <a:srgbClr val="000000"/>
              </a:buClr>
              <a:buSzPts val="1000"/>
              <a:buNone/>
              <a:defRPr sz="1008">
                <a:solidFill>
                  <a:srgbClr val="000000"/>
                </a:solidFill>
              </a:defRPr>
            </a:lvl6pPr>
            <a:lvl7pPr lvl="6" algn="ctr" rtl="0">
              <a:lnSpc>
                <a:spcPct val="100000"/>
              </a:lnSpc>
              <a:spcBef>
                <a:spcPts val="0"/>
              </a:spcBef>
              <a:spcAft>
                <a:spcPts val="0"/>
              </a:spcAft>
              <a:buClr>
                <a:srgbClr val="000000"/>
              </a:buClr>
              <a:buSzPts val="1000"/>
              <a:buNone/>
              <a:defRPr sz="1008">
                <a:solidFill>
                  <a:srgbClr val="000000"/>
                </a:solidFill>
              </a:defRPr>
            </a:lvl7pPr>
            <a:lvl8pPr lvl="7" algn="ctr" rtl="0">
              <a:lnSpc>
                <a:spcPct val="100000"/>
              </a:lnSpc>
              <a:spcBef>
                <a:spcPts val="0"/>
              </a:spcBef>
              <a:spcAft>
                <a:spcPts val="0"/>
              </a:spcAft>
              <a:buClr>
                <a:srgbClr val="000000"/>
              </a:buClr>
              <a:buSzPts val="1000"/>
              <a:buNone/>
              <a:defRPr sz="1008">
                <a:solidFill>
                  <a:srgbClr val="000000"/>
                </a:solidFill>
              </a:defRPr>
            </a:lvl8pPr>
            <a:lvl9pPr lvl="8" algn="ctr" rtl="0">
              <a:lnSpc>
                <a:spcPct val="100000"/>
              </a:lnSpc>
              <a:spcBef>
                <a:spcPts val="0"/>
              </a:spcBef>
              <a:spcAft>
                <a:spcPts val="0"/>
              </a:spcAft>
              <a:buClr>
                <a:srgbClr val="000000"/>
              </a:buClr>
              <a:buSzPts val="1000"/>
              <a:buNone/>
              <a:defRPr sz="1008">
                <a:solidFill>
                  <a:srgbClr val="000000"/>
                </a:solidFill>
              </a:defRPr>
            </a:lvl9pPr>
          </a:lstStyle>
          <a:p>
            <a:endParaRPr/>
          </a:p>
        </p:txBody>
      </p:sp>
      <p:sp>
        <p:nvSpPr>
          <p:cNvPr id="340" name="Google Shape;340;p17"/>
          <p:cNvSpPr txBox="1">
            <a:spLocks noGrp="1"/>
          </p:cNvSpPr>
          <p:nvPr>
            <p:ph type="ctrTitle" idx="6"/>
          </p:nvPr>
        </p:nvSpPr>
        <p:spPr>
          <a:xfrm>
            <a:off x="6101856" y="2778806"/>
            <a:ext cx="1895998"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16">
                <a:solidFill>
                  <a:schemeClr val="lt1"/>
                </a:solidFill>
              </a:defRPr>
            </a:lvl1pPr>
            <a:lvl2pPr lvl="1" algn="ctr" rtl="0">
              <a:spcBef>
                <a:spcPts val="0"/>
              </a:spcBef>
              <a:spcAft>
                <a:spcPts val="0"/>
              </a:spcAft>
              <a:buClr>
                <a:srgbClr val="000000"/>
              </a:buClr>
              <a:buSzPts val="1800"/>
              <a:buFont typeface="Fira Sans Condensed Medium"/>
              <a:buNone/>
              <a:defRPr sz="1814">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14">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14">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14">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14">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14">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14">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14">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101856" y="3271106"/>
            <a:ext cx="1895998"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11"/>
            </a:lvl1pPr>
            <a:lvl2pPr lvl="1" algn="ctr" rtl="0">
              <a:lnSpc>
                <a:spcPct val="100000"/>
              </a:lnSpc>
              <a:spcBef>
                <a:spcPts val="0"/>
              </a:spcBef>
              <a:spcAft>
                <a:spcPts val="0"/>
              </a:spcAft>
              <a:buClr>
                <a:srgbClr val="000000"/>
              </a:buClr>
              <a:buSzPts val="1000"/>
              <a:buNone/>
              <a:defRPr sz="1008">
                <a:solidFill>
                  <a:srgbClr val="000000"/>
                </a:solidFill>
              </a:defRPr>
            </a:lvl2pPr>
            <a:lvl3pPr lvl="2" algn="ctr" rtl="0">
              <a:lnSpc>
                <a:spcPct val="100000"/>
              </a:lnSpc>
              <a:spcBef>
                <a:spcPts val="0"/>
              </a:spcBef>
              <a:spcAft>
                <a:spcPts val="0"/>
              </a:spcAft>
              <a:buClr>
                <a:srgbClr val="000000"/>
              </a:buClr>
              <a:buSzPts val="1000"/>
              <a:buNone/>
              <a:defRPr sz="1008">
                <a:solidFill>
                  <a:srgbClr val="000000"/>
                </a:solidFill>
              </a:defRPr>
            </a:lvl3pPr>
            <a:lvl4pPr lvl="3" algn="ctr" rtl="0">
              <a:lnSpc>
                <a:spcPct val="100000"/>
              </a:lnSpc>
              <a:spcBef>
                <a:spcPts val="0"/>
              </a:spcBef>
              <a:spcAft>
                <a:spcPts val="0"/>
              </a:spcAft>
              <a:buClr>
                <a:srgbClr val="000000"/>
              </a:buClr>
              <a:buSzPts val="1000"/>
              <a:buNone/>
              <a:defRPr sz="1008">
                <a:solidFill>
                  <a:srgbClr val="000000"/>
                </a:solidFill>
              </a:defRPr>
            </a:lvl4pPr>
            <a:lvl5pPr lvl="4" algn="ctr" rtl="0">
              <a:lnSpc>
                <a:spcPct val="100000"/>
              </a:lnSpc>
              <a:spcBef>
                <a:spcPts val="0"/>
              </a:spcBef>
              <a:spcAft>
                <a:spcPts val="0"/>
              </a:spcAft>
              <a:buClr>
                <a:srgbClr val="000000"/>
              </a:buClr>
              <a:buSzPts val="1000"/>
              <a:buNone/>
              <a:defRPr sz="1008">
                <a:solidFill>
                  <a:srgbClr val="000000"/>
                </a:solidFill>
              </a:defRPr>
            </a:lvl5pPr>
            <a:lvl6pPr lvl="5" algn="ctr" rtl="0">
              <a:lnSpc>
                <a:spcPct val="100000"/>
              </a:lnSpc>
              <a:spcBef>
                <a:spcPts val="0"/>
              </a:spcBef>
              <a:spcAft>
                <a:spcPts val="0"/>
              </a:spcAft>
              <a:buClr>
                <a:srgbClr val="000000"/>
              </a:buClr>
              <a:buSzPts val="1000"/>
              <a:buNone/>
              <a:defRPr sz="1008">
                <a:solidFill>
                  <a:srgbClr val="000000"/>
                </a:solidFill>
              </a:defRPr>
            </a:lvl6pPr>
            <a:lvl7pPr lvl="6" algn="ctr" rtl="0">
              <a:lnSpc>
                <a:spcPct val="100000"/>
              </a:lnSpc>
              <a:spcBef>
                <a:spcPts val="0"/>
              </a:spcBef>
              <a:spcAft>
                <a:spcPts val="0"/>
              </a:spcAft>
              <a:buClr>
                <a:srgbClr val="000000"/>
              </a:buClr>
              <a:buSzPts val="1000"/>
              <a:buNone/>
              <a:defRPr sz="1008">
                <a:solidFill>
                  <a:srgbClr val="000000"/>
                </a:solidFill>
              </a:defRPr>
            </a:lvl7pPr>
            <a:lvl8pPr lvl="7" algn="ctr" rtl="0">
              <a:lnSpc>
                <a:spcPct val="100000"/>
              </a:lnSpc>
              <a:spcBef>
                <a:spcPts val="0"/>
              </a:spcBef>
              <a:spcAft>
                <a:spcPts val="0"/>
              </a:spcAft>
              <a:buClr>
                <a:srgbClr val="000000"/>
              </a:buClr>
              <a:buSzPts val="1000"/>
              <a:buNone/>
              <a:defRPr sz="1008">
                <a:solidFill>
                  <a:srgbClr val="000000"/>
                </a:solidFill>
              </a:defRPr>
            </a:lvl8pPr>
            <a:lvl9pPr lvl="8" algn="ctr" rtl="0">
              <a:lnSpc>
                <a:spcPct val="100000"/>
              </a:lnSpc>
              <a:spcBef>
                <a:spcPts val="0"/>
              </a:spcBef>
              <a:spcAft>
                <a:spcPts val="0"/>
              </a:spcAft>
              <a:buClr>
                <a:srgbClr val="000000"/>
              </a:buClr>
              <a:buSzPts val="1000"/>
              <a:buNone/>
              <a:defRPr sz="1008">
                <a:solidFill>
                  <a:srgbClr val="000000"/>
                </a:solidFill>
              </a:defRPr>
            </a:lvl9pPr>
          </a:lstStyle>
          <a:p>
            <a:endParaRPr/>
          </a:p>
        </p:txBody>
      </p:sp>
      <p:sp>
        <p:nvSpPr>
          <p:cNvPr id="342" name="Google Shape;342;p17"/>
          <p:cNvSpPr txBox="1">
            <a:spLocks noGrp="1"/>
          </p:cNvSpPr>
          <p:nvPr>
            <p:ph type="ctrTitle" idx="8"/>
          </p:nvPr>
        </p:nvSpPr>
        <p:spPr>
          <a:xfrm>
            <a:off x="623660" y="411675"/>
            <a:ext cx="4764635"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23"/>
            </a:lvl1pPr>
            <a:lvl2pPr lvl="1" algn="ctr" rtl="0">
              <a:spcBef>
                <a:spcPts val="0"/>
              </a:spcBef>
              <a:spcAft>
                <a:spcPts val="0"/>
              </a:spcAft>
              <a:buClr>
                <a:srgbClr val="D9D9D9"/>
              </a:buClr>
              <a:buSzPts val="1800"/>
              <a:buNone/>
              <a:defRPr sz="1814">
                <a:solidFill>
                  <a:srgbClr val="D9D9D9"/>
                </a:solidFill>
              </a:defRPr>
            </a:lvl2pPr>
            <a:lvl3pPr lvl="2" algn="ctr" rtl="0">
              <a:spcBef>
                <a:spcPts val="0"/>
              </a:spcBef>
              <a:spcAft>
                <a:spcPts val="0"/>
              </a:spcAft>
              <a:buClr>
                <a:srgbClr val="D9D9D9"/>
              </a:buClr>
              <a:buSzPts val="1800"/>
              <a:buNone/>
              <a:defRPr sz="1814">
                <a:solidFill>
                  <a:srgbClr val="D9D9D9"/>
                </a:solidFill>
              </a:defRPr>
            </a:lvl3pPr>
            <a:lvl4pPr lvl="3" algn="ctr" rtl="0">
              <a:spcBef>
                <a:spcPts val="0"/>
              </a:spcBef>
              <a:spcAft>
                <a:spcPts val="0"/>
              </a:spcAft>
              <a:buClr>
                <a:srgbClr val="D9D9D9"/>
              </a:buClr>
              <a:buSzPts val="1800"/>
              <a:buNone/>
              <a:defRPr sz="1814">
                <a:solidFill>
                  <a:srgbClr val="D9D9D9"/>
                </a:solidFill>
              </a:defRPr>
            </a:lvl4pPr>
            <a:lvl5pPr lvl="4" algn="ctr" rtl="0">
              <a:spcBef>
                <a:spcPts val="0"/>
              </a:spcBef>
              <a:spcAft>
                <a:spcPts val="0"/>
              </a:spcAft>
              <a:buClr>
                <a:srgbClr val="D9D9D9"/>
              </a:buClr>
              <a:buSzPts val="1800"/>
              <a:buNone/>
              <a:defRPr sz="1814">
                <a:solidFill>
                  <a:srgbClr val="D9D9D9"/>
                </a:solidFill>
              </a:defRPr>
            </a:lvl5pPr>
            <a:lvl6pPr lvl="5" algn="ctr" rtl="0">
              <a:spcBef>
                <a:spcPts val="0"/>
              </a:spcBef>
              <a:spcAft>
                <a:spcPts val="0"/>
              </a:spcAft>
              <a:buClr>
                <a:srgbClr val="D9D9D9"/>
              </a:buClr>
              <a:buSzPts val="1800"/>
              <a:buNone/>
              <a:defRPr sz="1814">
                <a:solidFill>
                  <a:srgbClr val="D9D9D9"/>
                </a:solidFill>
              </a:defRPr>
            </a:lvl6pPr>
            <a:lvl7pPr lvl="6" algn="ctr" rtl="0">
              <a:spcBef>
                <a:spcPts val="0"/>
              </a:spcBef>
              <a:spcAft>
                <a:spcPts val="0"/>
              </a:spcAft>
              <a:buClr>
                <a:srgbClr val="D9D9D9"/>
              </a:buClr>
              <a:buSzPts val="1800"/>
              <a:buNone/>
              <a:defRPr sz="1814">
                <a:solidFill>
                  <a:srgbClr val="D9D9D9"/>
                </a:solidFill>
              </a:defRPr>
            </a:lvl7pPr>
            <a:lvl8pPr lvl="7" algn="ctr" rtl="0">
              <a:spcBef>
                <a:spcPts val="0"/>
              </a:spcBef>
              <a:spcAft>
                <a:spcPts val="0"/>
              </a:spcAft>
              <a:buClr>
                <a:srgbClr val="D9D9D9"/>
              </a:buClr>
              <a:buSzPts val="1800"/>
              <a:buNone/>
              <a:defRPr sz="1814">
                <a:solidFill>
                  <a:srgbClr val="D9D9D9"/>
                </a:solidFill>
              </a:defRPr>
            </a:lvl8pPr>
            <a:lvl9pPr lvl="8" algn="ctr" rtl="0">
              <a:spcBef>
                <a:spcPts val="0"/>
              </a:spcBef>
              <a:spcAft>
                <a:spcPts val="0"/>
              </a:spcAft>
              <a:buClr>
                <a:srgbClr val="D9D9D9"/>
              </a:buClr>
              <a:buSzPts val="1800"/>
              <a:buNone/>
              <a:defRPr sz="1814">
                <a:solidFill>
                  <a:srgbClr val="D9D9D9"/>
                </a:solidFill>
              </a:defRPr>
            </a:lvl9pPr>
          </a:lstStyle>
          <a:p>
            <a:endParaRPr/>
          </a:p>
        </p:txBody>
      </p:sp>
      <p:sp>
        <p:nvSpPr>
          <p:cNvPr id="343" name="Google Shape;343;p17"/>
          <p:cNvSpPr/>
          <p:nvPr/>
        </p:nvSpPr>
        <p:spPr>
          <a:xfrm>
            <a:off x="7707120" y="949600"/>
            <a:ext cx="168456"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2139" tIns="92139" rIns="92139" bIns="92139" anchor="ctr" anchorCtr="0">
            <a:noAutofit/>
          </a:bodyPr>
          <a:lstStyle/>
          <a:p>
            <a:pPr marL="0" lvl="0" indent="0" algn="l" rtl="0">
              <a:spcBef>
                <a:spcPts val="0"/>
              </a:spcBef>
              <a:spcAft>
                <a:spcPts val="0"/>
              </a:spcAft>
              <a:buNone/>
            </a:pPr>
            <a:endParaRPr sz="1411"/>
          </a:p>
        </p:txBody>
      </p:sp>
      <p:sp>
        <p:nvSpPr>
          <p:cNvPr id="344" name="Google Shape;344;p17"/>
          <p:cNvSpPr/>
          <p:nvPr/>
        </p:nvSpPr>
        <p:spPr>
          <a:xfrm>
            <a:off x="9056052" y="411675"/>
            <a:ext cx="109499"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2139" tIns="92139" rIns="92139" bIns="92139" anchor="ctr" anchorCtr="0">
            <a:noAutofit/>
          </a:bodyPr>
          <a:lstStyle/>
          <a:p>
            <a:pPr marL="0" lvl="0" indent="0" algn="l" rtl="0">
              <a:spcBef>
                <a:spcPts val="0"/>
              </a:spcBef>
              <a:spcAft>
                <a:spcPts val="0"/>
              </a:spcAft>
              <a:buNone/>
            </a:pPr>
            <a:endParaRPr sz="1411"/>
          </a:p>
        </p:txBody>
      </p:sp>
      <p:sp>
        <p:nvSpPr>
          <p:cNvPr id="345" name="Google Shape;345;p17"/>
          <p:cNvSpPr/>
          <p:nvPr/>
        </p:nvSpPr>
        <p:spPr>
          <a:xfrm>
            <a:off x="8424759" y="555875"/>
            <a:ext cx="5288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2139" tIns="92139" rIns="92139" bIns="92139" anchor="ctr" anchorCtr="0">
            <a:noAutofit/>
          </a:bodyPr>
          <a:lstStyle/>
          <a:p>
            <a:pPr marL="0" lvl="0" indent="0" algn="l" rtl="0">
              <a:spcBef>
                <a:spcPts val="0"/>
              </a:spcBef>
              <a:spcAft>
                <a:spcPts val="0"/>
              </a:spcAft>
              <a:buNone/>
            </a:pPr>
            <a:endParaRPr sz="1411"/>
          </a:p>
        </p:txBody>
      </p:sp>
      <p:sp>
        <p:nvSpPr>
          <p:cNvPr id="346" name="Google Shape;346;p17"/>
          <p:cNvSpPr/>
          <p:nvPr/>
        </p:nvSpPr>
        <p:spPr>
          <a:xfrm>
            <a:off x="9193367" y="734250"/>
            <a:ext cx="165634"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2139" tIns="92139" rIns="92139" bIns="92139" anchor="ctr" anchorCtr="0">
            <a:noAutofit/>
          </a:bodyPr>
          <a:lstStyle/>
          <a:p>
            <a:pPr marL="0" lvl="0" indent="0" algn="l" rtl="0">
              <a:spcBef>
                <a:spcPts val="0"/>
              </a:spcBef>
              <a:spcAft>
                <a:spcPts val="0"/>
              </a:spcAft>
              <a:buNone/>
            </a:pPr>
            <a:endParaRPr sz="1411"/>
          </a:p>
        </p:txBody>
      </p:sp>
      <p:sp>
        <p:nvSpPr>
          <p:cNvPr id="347" name="Google Shape;347;p17"/>
          <p:cNvSpPr/>
          <p:nvPr/>
        </p:nvSpPr>
        <p:spPr>
          <a:xfrm>
            <a:off x="8867340" y="1088651"/>
            <a:ext cx="157143"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2139" tIns="92139" rIns="92139" bIns="92139" anchor="ctr" anchorCtr="0">
            <a:noAutofit/>
          </a:bodyPr>
          <a:lstStyle/>
          <a:p>
            <a:pPr marL="0" lvl="0" indent="0" algn="l" rtl="0">
              <a:spcBef>
                <a:spcPts val="0"/>
              </a:spcBef>
              <a:spcAft>
                <a:spcPts val="0"/>
              </a:spcAft>
              <a:buNone/>
            </a:pPr>
            <a:endParaRPr sz="1411"/>
          </a:p>
        </p:txBody>
      </p:sp>
      <p:sp>
        <p:nvSpPr>
          <p:cNvPr id="348" name="Google Shape;348;p17"/>
          <p:cNvSpPr/>
          <p:nvPr/>
        </p:nvSpPr>
        <p:spPr>
          <a:xfrm>
            <a:off x="6146994" y="-150600"/>
            <a:ext cx="9679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2139" tIns="92139" rIns="92139" bIns="92139" anchor="ctr" anchorCtr="0">
            <a:noAutofit/>
          </a:bodyPr>
          <a:lstStyle/>
          <a:p>
            <a:pPr marL="0" lvl="0" indent="0" algn="l" rtl="0">
              <a:spcBef>
                <a:spcPts val="0"/>
              </a:spcBef>
              <a:spcAft>
                <a:spcPts val="0"/>
              </a:spcAft>
              <a:buNone/>
            </a:pPr>
            <a:endParaRPr sz="1411"/>
          </a:p>
        </p:txBody>
      </p:sp>
      <p:sp>
        <p:nvSpPr>
          <p:cNvPr id="349" name="Google Shape;349;p17"/>
          <p:cNvSpPr/>
          <p:nvPr/>
        </p:nvSpPr>
        <p:spPr>
          <a:xfrm>
            <a:off x="6754887" y="444536"/>
            <a:ext cx="96239"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2139" tIns="92139" rIns="92139" bIns="92139" anchor="ctr" anchorCtr="0">
            <a:noAutofit/>
          </a:bodyPr>
          <a:lstStyle/>
          <a:p>
            <a:pPr marL="0" lvl="0" indent="0" algn="l" rtl="0">
              <a:spcBef>
                <a:spcPts val="0"/>
              </a:spcBef>
              <a:spcAft>
                <a:spcPts val="0"/>
              </a:spcAft>
              <a:buNone/>
            </a:pPr>
            <a:endParaRPr sz="1411"/>
          </a:p>
        </p:txBody>
      </p:sp>
      <p:sp>
        <p:nvSpPr>
          <p:cNvPr id="350" name="Google Shape;350;p17"/>
          <p:cNvSpPr/>
          <p:nvPr/>
        </p:nvSpPr>
        <p:spPr>
          <a:xfrm>
            <a:off x="5951108" y="143223"/>
            <a:ext cx="82902"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2139" tIns="92139" rIns="92139" bIns="92139" anchor="ctr" anchorCtr="0">
            <a:noAutofit/>
          </a:bodyPr>
          <a:lstStyle/>
          <a:p>
            <a:pPr marL="0" lvl="0" indent="0" algn="l" rtl="0">
              <a:spcBef>
                <a:spcPts val="0"/>
              </a:spcBef>
              <a:spcAft>
                <a:spcPts val="0"/>
              </a:spcAft>
              <a:buNone/>
            </a:pPr>
            <a:endParaRPr sz="1411"/>
          </a:p>
        </p:txBody>
      </p:sp>
      <p:sp>
        <p:nvSpPr>
          <p:cNvPr id="351" name="Google Shape;351;p17"/>
          <p:cNvSpPr/>
          <p:nvPr/>
        </p:nvSpPr>
        <p:spPr>
          <a:xfrm>
            <a:off x="305972" y="4401725"/>
            <a:ext cx="168456"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2139" tIns="92139" rIns="92139" bIns="92139" anchor="ctr" anchorCtr="0">
            <a:noAutofit/>
          </a:bodyPr>
          <a:lstStyle/>
          <a:p>
            <a:pPr marL="0" lvl="0" indent="0" algn="l" rtl="0">
              <a:spcBef>
                <a:spcPts val="0"/>
              </a:spcBef>
              <a:spcAft>
                <a:spcPts val="0"/>
              </a:spcAft>
              <a:buNone/>
            </a:pPr>
            <a:endParaRPr sz="1411"/>
          </a:p>
        </p:txBody>
      </p:sp>
      <p:sp>
        <p:nvSpPr>
          <p:cNvPr id="352" name="Google Shape;352;p17"/>
          <p:cNvSpPr/>
          <p:nvPr/>
        </p:nvSpPr>
        <p:spPr>
          <a:xfrm>
            <a:off x="823031" y="4612676"/>
            <a:ext cx="157143"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2139" tIns="92139" rIns="92139" bIns="92139" anchor="ctr" anchorCtr="0">
            <a:noAutofit/>
          </a:bodyPr>
          <a:lstStyle/>
          <a:p>
            <a:pPr marL="0" lvl="0" indent="0" algn="l" rtl="0">
              <a:spcBef>
                <a:spcPts val="0"/>
              </a:spcBef>
              <a:spcAft>
                <a:spcPts val="0"/>
              </a:spcAft>
              <a:buNone/>
            </a:pPr>
            <a:endParaRPr sz="141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73"/>
        <p:cNvGrpSpPr/>
        <p:nvPr/>
      </p:nvGrpSpPr>
      <p:grpSpPr>
        <a:xfrm>
          <a:off x="0" y="0"/>
          <a:ext cx="0" cy="0"/>
          <a:chOff x="0" y="0"/>
          <a:chExt cx="0" cy="0"/>
        </a:xfrm>
      </p:grpSpPr>
      <p:sp>
        <p:nvSpPr>
          <p:cNvPr id="374" name="Google Shape;374;p19"/>
          <p:cNvSpPr txBox="1">
            <a:spLocks noGrp="1"/>
          </p:cNvSpPr>
          <p:nvPr>
            <p:ph type="title"/>
          </p:nvPr>
        </p:nvSpPr>
        <p:spPr>
          <a:xfrm>
            <a:off x="2490456" y="1830075"/>
            <a:ext cx="3853069" cy="112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7256">
                <a:solidFill>
                  <a:schemeClr val="lt1"/>
                </a:solidFill>
              </a:defRPr>
            </a:lvl1pPr>
            <a:lvl2pPr lvl="1" algn="ctr" rtl="0">
              <a:spcBef>
                <a:spcPts val="0"/>
              </a:spcBef>
              <a:spcAft>
                <a:spcPts val="0"/>
              </a:spcAft>
              <a:buSzPts val="4200"/>
              <a:buNone/>
              <a:defRPr sz="4233"/>
            </a:lvl2pPr>
            <a:lvl3pPr lvl="2" algn="ctr" rtl="0">
              <a:spcBef>
                <a:spcPts val="0"/>
              </a:spcBef>
              <a:spcAft>
                <a:spcPts val="0"/>
              </a:spcAft>
              <a:buSzPts val="4200"/>
              <a:buNone/>
              <a:defRPr sz="4233"/>
            </a:lvl3pPr>
            <a:lvl4pPr lvl="3" algn="ctr" rtl="0">
              <a:spcBef>
                <a:spcPts val="0"/>
              </a:spcBef>
              <a:spcAft>
                <a:spcPts val="0"/>
              </a:spcAft>
              <a:buSzPts val="4200"/>
              <a:buNone/>
              <a:defRPr sz="4233"/>
            </a:lvl4pPr>
            <a:lvl5pPr lvl="4" algn="ctr" rtl="0">
              <a:spcBef>
                <a:spcPts val="0"/>
              </a:spcBef>
              <a:spcAft>
                <a:spcPts val="0"/>
              </a:spcAft>
              <a:buSzPts val="4200"/>
              <a:buNone/>
              <a:defRPr sz="4233"/>
            </a:lvl5pPr>
            <a:lvl6pPr lvl="5" algn="ctr" rtl="0">
              <a:spcBef>
                <a:spcPts val="0"/>
              </a:spcBef>
              <a:spcAft>
                <a:spcPts val="0"/>
              </a:spcAft>
              <a:buSzPts val="4200"/>
              <a:buNone/>
              <a:defRPr sz="4233"/>
            </a:lvl6pPr>
            <a:lvl7pPr lvl="6" algn="ctr" rtl="0">
              <a:spcBef>
                <a:spcPts val="0"/>
              </a:spcBef>
              <a:spcAft>
                <a:spcPts val="0"/>
              </a:spcAft>
              <a:buSzPts val="4200"/>
              <a:buNone/>
              <a:defRPr sz="4233"/>
            </a:lvl7pPr>
            <a:lvl8pPr lvl="7" algn="ctr" rtl="0">
              <a:spcBef>
                <a:spcPts val="0"/>
              </a:spcBef>
              <a:spcAft>
                <a:spcPts val="0"/>
              </a:spcAft>
              <a:buSzPts val="4200"/>
              <a:buNone/>
              <a:defRPr sz="4233"/>
            </a:lvl8pPr>
            <a:lvl9pPr lvl="8" algn="ctr" rtl="0">
              <a:spcBef>
                <a:spcPts val="0"/>
              </a:spcBef>
              <a:spcAft>
                <a:spcPts val="0"/>
              </a:spcAft>
              <a:buSzPts val="4200"/>
              <a:buNone/>
              <a:defRPr sz="4233"/>
            </a:lvl9pPr>
          </a:lstStyle>
          <a:p>
            <a:endParaRPr/>
          </a:p>
        </p:txBody>
      </p:sp>
      <p:sp>
        <p:nvSpPr>
          <p:cNvPr id="375" name="Google Shape;375;p19"/>
          <p:cNvSpPr txBox="1">
            <a:spLocks noGrp="1"/>
          </p:cNvSpPr>
          <p:nvPr>
            <p:ph type="subTitle" idx="1"/>
          </p:nvPr>
        </p:nvSpPr>
        <p:spPr>
          <a:xfrm>
            <a:off x="2925226" y="540000"/>
            <a:ext cx="2983528" cy="135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411"/>
            </a:lvl1pPr>
            <a:lvl2pPr lvl="1" algn="ctr" rtl="0">
              <a:lnSpc>
                <a:spcPct val="100000"/>
              </a:lnSpc>
              <a:spcBef>
                <a:spcPts val="0"/>
              </a:spcBef>
              <a:spcAft>
                <a:spcPts val="0"/>
              </a:spcAft>
              <a:buSzPts val="2100"/>
              <a:buNone/>
              <a:defRPr sz="2116"/>
            </a:lvl2pPr>
            <a:lvl3pPr lvl="2" algn="ctr" rtl="0">
              <a:lnSpc>
                <a:spcPct val="100000"/>
              </a:lnSpc>
              <a:spcBef>
                <a:spcPts val="0"/>
              </a:spcBef>
              <a:spcAft>
                <a:spcPts val="0"/>
              </a:spcAft>
              <a:buSzPts val="2100"/>
              <a:buNone/>
              <a:defRPr sz="2116"/>
            </a:lvl3pPr>
            <a:lvl4pPr lvl="3" algn="ctr" rtl="0">
              <a:lnSpc>
                <a:spcPct val="100000"/>
              </a:lnSpc>
              <a:spcBef>
                <a:spcPts val="0"/>
              </a:spcBef>
              <a:spcAft>
                <a:spcPts val="0"/>
              </a:spcAft>
              <a:buSzPts val="2100"/>
              <a:buNone/>
              <a:defRPr sz="2116"/>
            </a:lvl4pPr>
            <a:lvl5pPr lvl="4" algn="ctr" rtl="0">
              <a:lnSpc>
                <a:spcPct val="100000"/>
              </a:lnSpc>
              <a:spcBef>
                <a:spcPts val="0"/>
              </a:spcBef>
              <a:spcAft>
                <a:spcPts val="0"/>
              </a:spcAft>
              <a:buSzPts val="2100"/>
              <a:buNone/>
              <a:defRPr sz="2116"/>
            </a:lvl5pPr>
            <a:lvl6pPr lvl="5" algn="ctr" rtl="0">
              <a:lnSpc>
                <a:spcPct val="100000"/>
              </a:lnSpc>
              <a:spcBef>
                <a:spcPts val="0"/>
              </a:spcBef>
              <a:spcAft>
                <a:spcPts val="0"/>
              </a:spcAft>
              <a:buSzPts val="2100"/>
              <a:buNone/>
              <a:defRPr sz="2116"/>
            </a:lvl6pPr>
            <a:lvl7pPr lvl="6" algn="ctr" rtl="0">
              <a:lnSpc>
                <a:spcPct val="100000"/>
              </a:lnSpc>
              <a:spcBef>
                <a:spcPts val="0"/>
              </a:spcBef>
              <a:spcAft>
                <a:spcPts val="0"/>
              </a:spcAft>
              <a:buSzPts val="2100"/>
              <a:buNone/>
              <a:defRPr sz="2116"/>
            </a:lvl7pPr>
            <a:lvl8pPr lvl="7" algn="ctr" rtl="0">
              <a:lnSpc>
                <a:spcPct val="100000"/>
              </a:lnSpc>
              <a:spcBef>
                <a:spcPts val="0"/>
              </a:spcBef>
              <a:spcAft>
                <a:spcPts val="0"/>
              </a:spcAft>
              <a:buSzPts val="2100"/>
              <a:buNone/>
              <a:defRPr sz="2116"/>
            </a:lvl8pPr>
            <a:lvl9pPr lvl="8" algn="ctr" rtl="0">
              <a:lnSpc>
                <a:spcPct val="100000"/>
              </a:lnSpc>
              <a:spcBef>
                <a:spcPts val="0"/>
              </a:spcBef>
              <a:spcAft>
                <a:spcPts val="0"/>
              </a:spcAft>
              <a:buSzPts val="2100"/>
              <a:buNone/>
              <a:defRPr sz="2116"/>
            </a:lvl9pPr>
          </a:lstStyle>
          <a:p>
            <a:endParaRPr/>
          </a:p>
        </p:txBody>
      </p:sp>
      <p:sp>
        <p:nvSpPr>
          <p:cNvPr id="376" name="Google Shape;376;p19"/>
          <p:cNvSpPr txBox="1"/>
          <p:nvPr/>
        </p:nvSpPr>
        <p:spPr>
          <a:xfrm>
            <a:off x="2307387" y="3592806"/>
            <a:ext cx="4219207" cy="931500"/>
          </a:xfrm>
          <a:prstGeom prst="rect">
            <a:avLst/>
          </a:prstGeom>
          <a:noFill/>
          <a:ln>
            <a:noFill/>
          </a:ln>
        </p:spPr>
        <p:txBody>
          <a:bodyPr spcFirstLastPara="1" wrap="square" lIns="92139" tIns="92139" rIns="92139" bIns="92139" anchor="b" anchorCtr="0">
            <a:noAutofit/>
          </a:bodyPr>
          <a:lstStyle/>
          <a:p>
            <a:pPr marL="0" lvl="0" indent="0" algn="ctr" rtl="0">
              <a:lnSpc>
                <a:spcPct val="115000"/>
              </a:lnSpc>
              <a:spcBef>
                <a:spcPts val="302"/>
              </a:spcBef>
              <a:spcAft>
                <a:spcPts val="0"/>
              </a:spcAft>
              <a:buNone/>
            </a:pPr>
            <a:r>
              <a:rPr lang="en" sz="1008">
                <a:solidFill>
                  <a:schemeClr val="lt1"/>
                </a:solidFill>
                <a:latin typeface="Maven Pro"/>
                <a:ea typeface="Maven Pro"/>
                <a:cs typeface="Maven Pro"/>
                <a:sym typeface="Maven Pro"/>
              </a:rPr>
              <a:t>CREDITS: This presentation template was created by </a:t>
            </a:r>
            <a:r>
              <a:rPr lang="en" sz="1008">
                <a:solidFill>
                  <a:schemeClr val="accent1"/>
                </a:solidFill>
                <a:uFill>
                  <a:noFill/>
                </a:uFill>
                <a:latin typeface="Maven Pro"/>
                <a:ea typeface="Maven Pro"/>
                <a:cs typeface="Maven Pro"/>
                <a:sym typeface="Maven Pro"/>
                <a:hlinkClick r:id="rId2">
                  <a:extLst>
                    <a:ext uri="{A12FA001-AC4F-418D-AE19-62706E023703}">
                      <ahyp:hlinkClr xmlns:ahyp="http://schemas.microsoft.com/office/drawing/2018/hyperlinkcolor" val="tx"/>
                    </a:ext>
                  </a:extLst>
                </a:hlinkClick>
              </a:rPr>
              <a:t>Slidesgo</a:t>
            </a:r>
            <a:r>
              <a:rPr lang="en" sz="1008">
                <a:solidFill>
                  <a:schemeClr val="lt1"/>
                </a:solidFill>
                <a:latin typeface="Maven Pro"/>
                <a:ea typeface="Maven Pro"/>
                <a:cs typeface="Maven Pro"/>
                <a:sym typeface="Maven Pro"/>
              </a:rPr>
              <a:t>, including icons by </a:t>
            </a:r>
            <a:r>
              <a:rPr lang="en" sz="1008">
                <a:solidFill>
                  <a:schemeClr val="accent2"/>
                </a:solidFill>
                <a:uFill>
                  <a:noFill/>
                </a:u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Flaticon</a:t>
            </a:r>
            <a:r>
              <a:rPr lang="en" sz="1008">
                <a:solidFill>
                  <a:schemeClr val="lt1"/>
                </a:solidFill>
                <a:latin typeface="Maven Pro"/>
                <a:ea typeface="Maven Pro"/>
                <a:cs typeface="Maven Pro"/>
                <a:sym typeface="Maven Pro"/>
              </a:rPr>
              <a:t>, and infographics &amp; images by </a:t>
            </a:r>
            <a:r>
              <a:rPr lang="en" sz="1008">
                <a:solidFill>
                  <a:schemeClr val="accent3"/>
                </a:solidFill>
                <a:uFill>
                  <a:noFill/>
                </a:uFill>
                <a:latin typeface="Maven Pro"/>
                <a:ea typeface="Maven Pro"/>
                <a:cs typeface="Maven Pro"/>
                <a:sym typeface="Maven Pro"/>
                <a:hlinkClick r:id="rId4">
                  <a:extLst>
                    <a:ext uri="{A12FA001-AC4F-418D-AE19-62706E023703}">
                      <ahyp:hlinkClr xmlns:ahyp="http://schemas.microsoft.com/office/drawing/2018/hyperlinkcolor" val="tx"/>
                    </a:ext>
                  </a:extLst>
                </a:hlinkClick>
              </a:rPr>
              <a:t>Freepik</a:t>
            </a:r>
            <a:endParaRPr sz="1008">
              <a:solidFill>
                <a:schemeClr val="accent3"/>
              </a:solidFill>
              <a:latin typeface="Maven Pro"/>
              <a:ea typeface="Maven Pro"/>
              <a:cs typeface="Maven Pro"/>
              <a:sym typeface="Maven Pro"/>
            </a:endParaRPr>
          </a:p>
        </p:txBody>
      </p:sp>
      <p:sp>
        <p:nvSpPr>
          <p:cNvPr id="377" name="Google Shape;377;p19"/>
          <p:cNvSpPr/>
          <p:nvPr/>
        </p:nvSpPr>
        <p:spPr>
          <a:xfrm>
            <a:off x="864952" y="1380670"/>
            <a:ext cx="131782" cy="131015"/>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2139" tIns="92139" rIns="92139" bIns="92139" anchor="ctr" anchorCtr="0">
            <a:noAutofit/>
          </a:bodyPr>
          <a:lstStyle/>
          <a:p>
            <a:pPr marL="0" lvl="0" indent="0" algn="l" rtl="0">
              <a:spcBef>
                <a:spcPts val="0"/>
              </a:spcBef>
              <a:spcAft>
                <a:spcPts val="0"/>
              </a:spcAft>
              <a:buNone/>
            </a:pPr>
            <a:endParaRPr sz="1411"/>
          </a:p>
        </p:txBody>
      </p:sp>
      <p:sp>
        <p:nvSpPr>
          <p:cNvPr id="378" name="Google Shape;378;p19"/>
          <p:cNvSpPr/>
          <p:nvPr/>
        </p:nvSpPr>
        <p:spPr>
          <a:xfrm>
            <a:off x="1816530" y="4340188"/>
            <a:ext cx="132039" cy="131015"/>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2139" tIns="92139" rIns="92139" bIns="92139" anchor="ctr" anchorCtr="0">
            <a:noAutofit/>
          </a:bodyPr>
          <a:lstStyle/>
          <a:p>
            <a:pPr marL="0" lvl="0" indent="0" algn="l" rtl="0">
              <a:spcBef>
                <a:spcPts val="0"/>
              </a:spcBef>
              <a:spcAft>
                <a:spcPts val="0"/>
              </a:spcAft>
              <a:buNone/>
            </a:pPr>
            <a:endParaRPr sz="1411"/>
          </a:p>
        </p:txBody>
      </p:sp>
      <p:sp>
        <p:nvSpPr>
          <p:cNvPr id="379" name="Google Shape;379;p19"/>
          <p:cNvSpPr/>
          <p:nvPr/>
        </p:nvSpPr>
        <p:spPr>
          <a:xfrm>
            <a:off x="7252845" y="809542"/>
            <a:ext cx="132039" cy="131015"/>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2139" tIns="92139" rIns="92139" bIns="92139" anchor="ctr" anchorCtr="0">
            <a:noAutofit/>
          </a:bodyPr>
          <a:lstStyle/>
          <a:p>
            <a:pPr marL="0" lvl="0" indent="0" algn="l" rtl="0">
              <a:spcBef>
                <a:spcPts val="0"/>
              </a:spcBef>
              <a:spcAft>
                <a:spcPts val="0"/>
              </a:spcAft>
              <a:buNone/>
            </a:pPr>
            <a:endParaRPr sz="1411"/>
          </a:p>
        </p:txBody>
      </p:sp>
      <p:sp>
        <p:nvSpPr>
          <p:cNvPr id="380" name="Google Shape;380;p19"/>
          <p:cNvSpPr/>
          <p:nvPr/>
        </p:nvSpPr>
        <p:spPr>
          <a:xfrm>
            <a:off x="7887630" y="4005523"/>
            <a:ext cx="106623" cy="10605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2139" tIns="92139" rIns="92139" bIns="92139" anchor="ctr" anchorCtr="0">
            <a:noAutofit/>
          </a:bodyPr>
          <a:lstStyle/>
          <a:p>
            <a:pPr marL="0" lvl="0" indent="0" algn="l" rtl="0">
              <a:spcBef>
                <a:spcPts val="0"/>
              </a:spcBef>
              <a:spcAft>
                <a:spcPts val="0"/>
              </a:spcAft>
              <a:buNone/>
            </a:pPr>
            <a:endParaRPr sz="1411"/>
          </a:p>
        </p:txBody>
      </p:sp>
      <p:sp>
        <p:nvSpPr>
          <p:cNvPr id="381" name="Google Shape;381;p19"/>
          <p:cNvSpPr/>
          <p:nvPr/>
        </p:nvSpPr>
        <p:spPr>
          <a:xfrm>
            <a:off x="6721856" y="3108457"/>
            <a:ext cx="62884" cy="62397"/>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2139" tIns="92139" rIns="92139" bIns="92139" anchor="ctr" anchorCtr="0">
            <a:noAutofit/>
          </a:bodyPr>
          <a:lstStyle/>
          <a:p>
            <a:pPr marL="0" lvl="0" indent="0" algn="l" rtl="0">
              <a:spcBef>
                <a:spcPts val="0"/>
              </a:spcBef>
              <a:spcAft>
                <a:spcPts val="0"/>
              </a:spcAft>
              <a:buNone/>
            </a:pPr>
            <a:endParaRPr sz="1411"/>
          </a:p>
        </p:txBody>
      </p:sp>
      <p:sp>
        <p:nvSpPr>
          <p:cNvPr id="382" name="Google Shape;382;p19"/>
          <p:cNvSpPr/>
          <p:nvPr/>
        </p:nvSpPr>
        <p:spPr>
          <a:xfrm>
            <a:off x="2143893" y="2530789"/>
            <a:ext cx="113175" cy="112553"/>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2139" tIns="92139" rIns="92139" bIns="92139" anchor="ctr" anchorCtr="0">
            <a:noAutofit/>
          </a:bodyPr>
          <a:lstStyle/>
          <a:p>
            <a:pPr marL="0" lvl="0" indent="0" algn="l" rtl="0">
              <a:spcBef>
                <a:spcPts val="0"/>
              </a:spcBef>
              <a:spcAft>
                <a:spcPts val="0"/>
              </a:spcAft>
              <a:buNone/>
            </a:pPr>
            <a:endParaRPr sz="1411"/>
          </a:p>
        </p:txBody>
      </p:sp>
      <p:sp>
        <p:nvSpPr>
          <p:cNvPr id="383" name="Google Shape;383;p19"/>
          <p:cNvSpPr/>
          <p:nvPr/>
        </p:nvSpPr>
        <p:spPr>
          <a:xfrm>
            <a:off x="7476887" y="3240516"/>
            <a:ext cx="113175" cy="112553"/>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2139" tIns="92139" rIns="92139" bIns="92139" anchor="ctr" anchorCtr="0">
            <a:noAutofit/>
          </a:bodyPr>
          <a:lstStyle/>
          <a:p>
            <a:pPr marL="0" lvl="0" indent="0" algn="l" rtl="0">
              <a:spcBef>
                <a:spcPts val="0"/>
              </a:spcBef>
              <a:spcAft>
                <a:spcPts val="0"/>
              </a:spcAft>
              <a:buNone/>
            </a:pPr>
            <a:endParaRPr sz="1411"/>
          </a:p>
        </p:txBody>
      </p:sp>
      <p:sp>
        <p:nvSpPr>
          <p:cNvPr id="384" name="Google Shape;384;p19"/>
          <p:cNvSpPr/>
          <p:nvPr/>
        </p:nvSpPr>
        <p:spPr>
          <a:xfrm>
            <a:off x="7811832" y="1218585"/>
            <a:ext cx="87532"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2139" tIns="92139" rIns="92139" bIns="92139" anchor="ctr" anchorCtr="0">
            <a:noAutofit/>
          </a:bodyPr>
          <a:lstStyle/>
          <a:p>
            <a:pPr marL="0" lvl="0" indent="0" algn="l" rtl="0">
              <a:spcBef>
                <a:spcPts val="0"/>
              </a:spcBef>
              <a:spcAft>
                <a:spcPts val="0"/>
              </a:spcAft>
              <a:buNone/>
            </a:pPr>
            <a:endParaRPr sz="1411"/>
          </a:p>
        </p:txBody>
      </p:sp>
      <p:grpSp>
        <p:nvGrpSpPr>
          <p:cNvPr id="385" name="Google Shape;385;p19"/>
          <p:cNvGrpSpPr/>
          <p:nvPr/>
        </p:nvGrpSpPr>
        <p:grpSpPr>
          <a:xfrm>
            <a:off x="6721855" y="-389684"/>
            <a:ext cx="144889" cy="2106420"/>
            <a:chOff x="6780548" y="337714"/>
            <a:chExt cx="133252" cy="1952377"/>
          </a:xfrm>
        </p:grpSpPr>
        <p:sp>
          <p:nvSpPr>
            <p:cNvPr id="386" name="Google Shape;386;p1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11"/>
            </a:p>
          </p:txBody>
        </p:sp>
        <p:sp>
          <p:nvSpPr>
            <p:cNvPr id="387" name="Google Shape;387;p1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11"/>
            </a:p>
          </p:txBody>
        </p:sp>
      </p:grpSp>
      <p:grpSp>
        <p:nvGrpSpPr>
          <p:cNvPr id="388" name="Google Shape;388;p19"/>
          <p:cNvGrpSpPr/>
          <p:nvPr/>
        </p:nvGrpSpPr>
        <p:grpSpPr>
          <a:xfrm>
            <a:off x="1521826" y="507750"/>
            <a:ext cx="205124" cy="2663107"/>
            <a:chOff x="250617" y="2402301"/>
            <a:chExt cx="188650" cy="2468354"/>
          </a:xfrm>
        </p:grpSpPr>
        <p:sp>
          <p:nvSpPr>
            <p:cNvPr id="389" name="Google Shape;389;p1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11"/>
            </a:p>
          </p:txBody>
        </p:sp>
        <p:sp>
          <p:nvSpPr>
            <p:cNvPr id="390" name="Google Shape;390;p1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11"/>
            </a:p>
          </p:txBody>
        </p:sp>
        <p:sp>
          <p:nvSpPr>
            <p:cNvPr id="391" name="Google Shape;391;p1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11"/>
            </a:p>
          </p:txBody>
        </p:sp>
        <p:sp>
          <p:nvSpPr>
            <p:cNvPr id="392" name="Google Shape;392;p1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11"/>
            </a:p>
          </p:txBody>
        </p:sp>
      </p:grpSp>
      <p:grpSp>
        <p:nvGrpSpPr>
          <p:cNvPr id="393" name="Google Shape;393;p19"/>
          <p:cNvGrpSpPr/>
          <p:nvPr/>
        </p:nvGrpSpPr>
        <p:grpSpPr>
          <a:xfrm>
            <a:off x="388366" y="1380672"/>
            <a:ext cx="200794" cy="2828935"/>
            <a:chOff x="1608717" y="1280046"/>
            <a:chExt cx="199237" cy="2828935"/>
          </a:xfrm>
        </p:grpSpPr>
        <p:sp>
          <p:nvSpPr>
            <p:cNvPr id="394" name="Google Shape;394;p1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11"/>
            </a:p>
          </p:txBody>
        </p:sp>
        <p:sp>
          <p:nvSpPr>
            <p:cNvPr id="395" name="Google Shape;395;p1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11"/>
            </a:p>
          </p:txBody>
        </p:sp>
        <p:sp>
          <p:nvSpPr>
            <p:cNvPr id="396" name="Google Shape;396;p1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11"/>
            </a:p>
          </p:txBody>
        </p:sp>
      </p:grpSp>
      <p:sp>
        <p:nvSpPr>
          <p:cNvPr id="397" name="Google Shape;397;p19"/>
          <p:cNvSpPr/>
          <p:nvPr/>
        </p:nvSpPr>
        <p:spPr>
          <a:xfrm>
            <a:off x="1058800" y="3209647"/>
            <a:ext cx="9203" cy="2718457"/>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2139" tIns="92139" rIns="92139" bIns="92139" anchor="ctr" anchorCtr="0">
            <a:noAutofit/>
          </a:bodyPr>
          <a:lstStyle/>
          <a:p>
            <a:pPr marL="0" lvl="0" indent="0" algn="l" rtl="0">
              <a:spcBef>
                <a:spcPts val="0"/>
              </a:spcBef>
              <a:spcAft>
                <a:spcPts val="0"/>
              </a:spcAft>
              <a:buNone/>
            </a:pPr>
            <a:endParaRPr sz="1411"/>
          </a:p>
        </p:txBody>
      </p:sp>
      <p:sp>
        <p:nvSpPr>
          <p:cNvPr id="398" name="Google Shape;398;p19"/>
          <p:cNvSpPr/>
          <p:nvPr/>
        </p:nvSpPr>
        <p:spPr>
          <a:xfrm>
            <a:off x="7145720" y="2590810"/>
            <a:ext cx="9203" cy="1822361"/>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2139" tIns="92139" rIns="92139" bIns="92139" anchor="ctr" anchorCtr="0">
            <a:noAutofit/>
          </a:bodyPr>
          <a:lstStyle/>
          <a:p>
            <a:pPr marL="0" lvl="0" indent="0" algn="l" rtl="0">
              <a:spcBef>
                <a:spcPts val="0"/>
              </a:spcBef>
              <a:spcAft>
                <a:spcPts val="0"/>
              </a:spcAft>
              <a:buNone/>
            </a:pPr>
            <a:endParaRPr sz="1411"/>
          </a:p>
        </p:txBody>
      </p:sp>
      <p:grpSp>
        <p:nvGrpSpPr>
          <p:cNvPr id="399" name="Google Shape;399;p19"/>
          <p:cNvGrpSpPr/>
          <p:nvPr/>
        </p:nvGrpSpPr>
        <p:grpSpPr>
          <a:xfrm>
            <a:off x="996732" y="-389666"/>
            <a:ext cx="62628" cy="897428"/>
            <a:chOff x="2038689" y="173907"/>
            <a:chExt cx="57599" cy="831799"/>
          </a:xfrm>
        </p:grpSpPr>
        <p:sp>
          <p:nvSpPr>
            <p:cNvPr id="400" name="Google Shape;400;p1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11"/>
            </a:p>
          </p:txBody>
        </p:sp>
        <p:sp>
          <p:nvSpPr>
            <p:cNvPr id="401" name="Google Shape;401;p1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11"/>
            </a:p>
          </p:txBody>
        </p:sp>
      </p:grpSp>
      <p:grpSp>
        <p:nvGrpSpPr>
          <p:cNvPr id="402" name="Google Shape;402;p19"/>
          <p:cNvGrpSpPr/>
          <p:nvPr/>
        </p:nvGrpSpPr>
        <p:grpSpPr>
          <a:xfrm>
            <a:off x="8635667" y="2184810"/>
            <a:ext cx="216379" cy="2308597"/>
            <a:chOff x="8008096" y="2108910"/>
            <a:chExt cx="199001" cy="2139769"/>
          </a:xfrm>
        </p:grpSpPr>
        <p:sp>
          <p:nvSpPr>
            <p:cNvPr id="403" name="Google Shape;403;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11"/>
            </a:p>
          </p:txBody>
        </p:sp>
        <p:sp>
          <p:nvSpPr>
            <p:cNvPr id="404" name="Google Shape;404;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11"/>
            </a:p>
          </p:txBody>
        </p:sp>
      </p:grpSp>
      <p:sp>
        <p:nvSpPr>
          <p:cNvPr id="405" name="Google Shape;405;p19"/>
          <p:cNvSpPr/>
          <p:nvPr/>
        </p:nvSpPr>
        <p:spPr>
          <a:xfrm>
            <a:off x="6473393" y="3192659"/>
            <a:ext cx="87532"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2139" tIns="92139" rIns="92139" bIns="92139" anchor="ctr" anchorCtr="0">
            <a:noAutofit/>
          </a:bodyPr>
          <a:lstStyle/>
          <a:p>
            <a:pPr marL="0" lvl="0" indent="0" algn="l" rtl="0">
              <a:spcBef>
                <a:spcPts val="0"/>
              </a:spcBef>
              <a:spcAft>
                <a:spcPts val="0"/>
              </a:spcAft>
              <a:buNone/>
            </a:pPr>
            <a:endParaRPr sz="1411"/>
          </a:p>
        </p:txBody>
      </p:sp>
      <p:grpSp>
        <p:nvGrpSpPr>
          <p:cNvPr id="406" name="Google Shape;406;p19"/>
          <p:cNvGrpSpPr/>
          <p:nvPr/>
        </p:nvGrpSpPr>
        <p:grpSpPr>
          <a:xfrm>
            <a:off x="8285452" y="10"/>
            <a:ext cx="216379" cy="2308597"/>
            <a:chOff x="8008096" y="2108910"/>
            <a:chExt cx="199001" cy="2139769"/>
          </a:xfrm>
        </p:grpSpPr>
        <p:sp>
          <p:nvSpPr>
            <p:cNvPr id="407" name="Google Shape;407;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11"/>
            </a:p>
          </p:txBody>
        </p:sp>
        <p:sp>
          <p:nvSpPr>
            <p:cNvPr id="408" name="Google Shape;408;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11"/>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4135" y="445025"/>
            <a:ext cx="8587168"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4135" y="1152475"/>
            <a:ext cx="8587168"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5" r:id="rId3"/>
    <p:sldLayoutId id="2147483663" r:id="rId4"/>
    <p:sldLayoutId id="2147483665" r:id="rId5"/>
    <p:sldLayoutId id="2147483667" r:id="rId6"/>
    <p:sldLayoutId id="214748366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1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1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1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1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1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1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1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1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11"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1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1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1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1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1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1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1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1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11"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1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1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1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1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1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1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1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1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11"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947096" y="2806306"/>
            <a:ext cx="3321246" cy="798792"/>
          </a:xfrm>
          <a:prstGeom prst="rect">
            <a:avLst/>
          </a:prstGeom>
        </p:spPr>
        <p:txBody>
          <a:bodyPr spcFirstLastPara="1" wrap="square" lIns="92139" tIns="92139" rIns="92139" bIns="92139" anchor="t" anchorCtr="0">
            <a:noAutofit/>
          </a:bodyPr>
          <a:lstStyle/>
          <a:p>
            <a:pPr marL="0" indent="0"/>
            <a:endParaRPr lang="en" dirty="0"/>
          </a:p>
          <a:p>
            <a:pPr marL="0" indent="0"/>
            <a:r>
              <a:rPr lang="en" dirty="0">
                <a:solidFill>
                  <a:schemeClr val="accent2"/>
                </a:solidFill>
                <a:latin typeface="Maven Pro" panose="020B0604020202020204" charset="0"/>
                <a:sym typeface="Share Tech"/>
              </a:rPr>
              <a:t>- Satya</a:t>
            </a:r>
            <a:r>
              <a:rPr lang="en" dirty="0"/>
              <a:t> Venkataswamy</a:t>
            </a:r>
            <a:endParaRPr dirty="0"/>
          </a:p>
        </p:txBody>
      </p:sp>
      <p:sp>
        <p:nvSpPr>
          <p:cNvPr id="435" name="Google Shape;435;p25"/>
          <p:cNvSpPr txBox="1">
            <a:spLocks noGrp="1"/>
          </p:cNvSpPr>
          <p:nvPr>
            <p:ph type="ctrTitle"/>
          </p:nvPr>
        </p:nvSpPr>
        <p:spPr>
          <a:xfrm>
            <a:off x="1573851" y="737670"/>
            <a:ext cx="6067737" cy="2068636"/>
          </a:xfrm>
          <a:prstGeom prst="rect">
            <a:avLst/>
          </a:prstGeom>
        </p:spPr>
        <p:txBody>
          <a:bodyPr spcFirstLastPara="1" wrap="square" lIns="92139" tIns="92139" rIns="92139" bIns="92139" anchor="b" anchorCtr="0">
            <a:noAutofit/>
          </a:bodyPr>
          <a:lstStyle/>
          <a:p>
            <a:r>
              <a:rPr lang="en" dirty="0">
                <a:solidFill>
                  <a:schemeClr val="accent2"/>
                </a:solidFill>
              </a:rPr>
              <a:t>HealthCare</a:t>
            </a:r>
            <a:r>
              <a:rPr lang="en" dirty="0"/>
              <a:t> Provider </a:t>
            </a:r>
            <a:br>
              <a:rPr lang="en" dirty="0"/>
            </a:br>
            <a:r>
              <a:rPr lang="en" dirty="0">
                <a:solidFill>
                  <a:schemeClr val="accent2"/>
                </a:solidFill>
              </a:rPr>
              <a:t>Fraud</a:t>
            </a:r>
            <a:r>
              <a:rPr lang="en" dirty="0"/>
              <a:t> Detection</a:t>
            </a:r>
            <a:endParaRPr dirty="0"/>
          </a:p>
        </p:txBody>
      </p:sp>
      <p:sp>
        <p:nvSpPr>
          <p:cNvPr id="436" name="Google Shape;436;p25"/>
          <p:cNvSpPr/>
          <p:nvPr/>
        </p:nvSpPr>
        <p:spPr>
          <a:xfrm>
            <a:off x="1932260" y="4732243"/>
            <a:ext cx="122383" cy="122383"/>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2139" tIns="92139" rIns="92139" bIns="92139" anchor="ctr" anchorCtr="0">
            <a:noAutofit/>
          </a:bodyPr>
          <a:lstStyle/>
          <a:p>
            <a:endParaRPr sz="1411"/>
          </a:p>
        </p:txBody>
      </p:sp>
      <p:sp>
        <p:nvSpPr>
          <p:cNvPr id="437" name="Google Shape;437;p25"/>
          <p:cNvSpPr/>
          <p:nvPr/>
        </p:nvSpPr>
        <p:spPr>
          <a:xfrm>
            <a:off x="7103006" y="3545363"/>
            <a:ext cx="58286" cy="58286"/>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2139" tIns="92139" rIns="92139" bIns="92139" anchor="ctr" anchorCtr="0">
            <a:noAutofit/>
          </a:bodyPr>
          <a:lstStyle/>
          <a:p>
            <a:endParaRPr sz="1411"/>
          </a:p>
        </p:txBody>
      </p:sp>
      <p:sp>
        <p:nvSpPr>
          <p:cNvPr id="438" name="Google Shape;438;p25"/>
          <p:cNvSpPr/>
          <p:nvPr/>
        </p:nvSpPr>
        <p:spPr>
          <a:xfrm>
            <a:off x="2325913" y="3005750"/>
            <a:ext cx="104899" cy="105137"/>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2139" tIns="92139" rIns="92139" bIns="92139" anchor="ctr" anchorCtr="0">
            <a:noAutofit/>
          </a:bodyPr>
          <a:lstStyle/>
          <a:p>
            <a:endParaRPr sz="1411"/>
          </a:p>
        </p:txBody>
      </p:sp>
      <p:sp>
        <p:nvSpPr>
          <p:cNvPr id="439" name="Google Shape;439;p25"/>
          <p:cNvSpPr/>
          <p:nvPr/>
        </p:nvSpPr>
        <p:spPr>
          <a:xfrm>
            <a:off x="6342168" y="822045"/>
            <a:ext cx="81105" cy="81105"/>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2139" tIns="92139" rIns="92139" bIns="92139" anchor="ctr" anchorCtr="0">
            <a:noAutofit/>
          </a:bodyPr>
          <a:lstStyle/>
          <a:p>
            <a:endParaRPr sz="1411"/>
          </a:p>
        </p:txBody>
      </p:sp>
      <p:sp>
        <p:nvSpPr>
          <p:cNvPr id="440" name="Google Shape;440;p25"/>
          <p:cNvSpPr/>
          <p:nvPr/>
        </p:nvSpPr>
        <p:spPr>
          <a:xfrm>
            <a:off x="6016142" y="3123077"/>
            <a:ext cx="120930" cy="120903"/>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2139" tIns="92139" rIns="92139" bIns="92139" anchor="ctr" anchorCtr="0">
            <a:noAutofit/>
          </a:bodyPr>
          <a:lstStyle/>
          <a:p>
            <a:endParaRPr sz="1411"/>
          </a:p>
        </p:txBody>
      </p:sp>
      <p:sp>
        <p:nvSpPr>
          <p:cNvPr id="441" name="Google Shape;441;p25"/>
          <p:cNvSpPr/>
          <p:nvPr/>
        </p:nvSpPr>
        <p:spPr>
          <a:xfrm>
            <a:off x="2947089" y="4315728"/>
            <a:ext cx="120930" cy="120930"/>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2139" tIns="92139" rIns="92139" bIns="92139" anchor="ctr" anchorCtr="0">
            <a:noAutofit/>
          </a:bodyPr>
          <a:lstStyle/>
          <a:p>
            <a:endParaRPr sz="1411"/>
          </a:p>
        </p:txBody>
      </p:sp>
      <p:grpSp>
        <p:nvGrpSpPr>
          <p:cNvPr id="442" name="Google Shape;442;p25"/>
          <p:cNvGrpSpPr/>
          <p:nvPr/>
        </p:nvGrpSpPr>
        <p:grpSpPr>
          <a:xfrm>
            <a:off x="6281004" y="3705117"/>
            <a:ext cx="122383" cy="1081531"/>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2139" tIns="92139" rIns="92139" bIns="92139" anchor="ctr" anchorCtr="0">
              <a:noAutofit/>
            </a:bodyPr>
            <a:lstStyle/>
            <a:p>
              <a:endParaRPr sz="1411"/>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2139" tIns="92139" rIns="92139" bIns="92139" anchor="ctr" anchorCtr="0">
              <a:noAutofit/>
            </a:bodyPr>
            <a:lstStyle/>
            <a:p>
              <a:endParaRPr sz="1411"/>
            </a:p>
          </p:txBody>
        </p:sp>
      </p:grpSp>
      <p:grpSp>
        <p:nvGrpSpPr>
          <p:cNvPr id="445" name="Google Shape;445;p25"/>
          <p:cNvGrpSpPr/>
          <p:nvPr/>
        </p:nvGrpSpPr>
        <p:grpSpPr>
          <a:xfrm>
            <a:off x="6833521" y="320261"/>
            <a:ext cx="134293" cy="1967630"/>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2139" tIns="92139" rIns="92139" bIns="92139" anchor="ctr" anchorCtr="0">
              <a:noAutofit/>
            </a:bodyPr>
            <a:lstStyle/>
            <a:p>
              <a:endParaRPr sz="1411"/>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2139" tIns="92139" rIns="92139" bIns="92139" anchor="ctr" anchorCtr="0">
              <a:noAutofit/>
            </a:bodyPr>
            <a:lstStyle/>
            <a:p>
              <a:endParaRPr sz="1411"/>
            </a:p>
          </p:txBody>
        </p:sp>
      </p:grpSp>
      <p:grpSp>
        <p:nvGrpSpPr>
          <p:cNvPr id="448" name="Google Shape;448;p25"/>
          <p:cNvGrpSpPr/>
          <p:nvPr/>
        </p:nvGrpSpPr>
        <p:grpSpPr>
          <a:xfrm>
            <a:off x="1621286" y="1269955"/>
            <a:ext cx="200794" cy="2851036"/>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2139" tIns="92139" rIns="92139" bIns="92139" anchor="ctr" anchorCtr="0">
              <a:noAutofit/>
            </a:bodyPr>
            <a:lstStyle/>
            <a:p>
              <a:endParaRPr sz="1411"/>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2139" tIns="92139" rIns="92139" bIns="92139" anchor="ctr" anchorCtr="0">
              <a:noAutofit/>
            </a:bodyPr>
            <a:lstStyle/>
            <a:p>
              <a:endParaRPr sz="1411"/>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2139" tIns="92139" rIns="92139" bIns="92139" anchor="ctr" anchorCtr="0">
              <a:noAutofit/>
            </a:bodyPr>
            <a:lstStyle/>
            <a:p>
              <a:endParaRPr sz="1411"/>
            </a:p>
          </p:txBody>
        </p:sp>
      </p:grpSp>
      <p:sp>
        <p:nvSpPr>
          <p:cNvPr id="452" name="Google Shape;452;p25"/>
          <p:cNvSpPr/>
          <p:nvPr/>
        </p:nvSpPr>
        <p:spPr>
          <a:xfrm>
            <a:off x="2374096" y="3705114"/>
            <a:ext cx="8530" cy="2539348"/>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2139" tIns="92139" rIns="92139" bIns="92139" anchor="ctr" anchorCtr="0">
            <a:noAutofit/>
          </a:bodyPr>
          <a:lstStyle/>
          <a:p>
            <a:endParaRPr sz="1411"/>
          </a:p>
        </p:txBody>
      </p:sp>
      <p:sp>
        <p:nvSpPr>
          <p:cNvPr id="453" name="Google Shape;453;p25"/>
          <p:cNvSpPr/>
          <p:nvPr/>
        </p:nvSpPr>
        <p:spPr>
          <a:xfrm>
            <a:off x="7504778" y="3461856"/>
            <a:ext cx="8530" cy="1702292"/>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2139" tIns="92139" rIns="92139" bIns="92139" anchor="ctr" anchorCtr="0">
            <a:noAutofit/>
          </a:bodyPr>
          <a:lstStyle/>
          <a:p>
            <a:endParaRPr sz="1411"/>
          </a:p>
        </p:txBody>
      </p:sp>
      <p:grpSp>
        <p:nvGrpSpPr>
          <p:cNvPr id="454" name="Google Shape;454;p25"/>
          <p:cNvGrpSpPr/>
          <p:nvPr/>
        </p:nvGrpSpPr>
        <p:grpSpPr>
          <a:xfrm>
            <a:off x="8070660" y="2105295"/>
            <a:ext cx="200556" cy="2156486"/>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2139" tIns="92139" rIns="92139" bIns="92139" anchor="ctr" anchorCtr="0">
              <a:noAutofit/>
            </a:bodyPr>
            <a:lstStyle/>
            <a:p>
              <a:endParaRPr sz="1411"/>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2139" tIns="92139" rIns="92139" bIns="92139" anchor="ctr" anchorCtr="0">
              <a:noAutofit/>
            </a:bodyPr>
            <a:lstStyle/>
            <a:p>
              <a:endParaRPr sz="1411"/>
            </a:p>
          </p:txBody>
        </p:sp>
      </p:grpSp>
      <p:grpSp>
        <p:nvGrpSpPr>
          <p:cNvPr id="457" name="Google Shape;457;p25"/>
          <p:cNvGrpSpPr/>
          <p:nvPr/>
        </p:nvGrpSpPr>
        <p:grpSpPr>
          <a:xfrm>
            <a:off x="4507442" y="3939205"/>
            <a:ext cx="200556" cy="873973"/>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2139" tIns="92139" rIns="92139" bIns="92139" anchor="ctr" anchorCtr="0">
              <a:noAutofit/>
            </a:bodyPr>
            <a:lstStyle/>
            <a:p>
              <a:endParaRPr sz="1411"/>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2139" tIns="92139" rIns="92139" bIns="92139" anchor="ctr" anchorCtr="0">
              <a:noAutofit/>
            </a:bodyPr>
            <a:lstStyle/>
            <a:p>
              <a:endParaRPr sz="1411"/>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2139" tIns="92139" rIns="92139" bIns="92139" anchor="ctr" anchorCtr="0">
              <a:noAutofit/>
            </a:bodyPr>
            <a:lstStyle/>
            <a:p>
              <a:endParaRPr sz="1411"/>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1687687" y="54727"/>
            <a:ext cx="5723467" cy="463891"/>
          </a:xfrm>
          <a:prstGeom prst="rect">
            <a:avLst/>
          </a:prstGeom>
        </p:spPr>
        <p:txBody>
          <a:bodyPr spcFirstLastPara="1" wrap="square" lIns="92139" tIns="92139" rIns="92139" bIns="92139" anchor="b" anchorCtr="0">
            <a:noAutofit/>
          </a:bodyPr>
          <a:lstStyle/>
          <a:p>
            <a:pPr algn="ctr"/>
            <a:r>
              <a:rPr lang="en" sz="2400" b="1" dirty="0"/>
              <a:t>Objectives and Overview</a:t>
            </a:r>
            <a:endParaRPr sz="2400" b="1" dirty="0"/>
          </a:p>
        </p:txBody>
      </p:sp>
      <p:sp>
        <p:nvSpPr>
          <p:cNvPr id="604" name="Google Shape;604;p30"/>
          <p:cNvSpPr txBox="1">
            <a:spLocks noGrp="1"/>
          </p:cNvSpPr>
          <p:nvPr>
            <p:ph type="ctrTitle"/>
          </p:nvPr>
        </p:nvSpPr>
        <p:spPr>
          <a:xfrm>
            <a:off x="56445" y="339712"/>
            <a:ext cx="1138733" cy="393339"/>
          </a:xfrm>
          <a:prstGeom prst="rect">
            <a:avLst/>
          </a:prstGeom>
        </p:spPr>
        <p:txBody>
          <a:bodyPr spcFirstLastPara="1" wrap="square" lIns="92139" tIns="92139" rIns="92139" bIns="92139" anchor="b" anchorCtr="0">
            <a:noAutofit/>
          </a:bodyPr>
          <a:lstStyle/>
          <a:p>
            <a:pPr algn="l"/>
            <a:r>
              <a:rPr lang="en" sz="1600" b="1" dirty="0"/>
              <a:t>OBJECTIVE</a:t>
            </a:r>
            <a:endParaRPr sz="1600" b="1" dirty="0"/>
          </a:p>
        </p:txBody>
      </p:sp>
      <p:sp>
        <p:nvSpPr>
          <p:cNvPr id="605" name="Google Shape;605;p30"/>
          <p:cNvSpPr txBox="1">
            <a:spLocks noGrp="1"/>
          </p:cNvSpPr>
          <p:nvPr>
            <p:ph type="subTitle" idx="1"/>
          </p:nvPr>
        </p:nvSpPr>
        <p:spPr>
          <a:xfrm>
            <a:off x="148199" y="683186"/>
            <a:ext cx="8905489" cy="796705"/>
          </a:xfrm>
          <a:prstGeom prst="rect">
            <a:avLst/>
          </a:prstGeom>
          <a:noFill/>
          <a:ln>
            <a:solidFill>
              <a:srgbClr val="00CFCC"/>
            </a:solidFill>
          </a:ln>
        </p:spPr>
        <p:style>
          <a:lnRef idx="2">
            <a:schemeClr val="dk1"/>
          </a:lnRef>
          <a:fillRef idx="1">
            <a:schemeClr val="lt1"/>
          </a:fillRef>
          <a:effectRef idx="0">
            <a:schemeClr val="dk1"/>
          </a:effectRef>
          <a:fontRef idx="minor">
            <a:schemeClr val="dk1"/>
          </a:fontRef>
        </p:style>
        <p:txBody>
          <a:bodyPr spcFirstLastPara="1" wrap="square" lIns="92139" tIns="92139" rIns="92139" bIns="92139" anchor="t" anchorCtr="0">
            <a:noAutofit/>
          </a:bodyPr>
          <a:lstStyle/>
          <a:p>
            <a:pPr marL="0" indent="0" algn="l">
              <a:lnSpc>
                <a:spcPct val="150000"/>
              </a:lnSpc>
            </a:pPr>
            <a:r>
              <a:rPr lang="en-US" sz="1400" dirty="0"/>
              <a:t>The primary objective is a </a:t>
            </a:r>
            <a:r>
              <a:rPr lang="en-US" sz="1400" b="1" dirty="0"/>
              <a:t>binary classification task</a:t>
            </a:r>
            <a:r>
              <a:rPr lang="en-US" sz="1400" dirty="0"/>
              <a:t> of each of the provider as either </a:t>
            </a:r>
            <a:r>
              <a:rPr lang="en-US" sz="1400" b="1" dirty="0"/>
              <a:t>a Fraud or a Non-Fraud</a:t>
            </a:r>
            <a:r>
              <a:rPr lang="en-US" sz="1400" dirty="0"/>
              <a:t>. Since the data is related to fraud, the dataset is</a:t>
            </a:r>
            <a:r>
              <a:rPr lang="en-US" sz="1400" b="1" dirty="0"/>
              <a:t> imbalanced (Positive : Negative= 60:40).</a:t>
            </a:r>
            <a:endParaRPr lang="en-IN" sz="1400" b="1" dirty="0"/>
          </a:p>
        </p:txBody>
      </p:sp>
      <p:sp>
        <p:nvSpPr>
          <p:cNvPr id="71" name="Google Shape;604;p30">
            <a:extLst>
              <a:ext uri="{FF2B5EF4-FFF2-40B4-BE49-F238E27FC236}">
                <a16:creationId xmlns:a16="http://schemas.microsoft.com/office/drawing/2014/main" id="{DE93E172-BFE4-46D5-9CF7-6490B6C9D4CC}"/>
              </a:ext>
            </a:extLst>
          </p:cNvPr>
          <p:cNvSpPr txBox="1">
            <a:spLocks/>
          </p:cNvSpPr>
          <p:nvPr/>
        </p:nvSpPr>
        <p:spPr>
          <a:xfrm>
            <a:off x="56445" y="1513758"/>
            <a:ext cx="1895998" cy="393339"/>
          </a:xfrm>
          <a:prstGeom prst="rect">
            <a:avLst/>
          </a:prstGeom>
          <a:noFill/>
          <a:ln>
            <a:noFill/>
          </a:ln>
        </p:spPr>
        <p:txBody>
          <a:bodyPr spcFirstLastPara="1" wrap="square" lIns="92139" tIns="92139" rIns="92139" bIns="92139"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800"/>
              <a:buFont typeface="Fira Sans Condensed Medium"/>
              <a:buNone/>
              <a:defRPr sz="2016"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9pPr>
          </a:lstStyle>
          <a:p>
            <a:pPr algn="l"/>
            <a:r>
              <a:rPr lang="en-US" sz="1600" b="1" dirty="0"/>
              <a:t>Evaluation Metric</a:t>
            </a:r>
            <a:endParaRPr lang="en-IN" sz="1600" b="1" dirty="0"/>
          </a:p>
        </p:txBody>
      </p:sp>
      <p:sp>
        <p:nvSpPr>
          <p:cNvPr id="72" name="Google Shape;605;p30">
            <a:extLst>
              <a:ext uri="{FF2B5EF4-FFF2-40B4-BE49-F238E27FC236}">
                <a16:creationId xmlns:a16="http://schemas.microsoft.com/office/drawing/2014/main" id="{446E161A-41A3-412B-94D9-B23A4E63EFE7}"/>
              </a:ext>
            </a:extLst>
          </p:cNvPr>
          <p:cNvSpPr txBox="1">
            <a:spLocks/>
          </p:cNvSpPr>
          <p:nvPr/>
        </p:nvSpPr>
        <p:spPr>
          <a:xfrm>
            <a:off x="112890" y="1922240"/>
            <a:ext cx="8940798" cy="1314164"/>
          </a:xfrm>
          <a:prstGeom prst="rect">
            <a:avLst/>
          </a:prstGeom>
          <a:noFill/>
          <a:ln w="25400" cap="flat" cmpd="sng" algn="ctr">
            <a:solidFill>
              <a:srgbClr val="E898AC"/>
            </a:solidFill>
            <a:prstDash val="solid"/>
          </a:ln>
        </p:spPr>
        <p:style>
          <a:lnRef idx="2">
            <a:schemeClr val="dk1"/>
          </a:lnRef>
          <a:fillRef idx="1">
            <a:schemeClr val="lt1"/>
          </a:fillRef>
          <a:effectRef idx="0">
            <a:schemeClr val="dk1"/>
          </a:effectRef>
          <a:fontRef idx="minor">
            <a:schemeClr val="dk1"/>
          </a:fontRef>
        </p:style>
        <p:txBody>
          <a:bodyPr spcFirstLastPara="1" wrap="square" lIns="92139" tIns="92139" rIns="92139" bIns="92139"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411"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8"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8"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8"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8"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8"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8"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8"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8" b="0" i="0" u="none" strike="noStrike" cap="none">
                <a:solidFill>
                  <a:srgbClr val="000000"/>
                </a:solidFill>
                <a:latin typeface="Maven Pro"/>
                <a:ea typeface="Maven Pro"/>
                <a:cs typeface="Maven Pro"/>
                <a:sym typeface="Maven Pro"/>
              </a:defRPr>
            </a:lvl9pPr>
          </a:lstStyle>
          <a:p>
            <a:pPr marL="90488" indent="-90488" algn="just">
              <a:lnSpc>
                <a:spcPct val="150000"/>
              </a:lnSpc>
              <a:buClr>
                <a:schemeClr val="bg1"/>
              </a:buClr>
              <a:buSzPct val="81000"/>
              <a:buFont typeface="Arial" panose="020B0604020202020204" pitchFamily="34" charset="0"/>
              <a:buChar char="•"/>
            </a:pPr>
            <a:r>
              <a:rPr lang="en-US" sz="1300" b="1" dirty="0"/>
              <a:t>Precision and Recall</a:t>
            </a:r>
            <a:r>
              <a:rPr lang="en-US" sz="1300" dirty="0"/>
              <a:t>: Since we are dealing with a fraud identification problem with a </a:t>
            </a:r>
            <a:r>
              <a:rPr lang="en-US" sz="1300" b="1" dirty="0"/>
              <a:t>class imbalance</a:t>
            </a:r>
            <a:r>
              <a:rPr lang="en-US" sz="1300" dirty="0"/>
              <a:t>, metrics such as </a:t>
            </a:r>
            <a:r>
              <a:rPr lang="en-US" sz="1300" b="1" dirty="0"/>
              <a:t>Accuracy does not precisely </a:t>
            </a:r>
            <a:r>
              <a:rPr lang="en-US" sz="1300" dirty="0"/>
              <a:t>evaluate the models. </a:t>
            </a:r>
          </a:p>
          <a:p>
            <a:pPr marL="90488" indent="-90488" algn="just">
              <a:lnSpc>
                <a:spcPct val="150000"/>
              </a:lnSpc>
              <a:buClr>
                <a:schemeClr val="bg1"/>
              </a:buClr>
              <a:buSzPct val="81000"/>
              <a:buFont typeface="Arial" panose="020B0604020202020204" pitchFamily="34" charset="0"/>
              <a:buChar char="•"/>
            </a:pPr>
            <a:r>
              <a:rPr lang="en-US" sz="1300" b="1" dirty="0"/>
              <a:t>ROC/AUC curve:</a:t>
            </a:r>
            <a:r>
              <a:rPr lang="en-US" sz="1300" dirty="0"/>
              <a:t> Primarily used the ROC curve to arrive at the best probability value</a:t>
            </a:r>
          </a:p>
          <a:p>
            <a:pPr marL="90488" indent="-90488" algn="just">
              <a:lnSpc>
                <a:spcPct val="150000"/>
              </a:lnSpc>
              <a:buClr>
                <a:schemeClr val="bg1"/>
              </a:buClr>
              <a:buSzPct val="81000"/>
              <a:buFont typeface="Arial" panose="020B0604020202020204" pitchFamily="34" charset="0"/>
              <a:buChar char="•"/>
            </a:pPr>
            <a:r>
              <a:rPr lang="en-US" sz="1300" dirty="0"/>
              <a:t> </a:t>
            </a:r>
            <a:r>
              <a:rPr lang="en-US" sz="1300" b="1" dirty="0"/>
              <a:t>F1 score</a:t>
            </a:r>
            <a:r>
              <a:rPr lang="en-US" sz="1300" dirty="0"/>
              <a:t>: As both precision and recall are important</a:t>
            </a:r>
          </a:p>
          <a:p>
            <a:pPr marL="0" indent="0" algn="l"/>
            <a:endParaRPr lang="en-US" sz="1300" dirty="0"/>
          </a:p>
        </p:txBody>
      </p:sp>
      <p:sp>
        <p:nvSpPr>
          <p:cNvPr id="84" name="Google Shape;604;p30">
            <a:extLst>
              <a:ext uri="{FF2B5EF4-FFF2-40B4-BE49-F238E27FC236}">
                <a16:creationId xmlns:a16="http://schemas.microsoft.com/office/drawing/2014/main" id="{0105BC61-67FB-4045-B062-718D1DF479E1}"/>
              </a:ext>
            </a:extLst>
          </p:cNvPr>
          <p:cNvSpPr txBox="1">
            <a:spLocks/>
          </p:cNvSpPr>
          <p:nvPr/>
        </p:nvSpPr>
        <p:spPr>
          <a:xfrm>
            <a:off x="56445" y="3283881"/>
            <a:ext cx="2439097" cy="393339"/>
          </a:xfrm>
          <a:prstGeom prst="rect">
            <a:avLst/>
          </a:prstGeom>
          <a:noFill/>
          <a:ln>
            <a:noFill/>
          </a:ln>
        </p:spPr>
        <p:txBody>
          <a:bodyPr spcFirstLastPara="1" wrap="square" lIns="92139" tIns="92139" rIns="92139" bIns="92139"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800"/>
              <a:buFont typeface="Fira Sans Condensed Medium"/>
              <a:buNone/>
              <a:defRPr sz="2016"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9pPr>
          </a:lstStyle>
          <a:p>
            <a:pPr algn="l"/>
            <a:r>
              <a:rPr lang="en-US" sz="1600" b="1" dirty="0">
                <a:solidFill>
                  <a:schemeClr val="bg1"/>
                </a:solidFill>
              </a:rPr>
              <a:t>Data Overview</a:t>
            </a:r>
            <a:endParaRPr lang="en-IN" sz="1600" b="1" dirty="0">
              <a:solidFill>
                <a:schemeClr val="bg1"/>
              </a:solidFill>
            </a:endParaRPr>
          </a:p>
        </p:txBody>
      </p:sp>
      <p:sp>
        <p:nvSpPr>
          <p:cNvPr id="50" name="Rectangle 49">
            <a:extLst>
              <a:ext uri="{FF2B5EF4-FFF2-40B4-BE49-F238E27FC236}">
                <a16:creationId xmlns:a16="http://schemas.microsoft.com/office/drawing/2014/main" id="{0D764846-3415-49CC-8B0D-8811A8E227D1}"/>
              </a:ext>
            </a:extLst>
          </p:cNvPr>
          <p:cNvSpPr/>
          <p:nvPr/>
        </p:nvSpPr>
        <p:spPr>
          <a:xfrm>
            <a:off x="112889" y="3664640"/>
            <a:ext cx="8940799" cy="65758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marL="90488" indent="-90488" algn="just">
              <a:lnSpc>
                <a:spcPct val="150000"/>
              </a:lnSpc>
              <a:buClr>
                <a:schemeClr val="bg1"/>
              </a:buClr>
              <a:buFont typeface="Arial" panose="020B0604020202020204" pitchFamily="34" charset="0"/>
              <a:buChar char="•"/>
            </a:pPr>
            <a:r>
              <a:rPr lang="en-US" sz="1300" dirty="0">
                <a:solidFill>
                  <a:schemeClr val="lt1"/>
                </a:solidFill>
                <a:latin typeface="Maven Pro"/>
                <a:sym typeface="Maven Pro"/>
              </a:rPr>
              <a:t>The data was provided as </a:t>
            </a:r>
            <a:r>
              <a:rPr lang="en-US" sz="1300" b="1" dirty="0">
                <a:solidFill>
                  <a:schemeClr val="lt1"/>
                </a:solidFill>
                <a:latin typeface="Maven Pro"/>
                <a:sym typeface="Maven Pro"/>
              </a:rPr>
              <a:t>3 separate datasets </a:t>
            </a:r>
            <a:r>
              <a:rPr lang="en-US" sz="1300" dirty="0">
                <a:solidFill>
                  <a:schemeClr val="lt1"/>
                </a:solidFill>
                <a:latin typeface="Maven Pro"/>
                <a:sym typeface="Maven Pro"/>
              </a:rPr>
              <a:t>– </a:t>
            </a:r>
            <a:r>
              <a:rPr lang="en-US" sz="1300" b="1" dirty="0">
                <a:solidFill>
                  <a:schemeClr val="lt1"/>
                </a:solidFill>
                <a:latin typeface="Maven Pro"/>
                <a:sym typeface="Maven Pro"/>
              </a:rPr>
              <a:t>Outpatient Data</a:t>
            </a:r>
            <a:r>
              <a:rPr lang="en-US" sz="1300" dirty="0">
                <a:solidFill>
                  <a:schemeClr val="lt1"/>
                </a:solidFill>
                <a:latin typeface="Maven Pro"/>
                <a:sym typeface="Maven Pro"/>
              </a:rPr>
              <a:t>, </a:t>
            </a:r>
            <a:r>
              <a:rPr lang="en-US" sz="1300" b="1" dirty="0">
                <a:solidFill>
                  <a:schemeClr val="lt1"/>
                </a:solidFill>
                <a:latin typeface="Maven Pro"/>
                <a:sym typeface="Maven Pro"/>
              </a:rPr>
              <a:t>Inpatient Data </a:t>
            </a:r>
            <a:r>
              <a:rPr lang="en-US" sz="1300" dirty="0">
                <a:solidFill>
                  <a:schemeClr val="lt1"/>
                </a:solidFill>
                <a:latin typeface="Maven Pro"/>
                <a:sym typeface="Maven Pro"/>
              </a:rPr>
              <a:t>and </a:t>
            </a:r>
            <a:r>
              <a:rPr lang="en-US" sz="1300" b="1" dirty="0">
                <a:solidFill>
                  <a:schemeClr val="lt1"/>
                </a:solidFill>
                <a:latin typeface="Maven Pro"/>
                <a:sym typeface="Maven Pro"/>
              </a:rPr>
              <a:t>Beneficiary Data</a:t>
            </a:r>
          </a:p>
          <a:p>
            <a:pPr marL="90488" indent="-90488" algn="just">
              <a:lnSpc>
                <a:spcPct val="150000"/>
              </a:lnSpc>
              <a:buClr>
                <a:schemeClr val="bg1"/>
              </a:buClr>
              <a:buFont typeface="Arial" panose="020B0604020202020204" pitchFamily="34" charset="0"/>
              <a:buChar char="•"/>
            </a:pPr>
            <a:r>
              <a:rPr lang="en-US" sz="1300" dirty="0">
                <a:solidFill>
                  <a:schemeClr val="lt1"/>
                </a:solidFill>
                <a:latin typeface="Maven Pro"/>
                <a:sym typeface="Maven Pro"/>
              </a:rPr>
              <a:t>A total of </a:t>
            </a:r>
            <a:r>
              <a:rPr lang="en-US" sz="1300" b="1" dirty="0">
                <a:solidFill>
                  <a:schemeClr val="lt1"/>
                </a:solidFill>
                <a:latin typeface="Maven Pro"/>
                <a:sym typeface="Maven Pro"/>
              </a:rPr>
              <a:t>500,000+ Observations and 55 attributes </a:t>
            </a:r>
            <a:r>
              <a:rPr lang="en-US" sz="1300" dirty="0">
                <a:solidFill>
                  <a:schemeClr val="lt1"/>
                </a:solidFill>
                <a:latin typeface="Maven Pro"/>
                <a:sym typeface="Maven Pro"/>
              </a:rPr>
              <a:t>were provided: </a:t>
            </a:r>
            <a:r>
              <a:rPr lang="en-US" sz="1300" b="1" dirty="0">
                <a:solidFill>
                  <a:schemeClr val="lt1"/>
                </a:solidFill>
                <a:latin typeface="Maven Pro"/>
                <a:sym typeface="Maven Pro"/>
              </a:rPr>
              <a:t>21 Features Categorical </a:t>
            </a:r>
            <a:r>
              <a:rPr lang="en-US" sz="1300" dirty="0">
                <a:solidFill>
                  <a:schemeClr val="lt1"/>
                </a:solidFill>
                <a:latin typeface="Maven Pro"/>
                <a:sym typeface="Maven Pro"/>
              </a:rPr>
              <a:t>in nature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3"/>
          <p:cNvSpPr txBox="1">
            <a:spLocks noGrp="1"/>
          </p:cNvSpPr>
          <p:nvPr>
            <p:ph type="ctrTitle"/>
          </p:nvPr>
        </p:nvSpPr>
        <p:spPr>
          <a:xfrm>
            <a:off x="231240" y="180623"/>
            <a:ext cx="8752958" cy="367708"/>
          </a:xfrm>
          <a:prstGeom prst="rect">
            <a:avLst/>
          </a:prstGeom>
        </p:spPr>
        <p:txBody>
          <a:bodyPr spcFirstLastPara="1" wrap="square" lIns="92139" tIns="92139" rIns="92139" bIns="92139" anchor="b" anchorCtr="0">
            <a:noAutofit/>
          </a:bodyPr>
          <a:lstStyle/>
          <a:p>
            <a:pPr algn="ctr"/>
            <a:r>
              <a:rPr lang="en" sz="2400" dirty="0"/>
              <a:t>Imputation And Feature Engineering</a:t>
            </a:r>
            <a:endParaRPr sz="2400" dirty="0"/>
          </a:p>
        </p:txBody>
      </p:sp>
      <p:sp>
        <p:nvSpPr>
          <p:cNvPr id="19" name="Rectangle 18">
            <a:extLst>
              <a:ext uri="{FF2B5EF4-FFF2-40B4-BE49-F238E27FC236}">
                <a16:creationId xmlns:a16="http://schemas.microsoft.com/office/drawing/2014/main" id="{DF980CDC-6369-4CD1-92E4-9B5488AC17B0}"/>
              </a:ext>
            </a:extLst>
          </p:cNvPr>
          <p:cNvSpPr/>
          <p:nvPr/>
        </p:nvSpPr>
        <p:spPr>
          <a:xfrm>
            <a:off x="124529" y="2839974"/>
            <a:ext cx="4483189" cy="2213216"/>
          </a:xfrm>
          <a:prstGeom prst="rect">
            <a:avLst/>
          </a:prstGeom>
          <a:noFill/>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marL="90488" indent="-90488" algn="just">
              <a:lnSpc>
                <a:spcPct val="175000"/>
              </a:lnSpc>
              <a:buClr>
                <a:schemeClr val="bg1"/>
              </a:buClr>
              <a:buSzPct val="125000"/>
              <a:buFont typeface="Arial" panose="020B0604020202020204" pitchFamily="34" charset="0"/>
              <a:buChar char="•"/>
            </a:pPr>
            <a:r>
              <a:rPr lang="en-US" sz="1100" b="1" dirty="0">
                <a:solidFill>
                  <a:schemeClr val="bg1"/>
                </a:solidFill>
                <a:latin typeface="Helvetica Neue"/>
              </a:rPr>
              <a:t>At the first glance it seems that there is a very high percentage of missing values in the merged dataset.</a:t>
            </a:r>
            <a:endParaRPr lang="en-IN" sz="1100" b="1" dirty="0">
              <a:solidFill>
                <a:schemeClr val="bg1"/>
              </a:solidFill>
              <a:latin typeface="Helvetica Neue"/>
            </a:endParaRPr>
          </a:p>
          <a:p>
            <a:pPr marL="90488" indent="-90488" algn="just">
              <a:lnSpc>
                <a:spcPct val="175000"/>
              </a:lnSpc>
              <a:buClr>
                <a:schemeClr val="bg1"/>
              </a:buClr>
              <a:buSzPct val="125000"/>
              <a:buFont typeface="Arial" panose="020B0604020202020204" pitchFamily="34" charset="0"/>
              <a:buChar char="•"/>
            </a:pPr>
            <a:r>
              <a:rPr lang="en-IN" sz="1100" b="1" dirty="0">
                <a:solidFill>
                  <a:schemeClr val="bg1"/>
                </a:solidFill>
                <a:latin typeface="Helvetica Neue"/>
              </a:rPr>
              <a:t>A deeper secondary research revealed that Inpatients are admitted with complicated ailments than Outpatients </a:t>
            </a:r>
          </a:p>
          <a:p>
            <a:pPr marL="90488" indent="-90488" algn="just">
              <a:lnSpc>
                <a:spcPct val="175000"/>
              </a:lnSpc>
              <a:buClr>
                <a:schemeClr val="bg1"/>
              </a:buClr>
              <a:buSzPct val="125000"/>
              <a:buFont typeface="Arial" panose="020B0604020202020204" pitchFamily="34" charset="0"/>
              <a:buChar char="•"/>
            </a:pPr>
            <a:r>
              <a:rPr lang="en-US" sz="1100" b="1" dirty="0">
                <a:solidFill>
                  <a:schemeClr val="bg1"/>
                </a:solidFill>
                <a:latin typeface="Helvetica Neue"/>
              </a:rPr>
              <a:t>High percentage of the NA values in the merged datasets is not due to missing data but due to the reason that the size of the Outpatient dataset is much higher than the Inpatient dataset</a:t>
            </a:r>
          </a:p>
        </p:txBody>
      </p:sp>
      <p:sp>
        <p:nvSpPr>
          <p:cNvPr id="28" name="TextBox 27">
            <a:extLst>
              <a:ext uri="{FF2B5EF4-FFF2-40B4-BE49-F238E27FC236}">
                <a16:creationId xmlns:a16="http://schemas.microsoft.com/office/drawing/2014/main" id="{64775AA9-FF8B-4F42-B32E-EC59B16705C8}"/>
              </a:ext>
            </a:extLst>
          </p:cNvPr>
          <p:cNvSpPr txBox="1"/>
          <p:nvPr/>
        </p:nvSpPr>
        <p:spPr>
          <a:xfrm>
            <a:off x="34218" y="474243"/>
            <a:ext cx="1580444" cy="338554"/>
          </a:xfrm>
          <a:prstGeom prst="rect">
            <a:avLst/>
          </a:prstGeom>
          <a:noFill/>
        </p:spPr>
        <p:txBody>
          <a:bodyPr wrap="square" rtlCol="0">
            <a:spAutoFit/>
          </a:bodyPr>
          <a:lstStyle/>
          <a:p>
            <a:r>
              <a:rPr lang="en-US" sz="1600" b="1" dirty="0">
                <a:solidFill>
                  <a:schemeClr val="bg1"/>
                </a:solidFill>
              </a:rPr>
              <a:t>Column Name</a:t>
            </a:r>
            <a:endParaRPr lang="en-IN" sz="1600" b="1" dirty="0">
              <a:solidFill>
                <a:schemeClr val="bg1"/>
              </a:solidFill>
            </a:endParaRPr>
          </a:p>
        </p:txBody>
      </p:sp>
      <p:sp>
        <p:nvSpPr>
          <p:cNvPr id="30" name="TextBox 29">
            <a:extLst>
              <a:ext uri="{FF2B5EF4-FFF2-40B4-BE49-F238E27FC236}">
                <a16:creationId xmlns:a16="http://schemas.microsoft.com/office/drawing/2014/main" id="{4041D16D-47E3-4774-AA15-8C0FEA3F0145}"/>
              </a:ext>
            </a:extLst>
          </p:cNvPr>
          <p:cNvSpPr txBox="1"/>
          <p:nvPr/>
        </p:nvSpPr>
        <p:spPr>
          <a:xfrm>
            <a:off x="1742607" y="474243"/>
            <a:ext cx="1477457" cy="338554"/>
          </a:xfrm>
          <a:prstGeom prst="rect">
            <a:avLst/>
          </a:prstGeom>
          <a:noFill/>
        </p:spPr>
        <p:txBody>
          <a:bodyPr wrap="square" rtlCol="0">
            <a:spAutoFit/>
          </a:bodyPr>
          <a:lstStyle/>
          <a:p>
            <a:r>
              <a:rPr lang="en-US" sz="1600" b="1" dirty="0">
                <a:solidFill>
                  <a:schemeClr val="bg1"/>
                </a:solidFill>
              </a:rPr>
              <a:t>NA Percent</a:t>
            </a:r>
            <a:endParaRPr lang="en-IN" sz="1600" b="1" dirty="0">
              <a:solidFill>
                <a:schemeClr val="bg1"/>
              </a:solidFill>
            </a:endParaRPr>
          </a:p>
        </p:txBody>
      </p:sp>
      <p:sp>
        <p:nvSpPr>
          <p:cNvPr id="29" name="Rectangle 28">
            <a:extLst>
              <a:ext uri="{FF2B5EF4-FFF2-40B4-BE49-F238E27FC236}">
                <a16:creationId xmlns:a16="http://schemas.microsoft.com/office/drawing/2014/main" id="{95FA5F3A-D876-4C2E-8046-0121F9AE09E7}"/>
              </a:ext>
            </a:extLst>
          </p:cNvPr>
          <p:cNvSpPr/>
          <p:nvPr/>
        </p:nvSpPr>
        <p:spPr>
          <a:xfrm>
            <a:off x="124530" y="530578"/>
            <a:ext cx="2857080" cy="205739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2" name="Picture 31">
            <a:extLst>
              <a:ext uri="{FF2B5EF4-FFF2-40B4-BE49-F238E27FC236}">
                <a16:creationId xmlns:a16="http://schemas.microsoft.com/office/drawing/2014/main" id="{A6EA580E-09D7-43F2-914F-469ED7D2050C}"/>
              </a:ext>
            </a:extLst>
          </p:cNvPr>
          <p:cNvPicPr>
            <a:picLocks noChangeAspect="1"/>
          </p:cNvPicPr>
          <p:nvPr/>
        </p:nvPicPr>
        <p:blipFill>
          <a:blip r:embed="rId3"/>
          <a:stretch>
            <a:fillRect/>
          </a:stretch>
        </p:blipFill>
        <p:spPr>
          <a:xfrm>
            <a:off x="124530" y="782580"/>
            <a:ext cx="2857080" cy="1789170"/>
          </a:xfrm>
          <a:prstGeom prst="rect">
            <a:avLst/>
          </a:prstGeom>
        </p:spPr>
      </p:pic>
      <p:pic>
        <p:nvPicPr>
          <p:cNvPr id="34" name="Picture 33">
            <a:extLst>
              <a:ext uri="{FF2B5EF4-FFF2-40B4-BE49-F238E27FC236}">
                <a16:creationId xmlns:a16="http://schemas.microsoft.com/office/drawing/2014/main" id="{9F943795-F299-459B-80A8-C7DA00871786}"/>
              </a:ext>
            </a:extLst>
          </p:cNvPr>
          <p:cNvPicPr>
            <a:picLocks noChangeAspect="1"/>
          </p:cNvPicPr>
          <p:nvPr/>
        </p:nvPicPr>
        <p:blipFill>
          <a:blip r:embed="rId4"/>
          <a:stretch>
            <a:fillRect/>
          </a:stretch>
        </p:blipFill>
        <p:spPr>
          <a:xfrm>
            <a:off x="3071922" y="530576"/>
            <a:ext cx="6018986" cy="2057396"/>
          </a:xfrm>
          <a:prstGeom prst="rect">
            <a:avLst/>
          </a:prstGeom>
          <a:ln>
            <a:solidFill>
              <a:srgbClr val="92D050"/>
            </a:solidFill>
          </a:ln>
        </p:spPr>
      </p:pic>
      <p:sp>
        <p:nvSpPr>
          <p:cNvPr id="36" name="Rectangle 35">
            <a:extLst>
              <a:ext uri="{FF2B5EF4-FFF2-40B4-BE49-F238E27FC236}">
                <a16:creationId xmlns:a16="http://schemas.microsoft.com/office/drawing/2014/main" id="{D5A310F3-17E9-4AAC-A718-4E0E0F46A548}"/>
              </a:ext>
            </a:extLst>
          </p:cNvPr>
          <p:cNvSpPr/>
          <p:nvPr/>
        </p:nvSpPr>
        <p:spPr>
          <a:xfrm>
            <a:off x="4688594" y="2839973"/>
            <a:ext cx="4402314" cy="2213216"/>
          </a:xfrm>
          <a:prstGeom prst="rect">
            <a:avLst/>
          </a:prstGeom>
          <a:noFill/>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marL="90488" indent="-90488" algn="just">
              <a:lnSpc>
                <a:spcPct val="175000"/>
              </a:lnSpc>
              <a:buClr>
                <a:schemeClr val="bg1"/>
              </a:buClr>
              <a:buSzPct val="125000"/>
              <a:buFont typeface="Arial" panose="020B0604020202020204" pitchFamily="34" charset="0"/>
              <a:buChar char="•"/>
            </a:pPr>
            <a:r>
              <a:rPr lang="en-US" sz="1100" b="1" i="0" dirty="0">
                <a:solidFill>
                  <a:srgbClr val="000000"/>
                </a:solidFill>
                <a:effectLst/>
              </a:rPr>
              <a:t> </a:t>
            </a:r>
            <a:r>
              <a:rPr lang="en-US" sz="1100" b="1" dirty="0">
                <a:solidFill>
                  <a:schemeClr val="bg1"/>
                </a:solidFill>
                <a:latin typeface="Helvetica Neue"/>
              </a:rPr>
              <a:t>Each of the claim diagnosis codes indicates a different diagnosis hence the counting the number of diagnosis performed effectively captures the information carried by the 10 different claim procedure columns.</a:t>
            </a:r>
          </a:p>
          <a:p>
            <a:pPr marL="90488" indent="-90488" algn="just">
              <a:lnSpc>
                <a:spcPct val="175000"/>
              </a:lnSpc>
              <a:buClr>
                <a:schemeClr val="bg1"/>
              </a:buClr>
              <a:buSzPct val="125000"/>
              <a:buFont typeface="Arial" panose="020B0604020202020204" pitchFamily="34" charset="0"/>
              <a:buChar char="•"/>
            </a:pPr>
            <a:r>
              <a:rPr lang="en-US" sz="1100" b="1" dirty="0">
                <a:solidFill>
                  <a:schemeClr val="bg1"/>
                </a:solidFill>
                <a:latin typeface="Helvetica Neue"/>
              </a:rPr>
              <a:t>I have created a new feature capturing the number of diagnosis performed for each of the patients. Higher the number of procedures it is highly likely that higher is the complexity of the case.</a:t>
            </a:r>
          </a:p>
        </p:txBody>
      </p:sp>
      <p:sp>
        <p:nvSpPr>
          <p:cNvPr id="37" name="Google Shape;604;p30">
            <a:extLst>
              <a:ext uri="{FF2B5EF4-FFF2-40B4-BE49-F238E27FC236}">
                <a16:creationId xmlns:a16="http://schemas.microsoft.com/office/drawing/2014/main" id="{8C73D129-AE5A-4461-9BA4-56ED277FE394}"/>
              </a:ext>
            </a:extLst>
          </p:cNvPr>
          <p:cNvSpPr txBox="1">
            <a:spLocks/>
          </p:cNvSpPr>
          <p:nvPr/>
        </p:nvSpPr>
        <p:spPr>
          <a:xfrm>
            <a:off x="1187716" y="2515424"/>
            <a:ext cx="2439097" cy="393339"/>
          </a:xfrm>
          <a:prstGeom prst="rect">
            <a:avLst/>
          </a:prstGeom>
          <a:noFill/>
          <a:ln>
            <a:noFill/>
          </a:ln>
        </p:spPr>
        <p:txBody>
          <a:bodyPr spcFirstLastPara="1" wrap="square" lIns="92139" tIns="92139" rIns="92139" bIns="92139"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800"/>
              <a:buFont typeface="Fira Sans Condensed Medium"/>
              <a:buNone/>
              <a:defRPr sz="2016"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9pPr>
          </a:lstStyle>
          <a:p>
            <a:r>
              <a:rPr lang="en-US" sz="1600" b="1" dirty="0">
                <a:solidFill>
                  <a:schemeClr val="bg1"/>
                </a:solidFill>
              </a:rPr>
              <a:t>Key Observations</a:t>
            </a:r>
            <a:endParaRPr lang="en-IN" sz="1600" b="1" dirty="0">
              <a:solidFill>
                <a:schemeClr val="bg1"/>
              </a:solidFill>
            </a:endParaRPr>
          </a:p>
        </p:txBody>
      </p:sp>
      <p:sp>
        <p:nvSpPr>
          <p:cNvPr id="38" name="Google Shape;604;p30">
            <a:extLst>
              <a:ext uri="{FF2B5EF4-FFF2-40B4-BE49-F238E27FC236}">
                <a16:creationId xmlns:a16="http://schemas.microsoft.com/office/drawing/2014/main" id="{1D103891-0922-404D-AB29-3B20E3AF0531}"/>
              </a:ext>
            </a:extLst>
          </p:cNvPr>
          <p:cNvSpPr txBox="1">
            <a:spLocks/>
          </p:cNvSpPr>
          <p:nvPr/>
        </p:nvSpPr>
        <p:spPr>
          <a:xfrm>
            <a:off x="5588625" y="2526594"/>
            <a:ext cx="2439097" cy="393339"/>
          </a:xfrm>
          <a:prstGeom prst="rect">
            <a:avLst/>
          </a:prstGeom>
          <a:noFill/>
          <a:ln>
            <a:noFill/>
          </a:ln>
        </p:spPr>
        <p:txBody>
          <a:bodyPr spcFirstLastPara="1" wrap="square" lIns="92139" tIns="92139" rIns="92139" bIns="92139"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800"/>
              <a:buFont typeface="Fira Sans Condensed Medium"/>
              <a:buNone/>
              <a:defRPr sz="2016"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9pPr>
          </a:lstStyle>
          <a:p>
            <a:r>
              <a:rPr lang="en-US" sz="1600" b="1" dirty="0">
                <a:solidFill>
                  <a:schemeClr val="bg1"/>
                </a:solidFill>
              </a:rPr>
              <a:t>Feature Engineering</a:t>
            </a:r>
            <a:endParaRPr lang="en-IN" sz="1600" b="1" dirty="0">
              <a:solidFill>
                <a:schemeClr val="bg1"/>
              </a:solidFill>
            </a:endParaRPr>
          </a:p>
        </p:txBody>
      </p:sp>
    </p:spTree>
    <p:extLst>
      <p:ext uri="{BB962C8B-B14F-4D97-AF65-F5344CB8AC3E}">
        <p14:creationId xmlns:p14="http://schemas.microsoft.com/office/powerpoint/2010/main" val="3548777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3"/>
          <p:cNvSpPr txBox="1">
            <a:spLocks noGrp="1"/>
          </p:cNvSpPr>
          <p:nvPr>
            <p:ph type="ctrTitle"/>
          </p:nvPr>
        </p:nvSpPr>
        <p:spPr>
          <a:xfrm>
            <a:off x="231240" y="180623"/>
            <a:ext cx="8752958" cy="367708"/>
          </a:xfrm>
          <a:prstGeom prst="rect">
            <a:avLst/>
          </a:prstGeom>
        </p:spPr>
        <p:txBody>
          <a:bodyPr spcFirstLastPara="1" wrap="square" lIns="92139" tIns="92139" rIns="92139" bIns="92139" anchor="b" anchorCtr="0">
            <a:noAutofit/>
          </a:bodyPr>
          <a:lstStyle/>
          <a:p>
            <a:pPr algn="ctr"/>
            <a:r>
              <a:rPr lang="en" sz="2400" dirty="0"/>
              <a:t>Imputation And Feature Engineering</a:t>
            </a:r>
            <a:endParaRPr sz="2400" dirty="0"/>
          </a:p>
        </p:txBody>
      </p:sp>
      <p:sp>
        <p:nvSpPr>
          <p:cNvPr id="19" name="Rectangle 18">
            <a:extLst>
              <a:ext uri="{FF2B5EF4-FFF2-40B4-BE49-F238E27FC236}">
                <a16:creationId xmlns:a16="http://schemas.microsoft.com/office/drawing/2014/main" id="{DF980CDC-6369-4CD1-92E4-9B5488AC17B0}"/>
              </a:ext>
            </a:extLst>
          </p:cNvPr>
          <p:cNvSpPr/>
          <p:nvPr/>
        </p:nvSpPr>
        <p:spPr>
          <a:xfrm>
            <a:off x="3220063" y="782928"/>
            <a:ext cx="5799915" cy="1678050"/>
          </a:xfrm>
          <a:prstGeom prst="rect">
            <a:avLst/>
          </a:prstGeom>
          <a:noFill/>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marL="90488" indent="-90488" algn="just">
              <a:lnSpc>
                <a:spcPct val="175000"/>
              </a:lnSpc>
              <a:buClr>
                <a:schemeClr val="bg1"/>
              </a:buClr>
              <a:buSzPct val="125000"/>
              <a:buFont typeface="Arial" panose="020B0604020202020204" pitchFamily="34" charset="0"/>
              <a:buChar char="•"/>
            </a:pPr>
            <a:r>
              <a:rPr lang="en-US" sz="1100" b="1" dirty="0">
                <a:solidFill>
                  <a:schemeClr val="bg1"/>
                </a:solidFill>
                <a:latin typeface="Helvetica Neue"/>
              </a:rPr>
              <a:t>NA values in Operating Physician and Other Physician datasets doesn't mean that the data is missing.</a:t>
            </a:r>
          </a:p>
          <a:p>
            <a:pPr marL="90488" indent="-90488" algn="just">
              <a:lnSpc>
                <a:spcPct val="175000"/>
              </a:lnSpc>
              <a:buClr>
                <a:schemeClr val="bg1"/>
              </a:buClr>
              <a:buSzPct val="125000"/>
              <a:buFont typeface="Arial" panose="020B0604020202020204" pitchFamily="34" charset="0"/>
              <a:buChar char="•"/>
            </a:pPr>
            <a:r>
              <a:rPr lang="en-US" sz="1100" b="1" dirty="0">
                <a:solidFill>
                  <a:schemeClr val="bg1"/>
                </a:solidFill>
                <a:latin typeface="Helvetica Neue"/>
              </a:rPr>
              <a:t> As per my secondary research, Operating Physicians are involved in cases where a surgery or other complications are involved</a:t>
            </a:r>
          </a:p>
          <a:p>
            <a:pPr marL="90488" indent="-90488" algn="just">
              <a:lnSpc>
                <a:spcPct val="175000"/>
              </a:lnSpc>
              <a:buClr>
                <a:schemeClr val="bg1"/>
              </a:buClr>
              <a:buSzPct val="125000"/>
              <a:buFont typeface="Arial" panose="020B0604020202020204" pitchFamily="34" charset="0"/>
              <a:buChar char="•"/>
            </a:pPr>
            <a:r>
              <a:rPr lang="en-US" sz="1100" b="1" dirty="0" err="1">
                <a:solidFill>
                  <a:schemeClr val="bg1"/>
                </a:solidFill>
                <a:latin typeface="Helvetica Neue"/>
              </a:rPr>
              <a:t>OtherPhysicians</a:t>
            </a:r>
            <a:r>
              <a:rPr lang="en-US" sz="1100" b="1" dirty="0">
                <a:solidFill>
                  <a:schemeClr val="bg1"/>
                </a:solidFill>
                <a:latin typeface="Helvetica Neue"/>
              </a:rPr>
              <a:t> are involved in cases where the patient has co-morbidities</a:t>
            </a:r>
          </a:p>
          <a:p>
            <a:pPr marL="171450" indent="-171450" algn="just">
              <a:lnSpc>
                <a:spcPct val="150000"/>
              </a:lnSpc>
              <a:buSzPct val="125000"/>
              <a:buFont typeface="Arial" panose="020B0604020202020204" pitchFamily="34" charset="0"/>
              <a:buChar char="•"/>
            </a:pPr>
            <a:endParaRPr lang="en-US" sz="1100" b="1" i="0" dirty="0">
              <a:solidFill>
                <a:srgbClr val="000000"/>
              </a:solidFill>
              <a:effectLst/>
            </a:endParaRPr>
          </a:p>
        </p:txBody>
      </p:sp>
      <p:sp>
        <p:nvSpPr>
          <p:cNvPr id="28" name="TextBox 27">
            <a:extLst>
              <a:ext uri="{FF2B5EF4-FFF2-40B4-BE49-F238E27FC236}">
                <a16:creationId xmlns:a16="http://schemas.microsoft.com/office/drawing/2014/main" id="{64775AA9-FF8B-4F42-B32E-EC59B16705C8}"/>
              </a:ext>
            </a:extLst>
          </p:cNvPr>
          <p:cNvSpPr txBox="1"/>
          <p:nvPr/>
        </p:nvSpPr>
        <p:spPr>
          <a:xfrm>
            <a:off x="34218" y="474243"/>
            <a:ext cx="1580444" cy="338554"/>
          </a:xfrm>
          <a:prstGeom prst="rect">
            <a:avLst/>
          </a:prstGeom>
          <a:noFill/>
        </p:spPr>
        <p:txBody>
          <a:bodyPr wrap="square" rtlCol="0">
            <a:spAutoFit/>
          </a:bodyPr>
          <a:lstStyle/>
          <a:p>
            <a:r>
              <a:rPr lang="en-US" sz="1600" b="1" dirty="0">
                <a:solidFill>
                  <a:schemeClr val="bg1"/>
                </a:solidFill>
              </a:rPr>
              <a:t>Column Name</a:t>
            </a:r>
            <a:endParaRPr lang="en-IN" sz="1600" b="1" dirty="0">
              <a:solidFill>
                <a:schemeClr val="bg1"/>
              </a:solidFill>
            </a:endParaRPr>
          </a:p>
        </p:txBody>
      </p:sp>
      <p:sp>
        <p:nvSpPr>
          <p:cNvPr id="30" name="TextBox 29">
            <a:extLst>
              <a:ext uri="{FF2B5EF4-FFF2-40B4-BE49-F238E27FC236}">
                <a16:creationId xmlns:a16="http://schemas.microsoft.com/office/drawing/2014/main" id="{4041D16D-47E3-4774-AA15-8C0FEA3F0145}"/>
              </a:ext>
            </a:extLst>
          </p:cNvPr>
          <p:cNvSpPr txBox="1"/>
          <p:nvPr/>
        </p:nvSpPr>
        <p:spPr>
          <a:xfrm>
            <a:off x="1742607" y="474243"/>
            <a:ext cx="1477457" cy="338554"/>
          </a:xfrm>
          <a:prstGeom prst="rect">
            <a:avLst/>
          </a:prstGeom>
          <a:noFill/>
        </p:spPr>
        <p:txBody>
          <a:bodyPr wrap="square" rtlCol="0">
            <a:spAutoFit/>
          </a:bodyPr>
          <a:lstStyle/>
          <a:p>
            <a:r>
              <a:rPr lang="en-US" sz="1600" b="1" dirty="0">
                <a:solidFill>
                  <a:schemeClr val="bg1"/>
                </a:solidFill>
              </a:rPr>
              <a:t>NA Percent</a:t>
            </a:r>
            <a:endParaRPr lang="en-IN" sz="1600" b="1" dirty="0">
              <a:solidFill>
                <a:schemeClr val="bg1"/>
              </a:solidFill>
            </a:endParaRPr>
          </a:p>
        </p:txBody>
      </p:sp>
      <p:sp>
        <p:nvSpPr>
          <p:cNvPr id="29" name="Rectangle 28">
            <a:extLst>
              <a:ext uri="{FF2B5EF4-FFF2-40B4-BE49-F238E27FC236}">
                <a16:creationId xmlns:a16="http://schemas.microsoft.com/office/drawing/2014/main" id="{95FA5F3A-D876-4C2E-8046-0121F9AE09E7}"/>
              </a:ext>
            </a:extLst>
          </p:cNvPr>
          <p:cNvSpPr/>
          <p:nvPr/>
        </p:nvSpPr>
        <p:spPr>
          <a:xfrm>
            <a:off x="124529" y="530578"/>
            <a:ext cx="2914417" cy="19304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35">
            <a:extLst>
              <a:ext uri="{FF2B5EF4-FFF2-40B4-BE49-F238E27FC236}">
                <a16:creationId xmlns:a16="http://schemas.microsoft.com/office/drawing/2014/main" id="{D5A310F3-17E9-4AAC-A718-4E0E0F46A548}"/>
              </a:ext>
            </a:extLst>
          </p:cNvPr>
          <p:cNvSpPr/>
          <p:nvPr/>
        </p:nvSpPr>
        <p:spPr>
          <a:xfrm>
            <a:off x="110945" y="2906763"/>
            <a:ext cx="4664881" cy="2088100"/>
          </a:xfrm>
          <a:prstGeom prst="rect">
            <a:avLst/>
          </a:prstGeom>
          <a:noFill/>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marL="90488" indent="-90488" algn="just">
              <a:lnSpc>
                <a:spcPct val="175000"/>
              </a:lnSpc>
              <a:buClr>
                <a:schemeClr val="bg1"/>
              </a:buClr>
              <a:buSzPct val="125000"/>
              <a:buFont typeface="Arial" panose="020B0604020202020204" pitchFamily="34" charset="0"/>
              <a:buChar char="•"/>
            </a:pPr>
            <a:r>
              <a:rPr lang="en-US" sz="1100" b="1" i="0" dirty="0">
                <a:solidFill>
                  <a:schemeClr val="bg1"/>
                </a:solidFill>
                <a:effectLst/>
                <a:latin typeface="Helvetica Neue"/>
              </a:rPr>
              <a:t>A new column has been created to capture the nature of illness of the patient. This column will be categorical and will have the below categories: Simple, Operating, Comorbid, Operating &amp; comorbid.</a:t>
            </a:r>
          </a:p>
          <a:p>
            <a:pPr marL="90488" indent="-90488" algn="just">
              <a:lnSpc>
                <a:spcPct val="175000"/>
              </a:lnSpc>
              <a:buClr>
                <a:schemeClr val="bg1"/>
              </a:buClr>
              <a:buSzPct val="125000"/>
              <a:buFont typeface="Arial" panose="020B0604020202020204" pitchFamily="34" charset="0"/>
              <a:buChar char="•"/>
            </a:pPr>
            <a:r>
              <a:rPr lang="en-US" sz="1100" b="1" i="0" dirty="0">
                <a:solidFill>
                  <a:schemeClr val="bg1"/>
                </a:solidFill>
                <a:effectLst/>
                <a:latin typeface="Helvetica Neue"/>
              </a:rPr>
              <a:t>Comorbid condition or the illness nature has the highest percentage of the observations in the overall dataset followed by the Operating illness nature.</a:t>
            </a:r>
          </a:p>
        </p:txBody>
      </p:sp>
      <p:sp>
        <p:nvSpPr>
          <p:cNvPr id="37" name="Google Shape;604;p30">
            <a:extLst>
              <a:ext uri="{FF2B5EF4-FFF2-40B4-BE49-F238E27FC236}">
                <a16:creationId xmlns:a16="http://schemas.microsoft.com/office/drawing/2014/main" id="{8C73D129-AE5A-4461-9BA4-56ED277FE394}"/>
              </a:ext>
            </a:extLst>
          </p:cNvPr>
          <p:cNvSpPr txBox="1">
            <a:spLocks/>
          </p:cNvSpPr>
          <p:nvPr/>
        </p:nvSpPr>
        <p:spPr>
          <a:xfrm>
            <a:off x="4775827" y="419458"/>
            <a:ext cx="2439097" cy="393339"/>
          </a:xfrm>
          <a:prstGeom prst="rect">
            <a:avLst/>
          </a:prstGeom>
          <a:noFill/>
          <a:ln>
            <a:noFill/>
          </a:ln>
        </p:spPr>
        <p:txBody>
          <a:bodyPr spcFirstLastPara="1" wrap="square" lIns="92139" tIns="92139" rIns="92139" bIns="92139"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800"/>
              <a:buFont typeface="Fira Sans Condensed Medium"/>
              <a:buNone/>
              <a:defRPr sz="2016"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9pPr>
          </a:lstStyle>
          <a:p>
            <a:r>
              <a:rPr lang="en-US" sz="1600" b="1" dirty="0">
                <a:solidFill>
                  <a:schemeClr val="bg1"/>
                </a:solidFill>
              </a:rPr>
              <a:t>Key Observations</a:t>
            </a:r>
            <a:endParaRPr lang="en-IN" sz="1600" b="1" dirty="0">
              <a:solidFill>
                <a:schemeClr val="bg1"/>
              </a:solidFill>
            </a:endParaRPr>
          </a:p>
        </p:txBody>
      </p:sp>
      <p:sp>
        <p:nvSpPr>
          <p:cNvPr id="38" name="Google Shape;604;p30">
            <a:extLst>
              <a:ext uri="{FF2B5EF4-FFF2-40B4-BE49-F238E27FC236}">
                <a16:creationId xmlns:a16="http://schemas.microsoft.com/office/drawing/2014/main" id="{1D103891-0922-404D-AB29-3B20E3AF0531}"/>
              </a:ext>
            </a:extLst>
          </p:cNvPr>
          <p:cNvSpPr txBox="1">
            <a:spLocks/>
          </p:cNvSpPr>
          <p:nvPr/>
        </p:nvSpPr>
        <p:spPr>
          <a:xfrm>
            <a:off x="1177729" y="2517313"/>
            <a:ext cx="2439097" cy="393339"/>
          </a:xfrm>
          <a:prstGeom prst="rect">
            <a:avLst/>
          </a:prstGeom>
          <a:noFill/>
          <a:ln>
            <a:noFill/>
          </a:ln>
        </p:spPr>
        <p:txBody>
          <a:bodyPr spcFirstLastPara="1" wrap="square" lIns="92139" tIns="92139" rIns="92139" bIns="92139"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800"/>
              <a:buFont typeface="Fira Sans Condensed Medium"/>
              <a:buNone/>
              <a:defRPr sz="2016"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9pPr>
          </a:lstStyle>
          <a:p>
            <a:r>
              <a:rPr lang="en-US" sz="1600" b="1" dirty="0">
                <a:solidFill>
                  <a:schemeClr val="bg1"/>
                </a:solidFill>
              </a:rPr>
              <a:t>Feature Engineering</a:t>
            </a:r>
            <a:endParaRPr lang="en-IN" sz="1600" b="1" dirty="0">
              <a:solidFill>
                <a:schemeClr val="bg1"/>
              </a:solidFill>
            </a:endParaRPr>
          </a:p>
        </p:txBody>
      </p:sp>
      <p:pic>
        <p:nvPicPr>
          <p:cNvPr id="3" name="Picture 2">
            <a:extLst>
              <a:ext uri="{FF2B5EF4-FFF2-40B4-BE49-F238E27FC236}">
                <a16:creationId xmlns:a16="http://schemas.microsoft.com/office/drawing/2014/main" id="{F856CD40-D6E2-4769-AAE2-7A9A89AC0E28}"/>
              </a:ext>
            </a:extLst>
          </p:cNvPr>
          <p:cNvPicPr>
            <a:picLocks noChangeAspect="1"/>
          </p:cNvPicPr>
          <p:nvPr/>
        </p:nvPicPr>
        <p:blipFill>
          <a:blip r:embed="rId3"/>
          <a:stretch>
            <a:fillRect/>
          </a:stretch>
        </p:blipFill>
        <p:spPr>
          <a:xfrm>
            <a:off x="124529" y="782928"/>
            <a:ext cx="2914418" cy="1678050"/>
          </a:xfrm>
          <a:prstGeom prst="rect">
            <a:avLst/>
          </a:prstGeom>
        </p:spPr>
      </p:pic>
      <p:pic>
        <p:nvPicPr>
          <p:cNvPr id="5" name="Picture 4">
            <a:extLst>
              <a:ext uri="{FF2B5EF4-FFF2-40B4-BE49-F238E27FC236}">
                <a16:creationId xmlns:a16="http://schemas.microsoft.com/office/drawing/2014/main" id="{06DF4ABD-C8DA-4F43-BBE1-A43C11CAB298}"/>
              </a:ext>
            </a:extLst>
          </p:cNvPr>
          <p:cNvPicPr>
            <a:picLocks noChangeAspect="1"/>
          </p:cNvPicPr>
          <p:nvPr/>
        </p:nvPicPr>
        <p:blipFill>
          <a:blip r:embed="rId4"/>
          <a:stretch>
            <a:fillRect/>
          </a:stretch>
        </p:blipFill>
        <p:spPr>
          <a:xfrm>
            <a:off x="4896922" y="2906763"/>
            <a:ext cx="4087275" cy="2117368"/>
          </a:xfrm>
          <a:prstGeom prst="rect">
            <a:avLst/>
          </a:prstGeom>
        </p:spPr>
      </p:pic>
    </p:spTree>
    <p:extLst>
      <p:ext uri="{BB962C8B-B14F-4D97-AF65-F5344CB8AC3E}">
        <p14:creationId xmlns:p14="http://schemas.microsoft.com/office/powerpoint/2010/main" val="2857780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3"/>
          <p:cNvSpPr txBox="1">
            <a:spLocks noGrp="1"/>
          </p:cNvSpPr>
          <p:nvPr>
            <p:ph type="ctrTitle"/>
          </p:nvPr>
        </p:nvSpPr>
        <p:spPr>
          <a:xfrm>
            <a:off x="231240" y="90311"/>
            <a:ext cx="8752958" cy="440266"/>
          </a:xfrm>
          <a:prstGeom prst="rect">
            <a:avLst/>
          </a:prstGeom>
        </p:spPr>
        <p:txBody>
          <a:bodyPr spcFirstLastPara="1" wrap="square" lIns="92139" tIns="92139" rIns="92139" bIns="92139" anchor="b" anchorCtr="0">
            <a:noAutofit/>
          </a:bodyPr>
          <a:lstStyle/>
          <a:p>
            <a:pPr algn="ctr"/>
            <a:r>
              <a:rPr lang="en" sz="2400" dirty="0"/>
              <a:t>Data Pre-processing</a:t>
            </a:r>
            <a:endParaRPr sz="2400" dirty="0"/>
          </a:p>
        </p:txBody>
      </p:sp>
      <p:sp>
        <p:nvSpPr>
          <p:cNvPr id="19" name="Rectangle 18">
            <a:extLst>
              <a:ext uri="{FF2B5EF4-FFF2-40B4-BE49-F238E27FC236}">
                <a16:creationId xmlns:a16="http://schemas.microsoft.com/office/drawing/2014/main" id="{DF980CDC-6369-4CD1-92E4-9B5488AC17B0}"/>
              </a:ext>
            </a:extLst>
          </p:cNvPr>
          <p:cNvSpPr/>
          <p:nvPr/>
        </p:nvSpPr>
        <p:spPr>
          <a:xfrm>
            <a:off x="127882" y="895095"/>
            <a:ext cx="8963378" cy="1541534"/>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marL="90488" indent="-90488" algn="just">
              <a:lnSpc>
                <a:spcPct val="200000"/>
              </a:lnSpc>
              <a:buClr>
                <a:schemeClr val="bg1"/>
              </a:buClr>
              <a:buFont typeface="Arial" panose="020B0604020202020204" pitchFamily="34" charset="0"/>
              <a:buChar char="•"/>
            </a:pPr>
            <a:r>
              <a:rPr lang="en-US" sz="1200" b="1" i="0" dirty="0">
                <a:solidFill>
                  <a:schemeClr val="bg1"/>
                </a:solidFill>
                <a:effectLst/>
                <a:latin typeface="Helvetica Neue"/>
              </a:rPr>
              <a:t>Majority of the categorical columns have more than 50-100 categories in each of the columns</a:t>
            </a:r>
          </a:p>
          <a:p>
            <a:pPr marL="90488" indent="-90488" algn="just">
              <a:lnSpc>
                <a:spcPct val="200000"/>
              </a:lnSpc>
              <a:buClr>
                <a:schemeClr val="bg1"/>
              </a:buClr>
              <a:buFont typeface="Arial" panose="020B0604020202020204" pitchFamily="34" charset="0"/>
              <a:buChar char="•"/>
            </a:pPr>
            <a:r>
              <a:rPr lang="en-US" sz="1200" b="1" i="0" dirty="0">
                <a:solidFill>
                  <a:schemeClr val="bg1"/>
                </a:solidFill>
                <a:effectLst/>
                <a:latin typeface="Helvetica Neue"/>
              </a:rPr>
              <a:t>Adopting a one-hot encoding to convert the categorical columns into numerical columns could lead to creation of a lot of columns leading to Curse of Dimensionality</a:t>
            </a:r>
          </a:p>
          <a:p>
            <a:pPr marL="90488" indent="-90488" algn="just">
              <a:lnSpc>
                <a:spcPct val="200000"/>
              </a:lnSpc>
              <a:buClr>
                <a:schemeClr val="bg1"/>
              </a:buClr>
              <a:buFont typeface="Arial" panose="020B0604020202020204" pitchFamily="34" charset="0"/>
              <a:buChar char="•"/>
            </a:pPr>
            <a:r>
              <a:rPr lang="en-US" sz="1200" b="1" i="0" dirty="0">
                <a:solidFill>
                  <a:schemeClr val="bg1"/>
                </a:solidFill>
                <a:effectLst/>
                <a:latin typeface="Helvetica Neue"/>
              </a:rPr>
              <a:t>Used response coding in order to convert categorical columns to numerical ones.</a:t>
            </a:r>
            <a:endParaRPr lang="en-US" sz="1200" b="1" dirty="0">
              <a:solidFill>
                <a:schemeClr val="bg1"/>
              </a:solidFill>
              <a:latin typeface="Helvetica Neue"/>
            </a:endParaRPr>
          </a:p>
        </p:txBody>
      </p:sp>
      <p:sp>
        <p:nvSpPr>
          <p:cNvPr id="6" name="Google Shape;604;p30">
            <a:extLst>
              <a:ext uri="{FF2B5EF4-FFF2-40B4-BE49-F238E27FC236}">
                <a16:creationId xmlns:a16="http://schemas.microsoft.com/office/drawing/2014/main" id="{44AA2CD6-9C51-435D-B72A-D9C1A8B0E825}"/>
              </a:ext>
            </a:extLst>
          </p:cNvPr>
          <p:cNvSpPr txBox="1">
            <a:spLocks/>
          </p:cNvSpPr>
          <p:nvPr/>
        </p:nvSpPr>
        <p:spPr>
          <a:xfrm>
            <a:off x="127882" y="482300"/>
            <a:ext cx="5159022" cy="393339"/>
          </a:xfrm>
          <a:prstGeom prst="rect">
            <a:avLst/>
          </a:prstGeom>
          <a:noFill/>
          <a:ln>
            <a:noFill/>
          </a:ln>
        </p:spPr>
        <p:txBody>
          <a:bodyPr spcFirstLastPara="1" wrap="square" lIns="92139" tIns="92139" rIns="92139" bIns="92139"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800"/>
              <a:buFont typeface="Fira Sans Condensed Medium"/>
              <a:buNone/>
              <a:defRPr sz="2016"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9pPr>
          </a:lstStyle>
          <a:p>
            <a:pPr algn="l"/>
            <a:r>
              <a:rPr lang="en-US" sz="1600" b="1" dirty="0">
                <a:solidFill>
                  <a:schemeClr val="bg1"/>
                </a:solidFill>
              </a:rPr>
              <a:t>Converting the Categorical Columns into Numerical Columns</a:t>
            </a:r>
            <a:endParaRPr lang="en-IN" sz="1600" b="1" dirty="0">
              <a:solidFill>
                <a:schemeClr val="bg1"/>
              </a:solidFill>
            </a:endParaRPr>
          </a:p>
        </p:txBody>
      </p:sp>
      <p:sp>
        <p:nvSpPr>
          <p:cNvPr id="7" name="Rectangle 6">
            <a:extLst>
              <a:ext uri="{FF2B5EF4-FFF2-40B4-BE49-F238E27FC236}">
                <a16:creationId xmlns:a16="http://schemas.microsoft.com/office/drawing/2014/main" id="{E85DDC64-0FB9-49A2-ABA1-65CCF7960514}"/>
              </a:ext>
            </a:extLst>
          </p:cNvPr>
          <p:cNvSpPr/>
          <p:nvPr/>
        </p:nvSpPr>
        <p:spPr>
          <a:xfrm>
            <a:off x="126030" y="2871308"/>
            <a:ext cx="8963378" cy="1541534"/>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marL="90488" indent="-90488" algn="just">
              <a:buClr>
                <a:schemeClr val="bg1"/>
              </a:buClr>
              <a:buFont typeface="Arial" panose="020B0604020202020204" pitchFamily="34" charset="0"/>
              <a:buChar char="•"/>
            </a:pPr>
            <a:r>
              <a:rPr lang="en-US" sz="1200" b="1" i="0" dirty="0">
                <a:solidFill>
                  <a:schemeClr val="bg1"/>
                </a:solidFill>
                <a:effectLst/>
                <a:latin typeface="Helvetica Neue"/>
              </a:rPr>
              <a:t>Response Coding: Calculating the probabilities of each of the categories in a column. Probability is calculated as follows</a:t>
            </a:r>
          </a:p>
          <a:p>
            <a:pPr marL="90488" indent="-90488" algn="just">
              <a:buClr>
                <a:schemeClr val="bg1"/>
              </a:buClr>
              <a:buFont typeface="Arial" panose="020B0604020202020204" pitchFamily="34" charset="0"/>
              <a:buChar char="•"/>
            </a:pPr>
            <a:endParaRPr lang="en-US" sz="1200" b="1" i="0" dirty="0">
              <a:solidFill>
                <a:schemeClr val="bg1"/>
              </a:solidFill>
              <a:effectLst/>
              <a:latin typeface="Helvetica Neue"/>
            </a:endParaRPr>
          </a:p>
          <a:p>
            <a:pPr marL="90488" indent="-90488" algn="just">
              <a:buClr>
                <a:schemeClr val="bg1"/>
              </a:buClr>
              <a:buFont typeface="Arial" panose="020B0604020202020204" pitchFamily="34" charset="0"/>
              <a:buChar char="•"/>
            </a:pPr>
            <a:r>
              <a:rPr lang="en-US" sz="1200" b="1" i="0" dirty="0">
                <a:solidFill>
                  <a:schemeClr val="bg1"/>
                </a:solidFill>
                <a:effectLst/>
                <a:latin typeface="Helvetica Neue"/>
              </a:rPr>
              <a:t>P(x=c1/y='yes') which is Probability of category in column X, given the Y variable belongs to class 'Yes' and class 'No'</a:t>
            </a:r>
          </a:p>
          <a:p>
            <a:pPr marL="90488" indent="-90488" algn="just">
              <a:buClr>
                <a:schemeClr val="bg1"/>
              </a:buClr>
              <a:buFont typeface="Arial" panose="020B0604020202020204" pitchFamily="34" charset="0"/>
              <a:buChar char="•"/>
            </a:pPr>
            <a:endParaRPr lang="en-US" sz="1200" b="1" i="0" dirty="0">
              <a:solidFill>
                <a:schemeClr val="bg1"/>
              </a:solidFill>
              <a:effectLst/>
              <a:latin typeface="Helvetica Neue"/>
            </a:endParaRPr>
          </a:p>
          <a:p>
            <a:pPr marL="90488" indent="-90488" algn="just">
              <a:buClr>
                <a:schemeClr val="bg1"/>
              </a:buClr>
              <a:buFont typeface="Arial" panose="020B0604020202020204" pitchFamily="34" charset="0"/>
              <a:buChar char="•"/>
            </a:pPr>
            <a:r>
              <a:rPr lang="en-US" sz="1200" b="1" i="0" dirty="0">
                <a:solidFill>
                  <a:schemeClr val="bg1"/>
                </a:solidFill>
                <a:effectLst/>
                <a:latin typeface="Helvetica Neue"/>
              </a:rPr>
              <a:t>P(x=c1/y='yes')= (Number of Occurrences of C1 where Y belongs to 'yes' class) divided by (Number of Occurrences of where Y='yes' + Number of Occurrences of where Y='No')</a:t>
            </a:r>
            <a:endParaRPr lang="en-US" sz="1200" b="1" dirty="0">
              <a:solidFill>
                <a:schemeClr val="bg1"/>
              </a:solidFill>
              <a:latin typeface="Helvetica Neue"/>
            </a:endParaRPr>
          </a:p>
        </p:txBody>
      </p:sp>
      <p:sp>
        <p:nvSpPr>
          <p:cNvPr id="9" name="Google Shape;604;p30">
            <a:extLst>
              <a:ext uri="{FF2B5EF4-FFF2-40B4-BE49-F238E27FC236}">
                <a16:creationId xmlns:a16="http://schemas.microsoft.com/office/drawing/2014/main" id="{69A44D88-B79F-4B8C-860E-F21566C35D06}"/>
              </a:ext>
            </a:extLst>
          </p:cNvPr>
          <p:cNvSpPr txBox="1">
            <a:spLocks/>
          </p:cNvSpPr>
          <p:nvPr/>
        </p:nvSpPr>
        <p:spPr>
          <a:xfrm>
            <a:off x="26282" y="2458514"/>
            <a:ext cx="5159022" cy="393339"/>
          </a:xfrm>
          <a:prstGeom prst="rect">
            <a:avLst/>
          </a:prstGeom>
          <a:noFill/>
          <a:ln>
            <a:noFill/>
          </a:ln>
        </p:spPr>
        <p:txBody>
          <a:bodyPr spcFirstLastPara="1" wrap="square" lIns="92139" tIns="92139" rIns="92139" bIns="92139"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800"/>
              <a:buFont typeface="Fira Sans Condensed Medium"/>
              <a:buNone/>
              <a:defRPr sz="2016"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9pPr>
          </a:lstStyle>
          <a:p>
            <a:pPr algn="l"/>
            <a:r>
              <a:rPr lang="en-US" sz="1600" b="1" dirty="0">
                <a:solidFill>
                  <a:schemeClr val="bg1"/>
                </a:solidFill>
              </a:rPr>
              <a:t>Response Coding</a:t>
            </a:r>
            <a:endParaRPr lang="en-IN" sz="1600" b="1" dirty="0">
              <a:solidFill>
                <a:schemeClr val="bg1"/>
              </a:solidFill>
            </a:endParaRPr>
          </a:p>
        </p:txBody>
      </p:sp>
    </p:spTree>
    <p:extLst>
      <p:ext uri="{BB962C8B-B14F-4D97-AF65-F5344CB8AC3E}">
        <p14:creationId xmlns:p14="http://schemas.microsoft.com/office/powerpoint/2010/main" val="2341339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3"/>
          <p:cNvSpPr txBox="1">
            <a:spLocks noGrp="1"/>
          </p:cNvSpPr>
          <p:nvPr>
            <p:ph type="ctrTitle"/>
          </p:nvPr>
        </p:nvSpPr>
        <p:spPr>
          <a:xfrm>
            <a:off x="231240" y="90311"/>
            <a:ext cx="8752958" cy="440266"/>
          </a:xfrm>
          <a:prstGeom prst="rect">
            <a:avLst/>
          </a:prstGeom>
        </p:spPr>
        <p:txBody>
          <a:bodyPr spcFirstLastPara="1" wrap="square" lIns="92139" tIns="92139" rIns="92139" bIns="92139" anchor="b" anchorCtr="0">
            <a:noAutofit/>
          </a:bodyPr>
          <a:lstStyle/>
          <a:p>
            <a:pPr algn="ctr"/>
            <a:r>
              <a:rPr lang="en" sz="2400"/>
              <a:t>Experimentation and Model Selection</a:t>
            </a:r>
            <a:endParaRPr sz="2400" dirty="0"/>
          </a:p>
        </p:txBody>
      </p:sp>
      <p:sp>
        <p:nvSpPr>
          <p:cNvPr id="19" name="Rectangle 18">
            <a:extLst>
              <a:ext uri="{FF2B5EF4-FFF2-40B4-BE49-F238E27FC236}">
                <a16:creationId xmlns:a16="http://schemas.microsoft.com/office/drawing/2014/main" id="{DF980CDC-6369-4CD1-92E4-9B5488AC17B0}"/>
              </a:ext>
            </a:extLst>
          </p:cNvPr>
          <p:cNvSpPr/>
          <p:nvPr/>
        </p:nvSpPr>
        <p:spPr>
          <a:xfrm>
            <a:off x="126030" y="721990"/>
            <a:ext cx="8963378" cy="1541534"/>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marL="90488" indent="-90488" algn="just">
              <a:lnSpc>
                <a:spcPct val="200000"/>
              </a:lnSpc>
              <a:buClr>
                <a:schemeClr val="bg1"/>
              </a:buClr>
              <a:buFont typeface="Arial" panose="020B0604020202020204" pitchFamily="34" charset="0"/>
              <a:buChar char="•"/>
            </a:pPr>
            <a:r>
              <a:rPr lang="en-US" sz="1200" b="1" dirty="0">
                <a:solidFill>
                  <a:schemeClr val="bg1"/>
                </a:solidFill>
                <a:latin typeface="Helvetica Neue"/>
              </a:rPr>
              <a:t>Experiment 1: </a:t>
            </a:r>
            <a:r>
              <a:rPr lang="en-US" sz="1200" dirty="0">
                <a:solidFill>
                  <a:schemeClr val="bg1"/>
                </a:solidFill>
                <a:latin typeface="Helvetica Neue"/>
              </a:rPr>
              <a:t>Supervised Classification Models </a:t>
            </a:r>
            <a:r>
              <a:rPr lang="en-US" sz="1200" b="1" dirty="0">
                <a:solidFill>
                  <a:schemeClr val="bg1"/>
                </a:solidFill>
                <a:latin typeface="Helvetica Neue"/>
              </a:rPr>
              <a:t>WITHOUT</a:t>
            </a:r>
            <a:r>
              <a:rPr lang="en-US" sz="1200" dirty="0">
                <a:solidFill>
                  <a:schemeClr val="bg1"/>
                </a:solidFill>
                <a:latin typeface="Helvetica Neue"/>
              </a:rPr>
              <a:t> adjusting the </a:t>
            </a:r>
            <a:r>
              <a:rPr lang="en-US" sz="1200" b="1" dirty="0">
                <a:solidFill>
                  <a:schemeClr val="bg1"/>
                </a:solidFill>
                <a:latin typeface="Helvetica Neue"/>
              </a:rPr>
              <a:t>class weights (Class Imbalance)</a:t>
            </a:r>
          </a:p>
          <a:p>
            <a:pPr marL="90488" indent="-90488" algn="just">
              <a:lnSpc>
                <a:spcPct val="200000"/>
              </a:lnSpc>
              <a:buClr>
                <a:schemeClr val="bg1"/>
              </a:buClr>
              <a:buFont typeface="Arial" panose="020B0604020202020204" pitchFamily="34" charset="0"/>
              <a:buChar char="•"/>
            </a:pPr>
            <a:r>
              <a:rPr lang="en-US" sz="1200" b="1" dirty="0">
                <a:solidFill>
                  <a:schemeClr val="bg1"/>
                </a:solidFill>
                <a:latin typeface="Helvetica Neue"/>
              </a:rPr>
              <a:t>Experiment 2: Adjusting for Class Imbalance </a:t>
            </a:r>
            <a:r>
              <a:rPr lang="en-US" sz="1200" dirty="0">
                <a:solidFill>
                  <a:schemeClr val="bg1"/>
                </a:solidFill>
                <a:latin typeface="Helvetica Neue"/>
              </a:rPr>
              <a:t>by choosing the appropriate </a:t>
            </a:r>
            <a:r>
              <a:rPr lang="en-US" sz="1200" b="1" dirty="0">
                <a:solidFill>
                  <a:schemeClr val="bg1"/>
                </a:solidFill>
                <a:latin typeface="Helvetica Neue"/>
              </a:rPr>
              <a:t>Class Weights parameter</a:t>
            </a:r>
          </a:p>
          <a:p>
            <a:pPr marL="90488" indent="-90488" algn="just">
              <a:lnSpc>
                <a:spcPct val="200000"/>
              </a:lnSpc>
              <a:buClr>
                <a:schemeClr val="bg1"/>
              </a:buClr>
              <a:buFont typeface="Arial" panose="020B0604020202020204" pitchFamily="34" charset="0"/>
              <a:buChar char="•"/>
            </a:pPr>
            <a:r>
              <a:rPr lang="en-US" sz="1200" b="1" dirty="0">
                <a:solidFill>
                  <a:schemeClr val="bg1"/>
                </a:solidFill>
                <a:latin typeface="Helvetica Neue"/>
              </a:rPr>
              <a:t>Experiment 3:</a:t>
            </a:r>
            <a:r>
              <a:rPr lang="en-US" sz="1200" dirty="0">
                <a:solidFill>
                  <a:schemeClr val="bg1"/>
                </a:solidFill>
                <a:latin typeface="Helvetica Neue"/>
              </a:rPr>
              <a:t> </a:t>
            </a:r>
            <a:r>
              <a:rPr lang="en-US" sz="1200" b="1" dirty="0">
                <a:solidFill>
                  <a:schemeClr val="bg1"/>
                </a:solidFill>
                <a:latin typeface="Helvetica Neue"/>
              </a:rPr>
              <a:t>Calculate VIF </a:t>
            </a:r>
            <a:r>
              <a:rPr lang="en-US" sz="1200" dirty="0">
                <a:solidFill>
                  <a:schemeClr val="bg1"/>
                </a:solidFill>
                <a:latin typeface="Helvetica Neue"/>
              </a:rPr>
              <a:t>values to look for Dummy Variable Trap and </a:t>
            </a:r>
            <a:r>
              <a:rPr lang="en-US" sz="1200" b="1" dirty="0">
                <a:solidFill>
                  <a:schemeClr val="bg1"/>
                </a:solidFill>
                <a:latin typeface="Helvetica Neue"/>
              </a:rPr>
              <a:t>remove features with very high VIF values</a:t>
            </a:r>
          </a:p>
          <a:p>
            <a:pPr marL="90488" indent="-90488" algn="just">
              <a:lnSpc>
                <a:spcPct val="200000"/>
              </a:lnSpc>
              <a:buClr>
                <a:schemeClr val="bg1"/>
              </a:buClr>
              <a:buFont typeface="Arial" panose="020B0604020202020204" pitchFamily="34" charset="0"/>
              <a:buChar char="•"/>
            </a:pPr>
            <a:r>
              <a:rPr lang="en-US" sz="1200" b="1" dirty="0">
                <a:solidFill>
                  <a:schemeClr val="bg1"/>
                </a:solidFill>
                <a:latin typeface="Helvetica Neue"/>
              </a:rPr>
              <a:t>Experiment 4: </a:t>
            </a:r>
            <a:r>
              <a:rPr lang="en-US" sz="1200" dirty="0">
                <a:solidFill>
                  <a:schemeClr val="bg1"/>
                </a:solidFill>
                <a:latin typeface="Helvetica Neue"/>
              </a:rPr>
              <a:t>Using </a:t>
            </a:r>
            <a:r>
              <a:rPr lang="en-US" sz="1200" b="1" dirty="0">
                <a:solidFill>
                  <a:schemeClr val="bg1"/>
                </a:solidFill>
                <a:latin typeface="Helvetica Neue"/>
              </a:rPr>
              <a:t>SMOTE Oversampling </a:t>
            </a:r>
            <a:r>
              <a:rPr lang="en-US" sz="1200" dirty="0">
                <a:solidFill>
                  <a:schemeClr val="bg1"/>
                </a:solidFill>
                <a:latin typeface="Helvetica Neue"/>
              </a:rPr>
              <a:t>technique in order to create a </a:t>
            </a:r>
            <a:r>
              <a:rPr lang="en-US" sz="1200" b="1" dirty="0">
                <a:solidFill>
                  <a:schemeClr val="bg1"/>
                </a:solidFill>
                <a:latin typeface="Helvetica Neue"/>
              </a:rPr>
              <a:t>dataset corrected for Data imbalance</a:t>
            </a:r>
          </a:p>
        </p:txBody>
      </p:sp>
      <p:sp>
        <p:nvSpPr>
          <p:cNvPr id="6" name="Google Shape;604;p30">
            <a:extLst>
              <a:ext uri="{FF2B5EF4-FFF2-40B4-BE49-F238E27FC236}">
                <a16:creationId xmlns:a16="http://schemas.microsoft.com/office/drawing/2014/main" id="{44AA2CD6-9C51-435D-B72A-D9C1A8B0E825}"/>
              </a:ext>
            </a:extLst>
          </p:cNvPr>
          <p:cNvSpPr txBox="1">
            <a:spLocks/>
          </p:cNvSpPr>
          <p:nvPr/>
        </p:nvSpPr>
        <p:spPr>
          <a:xfrm>
            <a:off x="0" y="345911"/>
            <a:ext cx="5159022" cy="393339"/>
          </a:xfrm>
          <a:prstGeom prst="rect">
            <a:avLst/>
          </a:prstGeom>
          <a:noFill/>
          <a:ln>
            <a:noFill/>
          </a:ln>
        </p:spPr>
        <p:txBody>
          <a:bodyPr spcFirstLastPara="1" wrap="square" lIns="92139" tIns="92139" rIns="92139" bIns="92139"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800"/>
              <a:buFont typeface="Fira Sans Condensed Medium"/>
              <a:buNone/>
              <a:defRPr sz="2016"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9pPr>
          </a:lstStyle>
          <a:p>
            <a:pPr algn="l"/>
            <a:r>
              <a:rPr lang="en-US" sz="1600" b="1" dirty="0">
                <a:solidFill>
                  <a:schemeClr val="bg1"/>
                </a:solidFill>
              </a:rPr>
              <a:t>Experiments Performed</a:t>
            </a:r>
            <a:endParaRPr lang="en-IN" sz="1600" b="1" dirty="0">
              <a:solidFill>
                <a:schemeClr val="bg1"/>
              </a:solidFill>
            </a:endParaRPr>
          </a:p>
        </p:txBody>
      </p:sp>
      <p:sp>
        <p:nvSpPr>
          <p:cNvPr id="7" name="Rectangle 6">
            <a:extLst>
              <a:ext uri="{FF2B5EF4-FFF2-40B4-BE49-F238E27FC236}">
                <a16:creationId xmlns:a16="http://schemas.microsoft.com/office/drawing/2014/main" id="{E85DDC64-0FB9-49A2-ABA1-65CCF7960514}"/>
              </a:ext>
            </a:extLst>
          </p:cNvPr>
          <p:cNvSpPr/>
          <p:nvPr/>
        </p:nvSpPr>
        <p:spPr>
          <a:xfrm>
            <a:off x="126030" y="2616102"/>
            <a:ext cx="8963378" cy="2343201"/>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marL="90488" indent="-90488" algn="just">
              <a:lnSpc>
                <a:spcPct val="150000"/>
              </a:lnSpc>
              <a:buClr>
                <a:schemeClr val="bg1"/>
              </a:buClr>
              <a:buFont typeface="Arial" panose="020B0604020202020204" pitchFamily="34" charset="0"/>
              <a:buChar char="•"/>
            </a:pPr>
            <a:r>
              <a:rPr lang="en-US" sz="1200" b="1" dirty="0">
                <a:solidFill>
                  <a:schemeClr val="bg1"/>
                </a:solidFill>
                <a:latin typeface="Helvetica Neue"/>
              </a:rPr>
              <a:t>Logistic Regression: </a:t>
            </a:r>
            <a:r>
              <a:rPr lang="en-US" sz="1200" dirty="0">
                <a:solidFill>
                  <a:schemeClr val="bg1"/>
                </a:solidFill>
                <a:latin typeface="Helvetica Neue"/>
              </a:rPr>
              <a:t>Since the dataset is huge and computational simplicity, I chose Logistic Regression over SVM amongst the Linear classifiers.</a:t>
            </a:r>
          </a:p>
          <a:p>
            <a:pPr marL="90488" indent="-90488" algn="just">
              <a:lnSpc>
                <a:spcPct val="150000"/>
              </a:lnSpc>
              <a:buClr>
                <a:schemeClr val="bg1"/>
              </a:buClr>
              <a:buFont typeface="Arial" panose="020B0604020202020204" pitchFamily="34" charset="0"/>
              <a:buChar char="•"/>
            </a:pPr>
            <a:r>
              <a:rPr lang="en-US" sz="1200" b="1" dirty="0" err="1">
                <a:solidFill>
                  <a:schemeClr val="bg1"/>
                </a:solidFill>
                <a:latin typeface="Helvetica Neue"/>
              </a:rPr>
              <a:t>XGBoost</a:t>
            </a:r>
            <a:r>
              <a:rPr lang="en-US" sz="1200" b="1" dirty="0">
                <a:solidFill>
                  <a:schemeClr val="bg1"/>
                </a:solidFill>
                <a:latin typeface="Helvetica Neue"/>
              </a:rPr>
              <a:t> Classifier: </a:t>
            </a:r>
            <a:r>
              <a:rPr lang="en-US" sz="1200" dirty="0">
                <a:solidFill>
                  <a:schemeClr val="bg1"/>
                </a:solidFill>
                <a:latin typeface="Helvetica Neue"/>
              </a:rPr>
              <a:t>The results of logistic regression indicated more bias and less variance hence chose boosting in order to reduce the bias.</a:t>
            </a:r>
          </a:p>
          <a:p>
            <a:pPr marL="90488" indent="-90488" algn="just">
              <a:lnSpc>
                <a:spcPct val="150000"/>
              </a:lnSpc>
              <a:buClr>
                <a:schemeClr val="bg1"/>
              </a:buClr>
              <a:buFont typeface="Arial" panose="020B0604020202020204" pitchFamily="34" charset="0"/>
              <a:buChar char="•"/>
            </a:pPr>
            <a:r>
              <a:rPr lang="en-US" sz="1200" b="1" dirty="0" err="1">
                <a:solidFill>
                  <a:schemeClr val="bg1"/>
                </a:solidFill>
                <a:latin typeface="Helvetica Neue"/>
              </a:rPr>
              <a:t>LightGBM</a:t>
            </a:r>
            <a:r>
              <a:rPr lang="en-US" sz="1200" b="1" dirty="0">
                <a:solidFill>
                  <a:schemeClr val="bg1"/>
                </a:solidFill>
                <a:latin typeface="Helvetica Neue"/>
              </a:rPr>
              <a:t> Classifier: </a:t>
            </a:r>
            <a:r>
              <a:rPr lang="en-US" sz="1200" dirty="0">
                <a:solidFill>
                  <a:schemeClr val="bg1"/>
                </a:solidFill>
                <a:latin typeface="Helvetica Neue"/>
              </a:rPr>
              <a:t>Secondary research indicated that Light GBM implementation of Boosting performed better than the </a:t>
            </a:r>
            <a:r>
              <a:rPr lang="en-US" sz="1200" dirty="0" err="1">
                <a:solidFill>
                  <a:schemeClr val="bg1"/>
                </a:solidFill>
                <a:latin typeface="Helvetica Neue"/>
              </a:rPr>
              <a:t>XGBoost</a:t>
            </a:r>
            <a:r>
              <a:rPr lang="en-US" sz="1200" dirty="0">
                <a:solidFill>
                  <a:schemeClr val="bg1"/>
                </a:solidFill>
                <a:latin typeface="Helvetica Neue"/>
              </a:rPr>
              <a:t> implementation hence experimented with </a:t>
            </a:r>
            <a:r>
              <a:rPr lang="en-US" sz="1200" dirty="0" err="1">
                <a:solidFill>
                  <a:schemeClr val="bg1"/>
                </a:solidFill>
                <a:latin typeface="Helvetica Neue"/>
              </a:rPr>
              <a:t>LightGBM</a:t>
            </a:r>
            <a:r>
              <a:rPr lang="en-US" sz="1200" dirty="0">
                <a:solidFill>
                  <a:schemeClr val="bg1"/>
                </a:solidFill>
                <a:latin typeface="Helvetica Neue"/>
              </a:rPr>
              <a:t>.</a:t>
            </a:r>
          </a:p>
          <a:p>
            <a:pPr marL="90488" indent="-90488" algn="just">
              <a:lnSpc>
                <a:spcPct val="150000"/>
              </a:lnSpc>
              <a:buClr>
                <a:schemeClr val="bg1"/>
              </a:buClr>
              <a:buFont typeface="Arial" panose="020B0604020202020204" pitchFamily="34" charset="0"/>
              <a:buChar char="•"/>
            </a:pPr>
            <a:r>
              <a:rPr lang="en-US" sz="1200" b="1" dirty="0">
                <a:solidFill>
                  <a:schemeClr val="bg1"/>
                </a:solidFill>
                <a:latin typeface="Helvetica Neue"/>
              </a:rPr>
              <a:t>Random Forests Classifier</a:t>
            </a:r>
            <a:r>
              <a:rPr lang="en-US" sz="1200" dirty="0">
                <a:solidFill>
                  <a:schemeClr val="bg1"/>
                </a:solidFill>
                <a:latin typeface="Helvetica Neue"/>
              </a:rPr>
              <a:t>: Experimented with RF just to validate that my previous assumption that Boosting will perform better than Bagging due to the high bias and low variance problem</a:t>
            </a:r>
          </a:p>
          <a:p>
            <a:pPr marL="90488" indent="-90488" algn="just">
              <a:buClr>
                <a:schemeClr val="bg1"/>
              </a:buClr>
              <a:buFont typeface="Arial" panose="020B0604020202020204" pitchFamily="34" charset="0"/>
              <a:buChar char="•"/>
            </a:pPr>
            <a:endParaRPr lang="en-US" sz="1200" b="1" dirty="0">
              <a:solidFill>
                <a:schemeClr val="bg1"/>
              </a:solidFill>
              <a:latin typeface="Helvetica Neue"/>
            </a:endParaRPr>
          </a:p>
        </p:txBody>
      </p:sp>
      <p:sp>
        <p:nvSpPr>
          <p:cNvPr id="9" name="Google Shape;604;p30">
            <a:extLst>
              <a:ext uri="{FF2B5EF4-FFF2-40B4-BE49-F238E27FC236}">
                <a16:creationId xmlns:a16="http://schemas.microsoft.com/office/drawing/2014/main" id="{69A44D88-B79F-4B8C-860E-F21566C35D06}"/>
              </a:ext>
            </a:extLst>
          </p:cNvPr>
          <p:cNvSpPr txBox="1">
            <a:spLocks/>
          </p:cNvSpPr>
          <p:nvPr/>
        </p:nvSpPr>
        <p:spPr>
          <a:xfrm>
            <a:off x="0" y="2258267"/>
            <a:ext cx="5159022" cy="393339"/>
          </a:xfrm>
          <a:prstGeom prst="rect">
            <a:avLst/>
          </a:prstGeom>
          <a:noFill/>
          <a:ln>
            <a:noFill/>
          </a:ln>
        </p:spPr>
        <p:txBody>
          <a:bodyPr spcFirstLastPara="1" wrap="square" lIns="92139" tIns="92139" rIns="92139" bIns="92139"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800"/>
              <a:buFont typeface="Fira Sans Condensed Medium"/>
              <a:buNone/>
              <a:defRPr sz="2016"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000000"/>
              </a:buClr>
              <a:buSzPts val="1800"/>
              <a:buFont typeface="Fira Sans Condensed Medium"/>
              <a:buNone/>
              <a:defRPr sz="1814" b="0" i="0" u="none" strike="noStrike" cap="none">
                <a:solidFill>
                  <a:srgbClr val="000000"/>
                </a:solidFill>
                <a:latin typeface="Fira Sans Condensed Medium"/>
                <a:ea typeface="Fira Sans Condensed Medium"/>
                <a:cs typeface="Fira Sans Condensed Medium"/>
                <a:sym typeface="Fira Sans Condensed Medium"/>
              </a:defRPr>
            </a:lvl9pPr>
          </a:lstStyle>
          <a:p>
            <a:pPr algn="l"/>
            <a:r>
              <a:rPr lang="en-US" sz="1600" b="1" dirty="0">
                <a:solidFill>
                  <a:schemeClr val="bg1"/>
                </a:solidFill>
              </a:rPr>
              <a:t>Supervised Models Used across all the above Experiments</a:t>
            </a:r>
            <a:endParaRPr lang="en-IN" sz="1600" b="1" dirty="0">
              <a:solidFill>
                <a:schemeClr val="bg1"/>
              </a:solidFill>
            </a:endParaRPr>
          </a:p>
        </p:txBody>
      </p:sp>
    </p:spTree>
    <p:extLst>
      <p:ext uri="{BB962C8B-B14F-4D97-AF65-F5344CB8AC3E}">
        <p14:creationId xmlns:p14="http://schemas.microsoft.com/office/powerpoint/2010/main" val="180434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sp>
        <p:nvSpPr>
          <p:cNvPr id="1240" name="Google Shape;1240;p44"/>
          <p:cNvSpPr/>
          <p:nvPr/>
        </p:nvSpPr>
        <p:spPr>
          <a:xfrm>
            <a:off x="97002" y="1089906"/>
            <a:ext cx="9032018" cy="3906226"/>
          </a:xfrm>
          <a:prstGeom prst="roundRect">
            <a:avLst>
              <a:gd name="adj" fmla="val 16667"/>
            </a:avLst>
          </a:prstGeom>
          <a:noFill/>
          <a:ln w="19050" cap="flat" cmpd="sng">
            <a:solidFill>
              <a:schemeClr val="accent1"/>
            </a:solidFill>
            <a:prstDash val="solid"/>
            <a:round/>
            <a:headEnd type="none" w="sm" len="sm"/>
            <a:tailEnd type="none" w="sm" len="sm"/>
          </a:ln>
        </p:spPr>
        <p:txBody>
          <a:bodyPr spcFirstLastPara="1" wrap="square" lIns="92139" tIns="92139" rIns="92139" bIns="92139" anchor="ctr" anchorCtr="0">
            <a:noAutofit/>
          </a:bodyPr>
          <a:lstStyle/>
          <a:p>
            <a:endParaRPr sz="1411"/>
          </a:p>
        </p:txBody>
      </p:sp>
      <p:sp>
        <p:nvSpPr>
          <p:cNvPr id="1241" name="Google Shape;1241;p44"/>
          <p:cNvSpPr/>
          <p:nvPr/>
        </p:nvSpPr>
        <p:spPr>
          <a:xfrm>
            <a:off x="252233" y="1453211"/>
            <a:ext cx="8711145" cy="3475304"/>
          </a:xfrm>
          <a:prstGeom prst="roundRect">
            <a:avLst>
              <a:gd name="adj" fmla="val 16667"/>
            </a:avLst>
          </a:prstGeom>
          <a:noFill/>
          <a:ln w="9525" cap="flat" cmpd="sng">
            <a:solidFill>
              <a:schemeClr val="lt2"/>
            </a:solidFill>
            <a:prstDash val="solid"/>
            <a:round/>
            <a:headEnd type="none" w="sm" len="sm"/>
            <a:tailEnd type="none" w="sm" len="sm"/>
          </a:ln>
        </p:spPr>
        <p:txBody>
          <a:bodyPr spcFirstLastPara="1" wrap="square" lIns="92139" tIns="92139" rIns="92139" bIns="92139" anchor="ctr" anchorCtr="0">
            <a:noAutofit/>
          </a:bodyPr>
          <a:lstStyle/>
          <a:p>
            <a:endParaRPr sz="1411"/>
          </a:p>
        </p:txBody>
      </p:sp>
      <p:graphicFrame>
        <p:nvGraphicFramePr>
          <p:cNvPr id="1243" name="Google Shape;1243;p44"/>
          <p:cNvGraphicFramePr/>
          <p:nvPr>
            <p:extLst>
              <p:ext uri="{D42A27DB-BD31-4B8C-83A1-F6EECF244321}">
                <p14:modId xmlns:p14="http://schemas.microsoft.com/office/powerpoint/2010/main" val="159928410"/>
              </p:ext>
            </p:extLst>
          </p:nvPr>
        </p:nvGraphicFramePr>
        <p:xfrm>
          <a:off x="522231" y="997158"/>
          <a:ext cx="8170976" cy="3611870"/>
        </p:xfrm>
        <a:graphic>
          <a:graphicData uri="http://schemas.openxmlformats.org/drawingml/2006/table">
            <a:tbl>
              <a:tblPr>
                <a:noFill/>
                <a:tableStyleId>{9CE4A6E2-7253-4E53-A71A-8513DF912F47}</a:tableStyleId>
              </a:tblPr>
              <a:tblGrid>
                <a:gridCol w="1747599">
                  <a:extLst>
                    <a:ext uri="{9D8B030D-6E8A-4147-A177-3AD203B41FA5}">
                      <a16:colId xmlns:a16="http://schemas.microsoft.com/office/drawing/2014/main" val="20000"/>
                    </a:ext>
                  </a:extLst>
                </a:gridCol>
                <a:gridCol w="1349897">
                  <a:extLst>
                    <a:ext uri="{9D8B030D-6E8A-4147-A177-3AD203B41FA5}">
                      <a16:colId xmlns:a16="http://schemas.microsoft.com/office/drawing/2014/main" val="20001"/>
                    </a:ext>
                  </a:extLst>
                </a:gridCol>
                <a:gridCol w="1499127">
                  <a:extLst>
                    <a:ext uri="{9D8B030D-6E8A-4147-A177-3AD203B41FA5}">
                      <a16:colId xmlns:a16="http://schemas.microsoft.com/office/drawing/2014/main" val="20002"/>
                    </a:ext>
                  </a:extLst>
                </a:gridCol>
                <a:gridCol w="1661349">
                  <a:extLst>
                    <a:ext uri="{9D8B030D-6E8A-4147-A177-3AD203B41FA5}">
                      <a16:colId xmlns:a16="http://schemas.microsoft.com/office/drawing/2014/main" val="20003"/>
                    </a:ext>
                  </a:extLst>
                </a:gridCol>
                <a:gridCol w="1913004">
                  <a:extLst>
                    <a:ext uri="{9D8B030D-6E8A-4147-A177-3AD203B41FA5}">
                      <a16:colId xmlns:a16="http://schemas.microsoft.com/office/drawing/2014/main" val="368111212"/>
                    </a:ext>
                  </a:extLst>
                </a:gridCol>
              </a:tblGrid>
              <a:tr h="420916">
                <a:tc>
                  <a:txBody>
                    <a:bodyPr/>
                    <a:lstStyle/>
                    <a:p>
                      <a:pPr marL="0" lvl="0" indent="0" algn="l" rtl="0">
                        <a:spcBef>
                          <a:spcPts val="0"/>
                        </a:spcBef>
                        <a:spcAft>
                          <a:spcPts val="0"/>
                        </a:spcAft>
                        <a:buNone/>
                      </a:pPr>
                      <a:endParaRPr sz="1400" dirty="0"/>
                    </a:p>
                  </a:txBody>
                  <a:tcPr marL="92139" marR="92139" marT="92139" marB="92139">
                    <a:lnL w="9525" cap="flat" cmpd="sng">
                      <a:solidFill>
                        <a:srgbClr val="9E9E9E">
                          <a:alpha val="0"/>
                        </a:srgbClr>
                      </a:solidFill>
                      <a:prstDash val="solid"/>
                      <a:round/>
                      <a:headEnd type="none" w="sm" len="sm"/>
                      <a:tailEnd type="none" w="sm" len="sm"/>
                    </a:lnL>
                    <a:lnR w="9525" cap="flat" cmpd="sng">
                      <a:solidFill>
                        <a:schemeClr val="accent2">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800" dirty="0">
                          <a:solidFill>
                            <a:schemeClr val="lt1"/>
                          </a:solidFill>
                          <a:latin typeface="Maven Pro"/>
                          <a:ea typeface="Maven Pro"/>
                          <a:cs typeface="Maven Pro"/>
                          <a:sym typeface="Maven Pro"/>
                        </a:rPr>
                        <a:t>Precision</a:t>
                      </a:r>
                      <a:endParaRPr sz="1800" dirty="0">
                        <a:solidFill>
                          <a:schemeClr val="lt1"/>
                        </a:solidFill>
                        <a:latin typeface="Maven Pro"/>
                        <a:ea typeface="Maven Pro"/>
                        <a:cs typeface="Maven Pro"/>
                        <a:sym typeface="Maven Pro"/>
                      </a:endParaRPr>
                    </a:p>
                  </a:txBody>
                  <a:tcPr marL="92139" marR="92139" marT="92139" marB="92139">
                    <a:lnL w="9525" cap="flat" cmpd="sng">
                      <a:solidFill>
                        <a:schemeClr val="accent2">
                          <a:alpha val="0"/>
                        </a:schemeClr>
                      </a:solidFill>
                      <a:prstDash val="solid"/>
                      <a:round/>
                      <a:headEnd type="none" w="sm" len="sm"/>
                      <a:tailEnd type="none" w="sm" len="sm"/>
                    </a:lnL>
                    <a:lnR w="9525" cap="flat" cmpd="sng">
                      <a:solidFill>
                        <a:schemeClr val="accent2">
                          <a:alpha val="0"/>
                        </a:schemeClr>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solidFill>
                        <a:schemeClr val="accen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800" dirty="0">
                          <a:solidFill>
                            <a:schemeClr val="lt1"/>
                          </a:solidFill>
                          <a:latin typeface="Maven Pro"/>
                          <a:ea typeface="Maven Pro"/>
                          <a:cs typeface="Maven Pro"/>
                          <a:sym typeface="Maven Pro"/>
                        </a:rPr>
                        <a:t>Recall</a:t>
                      </a:r>
                      <a:endParaRPr sz="1800" dirty="0">
                        <a:solidFill>
                          <a:schemeClr val="lt1"/>
                        </a:solidFill>
                        <a:latin typeface="Maven Pro"/>
                        <a:ea typeface="Maven Pro"/>
                        <a:cs typeface="Maven Pro"/>
                        <a:sym typeface="Maven Pro"/>
                      </a:endParaRPr>
                    </a:p>
                  </a:txBody>
                  <a:tcPr marL="92139" marR="92139" marT="92139" marB="92139">
                    <a:lnL w="9525" cap="flat" cmpd="sng">
                      <a:solidFill>
                        <a:schemeClr val="accent2">
                          <a:alpha val="0"/>
                        </a:schemeClr>
                      </a:solidFill>
                      <a:prstDash val="solid"/>
                      <a:round/>
                      <a:headEnd type="none" w="sm" len="sm"/>
                      <a:tailEnd type="none" w="sm" len="sm"/>
                    </a:lnL>
                    <a:lnR w="9525" cap="flat" cmpd="sng">
                      <a:solidFill>
                        <a:schemeClr val="accent2">
                          <a:alpha val="0"/>
                        </a:schemeClr>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solidFill>
                        <a:schemeClr val="accen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1800" dirty="0">
                          <a:solidFill>
                            <a:schemeClr val="lt1"/>
                          </a:solidFill>
                          <a:latin typeface="Maven Pro"/>
                          <a:ea typeface="Maven Pro"/>
                          <a:cs typeface="Maven Pro"/>
                          <a:sym typeface="Maven Pro"/>
                        </a:rPr>
                        <a:t>R</a:t>
                      </a:r>
                      <a:r>
                        <a:rPr lang="en-IN" sz="1800" dirty="0">
                          <a:solidFill>
                            <a:schemeClr val="lt1"/>
                          </a:solidFill>
                          <a:latin typeface="Maven Pro"/>
                          <a:ea typeface="Maven Pro"/>
                          <a:cs typeface="Maven Pro"/>
                          <a:sym typeface="Maven Pro"/>
                        </a:rPr>
                        <a:t>ecall</a:t>
                      </a:r>
                    </a:p>
                  </a:txBody>
                  <a:tcPr marL="92139" marR="92139" marT="92139" marB="92139">
                    <a:lnL w="9525" cap="flat" cmpd="sng">
                      <a:solidFill>
                        <a:schemeClr val="accent2">
                          <a:alpha val="0"/>
                        </a:schemeClr>
                      </a:solidFill>
                      <a:prstDash val="solid"/>
                      <a:round/>
                      <a:headEnd type="none" w="sm" len="sm"/>
                      <a:tailEnd type="none" w="sm" len="sm"/>
                    </a:lnL>
                    <a:lnR w="9525" cap="flat" cmpd="sng" algn="ctr">
                      <a:solidFill>
                        <a:schemeClr val="accent2">
                          <a:alpha val="0"/>
                        </a:schemeClr>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solidFill>
                        <a:schemeClr val="accen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1800" dirty="0">
                          <a:solidFill>
                            <a:schemeClr val="lt1"/>
                          </a:solidFill>
                          <a:latin typeface="Maven Pro"/>
                          <a:ea typeface="Maven Pro"/>
                          <a:cs typeface="Maven Pro"/>
                          <a:sym typeface="Maven Pro"/>
                        </a:rPr>
                        <a:t>Precision</a:t>
                      </a:r>
                      <a:endParaRPr lang="en-IN" sz="1800" dirty="0">
                        <a:solidFill>
                          <a:schemeClr val="lt1"/>
                        </a:solidFill>
                        <a:latin typeface="Maven Pro"/>
                        <a:ea typeface="Maven Pro"/>
                        <a:cs typeface="Maven Pro"/>
                        <a:sym typeface="Maven Pro"/>
                      </a:endParaRPr>
                    </a:p>
                  </a:txBody>
                  <a:tcPr marL="92139" marR="92139" marT="92139" marB="92139">
                    <a:lnL w="9525" cap="flat" cmpd="sng" algn="ctr">
                      <a:solidFill>
                        <a:schemeClr val="accent2">
                          <a:alpha val="0"/>
                        </a:schemeClr>
                      </a:solidFill>
                      <a:prstDash val="solid"/>
                      <a:round/>
                      <a:headEnd type="none" w="sm" len="sm"/>
                      <a:tailEnd type="none" w="sm" len="sm"/>
                    </a:lnL>
                    <a:lnR w="9525" cap="flat" cmpd="sng" algn="ctr">
                      <a:solidFill>
                        <a:schemeClr val="accent2">
                          <a:alpha val="0"/>
                        </a:schemeClr>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lgn="ctr">
                      <a:solidFill>
                        <a:schemeClr val="accent2">
                          <a:alpha val="0"/>
                        </a:schemeClr>
                      </a:solidFill>
                      <a:prstDash val="solid"/>
                      <a:round/>
                      <a:headEnd type="none" w="sm" len="sm"/>
                      <a:tailEnd type="none" w="sm" len="sm"/>
                    </a:lnB>
                  </a:tcPr>
                </a:tc>
                <a:extLst>
                  <a:ext uri="{0D108BD9-81ED-4DB2-BD59-A6C34878D82A}">
                    <a16:rowId xmlns:a16="http://schemas.microsoft.com/office/drawing/2014/main" val="10000"/>
                  </a:ext>
                </a:extLst>
              </a:tr>
              <a:tr h="728714">
                <a:tc>
                  <a:txBody>
                    <a:bodyPr/>
                    <a:lstStyle/>
                    <a:p>
                      <a:pPr marL="0" lvl="0" indent="0" algn="ctr" rtl="0">
                        <a:spcBef>
                          <a:spcPts val="0"/>
                        </a:spcBef>
                        <a:spcAft>
                          <a:spcPts val="0"/>
                        </a:spcAft>
                        <a:buNone/>
                      </a:pPr>
                      <a:r>
                        <a:rPr lang="en" sz="2000" dirty="0">
                          <a:solidFill>
                            <a:schemeClr val="accent2"/>
                          </a:solidFill>
                          <a:latin typeface="Share Tech"/>
                          <a:ea typeface="Share Tech"/>
                          <a:cs typeface="Share Tech"/>
                          <a:sym typeface="Share Tech"/>
                        </a:rPr>
                        <a:t>Logistic Regression </a:t>
                      </a:r>
                      <a:endParaRPr sz="2000" dirty="0">
                        <a:solidFill>
                          <a:schemeClr val="accent2"/>
                        </a:solidFill>
                        <a:latin typeface="Share Tech"/>
                        <a:ea typeface="Share Tech"/>
                        <a:cs typeface="Share Tech"/>
                        <a:sym typeface="Share Tech"/>
                      </a:endParaRPr>
                    </a:p>
                  </a:txBody>
                  <a:tcPr marL="92139" marR="92139" marT="92139" marB="92139"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400" dirty="0">
                          <a:solidFill>
                            <a:schemeClr val="lt1"/>
                          </a:solidFill>
                          <a:latin typeface="Maven Pro"/>
                          <a:ea typeface="Maven Pro"/>
                          <a:cs typeface="Maven Pro"/>
                          <a:sym typeface="Maven Pro"/>
                        </a:rPr>
                        <a:t>0.62996</a:t>
                      </a:r>
                      <a:endParaRPr sz="1400" dirty="0">
                        <a:solidFill>
                          <a:schemeClr val="lt1"/>
                        </a:solidFill>
                        <a:latin typeface="Maven Pro"/>
                        <a:ea typeface="Maven Pro"/>
                        <a:cs typeface="Maven Pro"/>
                        <a:sym typeface="Maven Pro"/>
                      </a:endParaRPr>
                    </a:p>
                  </a:txBody>
                  <a:tcPr marL="92139" marR="92139" marT="92139" marB="92139" anchor="ctr">
                    <a:lnL w="9525" cap="flat" cmpd="sng">
                      <a:solidFill>
                        <a:schemeClr val="accent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400" dirty="0">
                          <a:solidFill>
                            <a:schemeClr val="lt1"/>
                          </a:solidFill>
                          <a:latin typeface="Maven Pro"/>
                          <a:ea typeface="Maven Pro"/>
                          <a:cs typeface="Maven Pro"/>
                          <a:sym typeface="Maven Pro"/>
                        </a:rPr>
                        <a:t>0.61273</a:t>
                      </a:r>
                      <a:endParaRPr sz="1400" dirty="0">
                        <a:solidFill>
                          <a:schemeClr val="lt1"/>
                        </a:solidFill>
                        <a:latin typeface="Maven Pro"/>
                        <a:ea typeface="Maven Pro"/>
                        <a:cs typeface="Maven Pro"/>
                        <a:sym typeface="Maven Pro"/>
                      </a:endParaRPr>
                    </a:p>
                  </a:txBody>
                  <a:tcPr marL="92139" marR="92139" marT="92139" marB="92139"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US" sz="1400" dirty="0">
                          <a:solidFill>
                            <a:schemeClr val="lt1"/>
                          </a:solidFill>
                          <a:latin typeface="Maven Pro"/>
                          <a:ea typeface="Maven Pro"/>
                          <a:cs typeface="Maven Pro"/>
                          <a:sym typeface="Maven Pro"/>
                        </a:rPr>
                        <a:t>0.62978</a:t>
                      </a:r>
                    </a:p>
                  </a:txBody>
                  <a:tcPr marL="92139" marR="92139" marT="92139" marB="92139"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US" sz="1400" dirty="0">
                          <a:solidFill>
                            <a:schemeClr val="lt1"/>
                          </a:solidFill>
                          <a:latin typeface="Maven Pro"/>
                          <a:ea typeface="Maven Pro"/>
                          <a:cs typeface="Maven Pro"/>
                          <a:sym typeface="Maven Pro"/>
                        </a:rPr>
                        <a:t>0.61275</a:t>
                      </a:r>
                    </a:p>
                  </a:txBody>
                  <a:tcPr marL="92139" marR="92139" marT="92139" marB="92139"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accent2">
                          <a:alpha val="0"/>
                        </a:scheme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728714">
                <a:tc>
                  <a:txBody>
                    <a:bodyPr/>
                    <a:lstStyle/>
                    <a:p>
                      <a:pPr marL="0" lvl="0" indent="0" algn="ctr" rtl="0">
                        <a:spcBef>
                          <a:spcPts val="0"/>
                        </a:spcBef>
                        <a:spcAft>
                          <a:spcPts val="0"/>
                        </a:spcAft>
                        <a:buNone/>
                      </a:pPr>
                      <a:r>
                        <a:rPr lang="en" sz="2000" dirty="0">
                          <a:solidFill>
                            <a:schemeClr val="accent1"/>
                          </a:solidFill>
                          <a:latin typeface="Share Tech"/>
                          <a:ea typeface="Share Tech"/>
                          <a:cs typeface="Share Tech"/>
                          <a:sym typeface="Share Tech"/>
                        </a:rPr>
                        <a:t>XGBoost</a:t>
                      </a:r>
                      <a:endParaRPr sz="2000" dirty="0">
                        <a:solidFill>
                          <a:schemeClr val="accent1"/>
                        </a:solidFill>
                        <a:latin typeface="Share Tech"/>
                        <a:ea typeface="Share Tech"/>
                        <a:cs typeface="Share Tech"/>
                        <a:sym typeface="Share Tech"/>
                      </a:endParaRPr>
                    </a:p>
                  </a:txBody>
                  <a:tcPr marL="92139" marR="92139" marT="92139" marB="92139"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400" dirty="0">
                          <a:solidFill>
                            <a:schemeClr val="lt1"/>
                          </a:solidFill>
                          <a:latin typeface="Maven Pro"/>
                          <a:ea typeface="Maven Pro"/>
                          <a:cs typeface="Maven Pro"/>
                          <a:sym typeface="Maven Pro"/>
                        </a:rPr>
                        <a:t>0.863</a:t>
                      </a:r>
                      <a:endParaRPr sz="1400" dirty="0">
                        <a:solidFill>
                          <a:schemeClr val="lt1"/>
                        </a:solidFill>
                        <a:latin typeface="Maven Pro"/>
                        <a:ea typeface="Maven Pro"/>
                        <a:cs typeface="Maven Pro"/>
                        <a:sym typeface="Maven Pro"/>
                      </a:endParaRPr>
                    </a:p>
                  </a:txBody>
                  <a:tcPr marL="92139" marR="92139" marT="92139" marB="92139" anchor="ctr">
                    <a:lnL w="9525" cap="flat" cmpd="sng">
                      <a:solidFill>
                        <a:schemeClr val="accent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400" dirty="0">
                          <a:solidFill>
                            <a:schemeClr val="lt1"/>
                          </a:solidFill>
                          <a:latin typeface="Maven Pro"/>
                          <a:ea typeface="Maven Pro"/>
                          <a:cs typeface="Maven Pro"/>
                          <a:sym typeface="Maven Pro"/>
                        </a:rPr>
                        <a:t>0.862</a:t>
                      </a:r>
                      <a:endParaRPr sz="1400" dirty="0">
                        <a:solidFill>
                          <a:schemeClr val="lt1"/>
                        </a:solidFill>
                        <a:latin typeface="Maven Pro"/>
                        <a:ea typeface="Maven Pro"/>
                        <a:cs typeface="Maven Pro"/>
                        <a:sym typeface="Maven Pro"/>
                      </a:endParaRPr>
                    </a:p>
                  </a:txBody>
                  <a:tcPr marL="92139" marR="92139" marT="92139" marB="92139"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US" sz="1400" dirty="0">
                          <a:solidFill>
                            <a:schemeClr val="lt1"/>
                          </a:solidFill>
                          <a:latin typeface="Maven Pro"/>
                          <a:ea typeface="Maven Pro"/>
                          <a:cs typeface="Maven Pro"/>
                          <a:sym typeface="Maven Pro"/>
                        </a:rPr>
                        <a:t>0.866</a:t>
                      </a:r>
                    </a:p>
                  </a:txBody>
                  <a:tcPr marL="92139" marR="92139" marT="92139" marB="92139"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US" sz="1400" dirty="0">
                          <a:solidFill>
                            <a:schemeClr val="lt1"/>
                          </a:solidFill>
                          <a:latin typeface="Maven Pro"/>
                          <a:ea typeface="Maven Pro"/>
                          <a:cs typeface="Maven Pro"/>
                          <a:sym typeface="Maven Pro"/>
                        </a:rPr>
                        <a:t>0.870</a:t>
                      </a:r>
                    </a:p>
                  </a:txBody>
                  <a:tcPr marL="92139" marR="92139" marT="92139" marB="92139"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728714">
                <a:tc>
                  <a:txBody>
                    <a:bodyPr/>
                    <a:lstStyle/>
                    <a:p>
                      <a:pPr marL="0" lvl="0" indent="0" algn="ctr" rtl="0">
                        <a:spcBef>
                          <a:spcPts val="0"/>
                        </a:spcBef>
                        <a:spcAft>
                          <a:spcPts val="0"/>
                        </a:spcAft>
                        <a:buNone/>
                      </a:pPr>
                      <a:r>
                        <a:rPr lang="en" sz="2000" dirty="0">
                          <a:solidFill>
                            <a:schemeClr val="accent3"/>
                          </a:solidFill>
                          <a:latin typeface="Share Tech"/>
                          <a:ea typeface="Share Tech"/>
                          <a:cs typeface="Share Tech"/>
                          <a:sym typeface="Share Tech"/>
                        </a:rPr>
                        <a:t>Light GBM</a:t>
                      </a:r>
                      <a:endParaRPr sz="2000" dirty="0">
                        <a:solidFill>
                          <a:schemeClr val="accent3"/>
                        </a:solidFill>
                        <a:latin typeface="Share Tech"/>
                        <a:ea typeface="Share Tech"/>
                        <a:cs typeface="Share Tech"/>
                        <a:sym typeface="Share Tech"/>
                      </a:endParaRPr>
                    </a:p>
                  </a:txBody>
                  <a:tcPr marL="92139" marR="92139" marT="92139" marB="92139"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IN" sz="1400" dirty="0">
                          <a:solidFill>
                            <a:schemeClr val="lt1"/>
                          </a:solidFill>
                          <a:latin typeface="Maven Pro"/>
                          <a:ea typeface="Maven Pro"/>
                          <a:cs typeface="Maven Pro"/>
                          <a:sym typeface="Maven Pro"/>
                        </a:rPr>
                        <a:t> 0.997118</a:t>
                      </a:r>
                      <a:endParaRPr sz="1400" dirty="0">
                        <a:solidFill>
                          <a:schemeClr val="lt1"/>
                        </a:solidFill>
                        <a:latin typeface="Maven Pro"/>
                        <a:ea typeface="Maven Pro"/>
                        <a:cs typeface="Maven Pro"/>
                        <a:sym typeface="Maven Pro"/>
                      </a:endParaRPr>
                    </a:p>
                  </a:txBody>
                  <a:tcPr marL="92139" marR="92139" marT="92139" marB="92139" anchor="ctr">
                    <a:lnL w="9525" cap="flat" cmpd="sng">
                      <a:solidFill>
                        <a:schemeClr val="accent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400" dirty="0">
                          <a:solidFill>
                            <a:schemeClr val="lt1"/>
                          </a:solidFill>
                          <a:latin typeface="Maven Pro"/>
                          <a:ea typeface="Maven Pro"/>
                          <a:cs typeface="Maven Pro"/>
                          <a:sym typeface="Maven Pro"/>
                        </a:rPr>
                        <a:t>0.997119</a:t>
                      </a:r>
                      <a:endParaRPr sz="1400" dirty="0">
                        <a:solidFill>
                          <a:schemeClr val="lt1"/>
                        </a:solidFill>
                        <a:latin typeface="Maven Pro"/>
                        <a:ea typeface="Maven Pro"/>
                        <a:cs typeface="Maven Pro"/>
                        <a:sym typeface="Maven Pro"/>
                      </a:endParaRPr>
                    </a:p>
                  </a:txBody>
                  <a:tcPr marL="92139" marR="92139" marT="92139" marB="92139"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US" sz="1400" dirty="0">
                          <a:solidFill>
                            <a:schemeClr val="lt1"/>
                          </a:solidFill>
                          <a:latin typeface="Maven Pro"/>
                          <a:ea typeface="Maven Pro"/>
                          <a:cs typeface="Maven Pro"/>
                          <a:sym typeface="Maven Pro"/>
                        </a:rPr>
                        <a:t>0.97790</a:t>
                      </a:r>
                    </a:p>
                  </a:txBody>
                  <a:tcPr marL="92139" marR="92139" marT="92139" marB="92139"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US" sz="1400" dirty="0">
                          <a:solidFill>
                            <a:schemeClr val="lt1"/>
                          </a:solidFill>
                          <a:latin typeface="Maven Pro"/>
                          <a:ea typeface="Maven Pro"/>
                          <a:cs typeface="Maven Pro"/>
                          <a:sym typeface="Maven Pro"/>
                        </a:rPr>
                        <a:t>0.97794</a:t>
                      </a:r>
                    </a:p>
                  </a:txBody>
                  <a:tcPr marL="92139" marR="92139" marT="92139" marB="92139"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901966">
                <a:tc>
                  <a:txBody>
                    <a:bodyPr/>
                    <a:lstStyle/>
                    <a:p>
                      <a:pPr marL="0" lvl="0" indent="0" algn="ctr" rtl="0">
                        <a:spcBef>
                          <a:spcPts val="0"/>
                        </a:spcBef>
                        <a:spcAft>
                          <a:spcPts val="0"/>
                        </a:spcAft>
                        <a:buNone/>
                      </a:pPr>
                      <a:r>
                        <a:rPr lang="en-US" sz="2000" dirty="0">
                          <a:solidFill>
                            <a:schemeClr val="tx1">
                              <a:lumMod val="60000"/>
                              <a:lumOff val="40000"/>
                            </a:schemeClr>
                          </a:solidFill>
                          <a:latin typeface="Share Tech"/>
                          <a:ea typeface="Share Tech"/>
                          <a:cs typeface="Share Tech"/>
                          <a:sym typeface="Share Tech"/>
                        </a:rPr>
                        <a:t>Random Forests</a:t>
                      </a:r>
                      <a:endParaRPr sz="2000" dirty="0">
                        <a:solidFill>
                          <a:schemeClr val="tx1">
                            <a:lumMod val="60000"/>
                            <a:lumOff val="40000"/>
                          </a:schemeClr>
                        </a:solidFill>
                        <a:latin typeface="Share Tech"/>
                        <a:ea typeface="Share Tech"/>
                        <a:cs typeface="Share Tech"/>
                        <a:sym typeface="Share Tech"/>
                      </a:endParaRPr>
                    </a:p>
                  </a:txBody>
                  <a:tcPr marL="92139" marR="92139" marT="92139" marB="92139" anchor="ctr">
                    <a:lnL w="9525" cap="flat" cmpd="sng">
                      <a:solidFill>
                        <a:schemeClr val="accent1">
                          <a:alpha val="0"/>
                        </a:schemeClr>
                      </a:solidFill>
                      <a:prstDash val="solid"/>
                      <a:round/>
                      <a:headEnd type="none" w="sm" len="sm"/>
                      <a:tailEnd type="none" w="sm" len="sm"/>
                    </a:lnL>
                    <a:lnR w="9525" cap="flat" cmpd="sng" algn="ctr">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IN" sz="1400" dirty="0">
                          <a:solidFill>
                            <a:schemeClr val="lt1"/>
                          </a:solidFill>
                          <a:latin typeface="Maven Pro"/>
                          <a:ea typeface="Maven Pro"/>
                          <a:cs typeface="Maven Pro"/>
                          <a:sym typeface="Maven Pro"/>
                        </a:rPr>
                        <a:t>0.87742</a:t>
                      </a:r>
                      <a:endParaRPr sz="1400" dirty="0">
                        <a:solidFill>
                          <a:schemeClr val="lt1"/>
                        </a:solidFill>
                        <a:latin typeface="Maven Pro"/>
                        <a:ea typeface="Maven Pro"/>
                        <a:cs typeface="Maven Pro"/>
                        <a:sym typeface="Maven Pro"/>
                      </a:endParaRPr>
                    </a:p>
                  </a:txBody>
                  <a:tcPr marL="92139" marR="92139" marT="92139" marB="92139" anchor="ctr">
                    <a:lnL w="9525" cap="flat" cmpd="sng" algn="ctr">
                      <a:solidFill>
                        <a:schemeClr val="accent1">
                          <a:alpha val="0"/>
                        </a:scheme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IN" sz="1400" dirty="0">
                          <a:solidFill>
                            <a:schemeClr val="lt1"/>
                          </a:solidFill>
                          <a:latin typeface="Maven Pro"/>
                          <a:ea typeface="Maven Pro"/>
                          <a:cs typeface="Maven Pro"/>
                          <a:sym typeface="Maven Pro"/>
                        </a:rPr>
                        <a:t>0.87820</a:t>
                      </a:r>
                      <a:endParaRPr sz="1400" dirty="0">
                        <a:solidFill>
                          <a:schemeClr val="lt1"/>
                        </a:solidFill>
                        <a:latin typeface="Maven Pro"/>
                        <a:ea typeface="Maven Pro"/>
                        <a:cs typeface="Maven Pro"/>
                        <a:sym typeface="Maven Pro"/>
                      </a:endParaRPr>
                    </a:p>
                  </a:txBody>
                  <a:tcPr marL="92139" marR="92139" marT="92139" marB="92139"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US" sz="1400" dirty="0">
                          <a:solidFill>
                            <a:schemeClr val="lt1"/>
                          </a:solidFill>
                          <a:latin typeface="Maven Pro"/>
                          <a:ea typeface="Maven Pro"/>
                          <a:cs typeface="Maven Pro"/>
                          <a:sym typeface="Maven Pro"/>
                        </a:rPr>
                        <a:t>0.87157</a:t>
                      </a:r>
                    </a:p>
                  </a:txBody>
                  <a:tcPr marL="92139" marR="92139" marT="92139" marB="92139"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US" sz="1400" dirty="0">
                          <a:solidFill>
                            <a:schemeClr val="lt1"/>
                          </a:solidFill>
                          <a:latin typeface="Maven Pro"/>
                          <a:ea typeface="Maven Pro"/>
                          <a:cs typeface="Maven Pro"/>
                          <a:sym typeface="Maven Pro"/>
                        </a:rPr>
                        <a:t>0.87152</a:t>
                      </a:r>
                    </a:p>
                  </a:txBody>
                  <a:tcPr marL="92139" marR="92139" marT="92139" marB="92139"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747561833"/>
                  </a:ext>
                </a:extLst>
              </a:tr>
            </a:tbl>
          </a:graphicData>
        </a:graphic>
      </p:graphicFrame>
      <p:sp>
        <p:nvSpPr>
          <p:cNvPr id="14" name="Google Shape;698;p33">
            <a:extLst>
              <a:ext uri="{FF2B5EF4-FFF2-40B4-BE49-F238E27FC236}">
                <a16:creationId xmlns:a16="http://schemas.microsoft.com/office/drawing/2014/main" id="{208C18D6-4D8A-465A-8B8B-7C99CECE2504}"/>
              </a:ext>
            </a:extLst>
          </p:cNvPr>
          <p:cNvSpPr txBox="1">
            <a:spLocks noGrp="1"/>
          </p:cNvSpPr>
          <p:nvPr>
            <p:ph type="ctrTitle"/>
          </p:nvPr>
        </p:nvSpPr>
        <p:spPr>
          <a:xfrm>
            <a:off x="97001" y="71631"/>
            <a:ext cx="8752958" cy="462841"/>
          </a:xfrm>
          <a:prstGeom prst="rect">
            <a:avLst/>
          </a:prstGeom>
        </p:spPr>
        <p:txBody>
          <a:bodyPr spcFirstLastPara="1" wrap="square" lIns="92139" tIns="92139" rIns="92139" bIns="92139" anchor="b" anchorCtr="0">
            <a:noAutofit/>
          </a:bodyPr>
          <a:lstStyle/>
          <a:p>
            <a:pPr algn="ctr"/>
            <a:r>
              <a:rPr lang="en" sz="2400" dirty="0"/>
              <a:t>Results of Best Experiment – Experiment 1</a:t>
            </a:r>
            <a:endParaRPr sz="2400" dirty="0"/>
          </a:p>
        </p:txBody>
      </p:sp>
      <p:sp>
        <p:nvSpPr>
          <p:cNvPr id="4" name="TextBox 3">
            <a:extLst>
              <a:ext uri="{FF2B5EF4-FFF2-40B4-BE49-F238E27FC236}">
                <a16:creationId xmlns:a16="http://schemas.microsoft.com/office/drawing/2014/main" id="{B6CFF53C-F5A4-47DD-B605-71C1FFEC0C99}"/>
              </a:ext>
            </a:extLst>
          </p:cNvPr>
          <p:cNvSpPr txBox="1"/>
          <p:nvPr/>
        </p:nvSpPr>
        <p:spPr>
          <a:xfrm>
            <a:off x="2356936" y="691795"/>
            <a:ext cx="2492935" cy="369332"/>
          </a:xfrm>
          <a:prstGeom prst="rect">
            <a:avLst/>
          </a:prstGeom>
          <a:noFill/>
        </p:spPr>
        <p:txBody>
          <a:bodyPr wrap="square" rtlCol="0">
            <a:spAutoFit/>
          </a:bodyPr>
          <a:lstStyle/>
          <a:p>
            <a:pPr algn="ctr"/>
            <a:r>
              <a:rPr lang="en-US" sz="1800" b="1" dirty="0">
                <a:solidFill>
                  <a:schemeClr val="bg1"/>
                </a:solidFill>
              </a:rPr>
              <a:t>Train Data</a:t>
            </a:r>
            <a:endParaRPr lang="en-IN" sz="1800" b="1" dirty="0">
              <a:solidFill>
                <a:schemeClr val="bg1"/>
              </a:solidFill>
            </a:endParaRPr>
          </a:p>
        </p:txBody>
      </p:sp>
      <p:sp>
        <p:nvSpPr>
          <p:cNvPr id="16" name="TextBox 15">
            <a:extLst>
              <a:ext uri="{FF2B5EF4-FFF2-40B4-BE49-F238E27FC236}">
                <a16:creationId xmlns:a16="http://schemas.microsoft.com/office/drawing/2014/main" id="{3FDE2818-EBD1-49EC-B220-A5C4CDD5AAAD}"/>
              </a:ext>
            </a:extLst>
          </p:cNvPr>
          <p:cNvSpPr txBox="1"/>
          <p:nvPr/>
        </p:nvSpPr>
        <p:spPr>
          <a:xfrm>
            <a:off x="5606303" y="674657"/>
            <a:ext cx="2492935" cy="369332"/>
          </a:xfrm>
          <a:prstGeom prst="rect">
            <a:avLst/>
          </a:prstGeom>
          <a:noFill/>
        </p:spPr>
        <p:txBody>
          <a:bodyPr wrap="square" rtlCol="0">
            <a:spAutoFit/>
          </a:bodyPr>
          <a:lstStyle/>
          <a:p>
            <a:pPr algn="ctr"/>
            <a:r>
              <a:rPr lang="en-US" sz="1800" b="1" dirty="0">
                <a:solidFill>
                  <a:schemeClr val="bg1"/>
                </a:solidFill>
              </a:rPr>
              <a:t>Cross-validate Data</a:t>
            </a:r>
            <a:endParaRPr lang="en-IN" sz="1800" b="1" dirty="0">
              <a:solidFill>
                <a:schemeClr val="bg1"/>
              </a:solidFill>
            </a:endParaRPr>
          </a:p>
        </p:txBody>
      </p:sp>
      <p:sp>
        <p:nvSpPr>
          <p:cNvPr id="15" name="TextBox 14">
            <a:extLst>
              <a:ext uri="{FF2B5EF4-FFF2-40B4-BE49-F238E27FC236}">
                <a16:creationId xmlns:a16="http://schemas.microsoft.com/office/drawing/2014/main" id="{63AE446D-83D0-43FA-AE9B-FEA2E3234B1E}"/>
              </a:ext>
            </a:extLst>
          </p:cNvPr>
          <p:cNvSpPr txBox="1"/>
          <p:nvPr/>
        </p:nvSpPr>
        <p:spPr>
          <a:xfrm>
            <a:off x="252060" y="665890"/>
            <a:ext cx="2492935" cy="369332"/>
          </a:xfrm>
          <a:prstGeom prst="rect">
            <a:avLst/>
          </a:prstGeom>
          <a:noFill/>
        </p:spPr>
        <p:txBody>
          <a:bodyPr wrap="square" rtlCol="0">
            <a:spAutoFit/>
          </a:bodyPr>
          <a:lstStyle/>
          <a:p>
            <a:pPr algn="ctr"/>
            <a:r>
              <a:rPr lang="en-US" sz="1800" b="1" dirty="0">
                <a:solidFill>
                  <a:schemeClr val="bg1"/>
                </a:solidFill>
              </a:rPr>
              <a:t>Model</a:t>
            </a:r>
            <a:endParaRPr lang="en-IN" sz="1800" b="1" dirty="0">
              <a:solidFill>
                <a:schemeClr val="bg1"/>
              </a:solidFill>
            </a:endParaRPr>
          </a:p>
        </p:txBody>
      </p:sp>
      <p:sp>
        <p:nvSpPr>
          <p:cNvPr id="2" name="Rectangle 1">
            <a:extLst>
              <a:ext uri="{FF2B5EF4-FFF2-40B4-BE49-F238E27FC236}">
                <a16:creationId xmlns:a16="http://schemas.microsoft.com/office/drawing/2014/main" id="{2994EAF1-0B6F-4027-AD94-1197AB76226E}"/>
              </a:ext>
            </a:extLst>
          </p:cNvPr>
          <p:cNvSpPr/>
          <p:nvPr/>
        </p:nvSpPr>
        <p:spPr>
          <a:xfrm>
            <a:off x="824089" y="3043019"/>
            <a:ext cx="7461955" cy="738759"/>
          </a:xfrm>
          <a:prstGeom prst="rect">
            <a:avLst/>
          </a:pr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0"/>
        <p:cNvGrpSpPr/>
        <p:nvPr/>
      </p:nvGrpSpPr>
      <p:grpSpPr>
        <a:xfrm>
          <a:off x="0" y="0"/>
          <a:ext cx="0" cy="0"/>
          <a:chOff x="0" y="0"/>
          <a:chExt cx="0" cy="0"/>
        </a:xfrm>
      </p:grpSpPr>
      <p:sp>
        <p:nvSpPr>
          <p:cNvPr id="1361" name="Google Shape;1361;p47"/>
          <p:cNvSpPr txBox="1">
            <a:spLocks noGrp="1"/>
          </p:cNvSpPr>
          <p:nvPr>
            <p:ph type="title"/>
          </p:nvPr>
        </p:nvSpPr>
        <p:spPr>
          <a:xfrm>
            <a:off x="2490456" y="1824281"/>
            <a:ext cx="3853069" cy="1130161"/>
          </a:xfrm>
          <a:prstGeom prst="rect">
            <a:avLst/>
          </a:prstGeom>
        </p:spPr>
        <p:txBody>
          <a:bodyPr spcFirstLastPara="1" wrap="square" lIns="92139" tIns="92139" rIns="92139" bIns="92139" anchor="b" anchorCtr="0">
            <a:noAutofit/>
          </a:bodyPr>
          <a:lstStyle/>
          <a:p>
            <a:r>
              <a:rPr lang="en"/>
              <a:t>THANKS</a:t>
            </a:r>
            <a:endParaRPr/>
          </a:p>
        </p:txBody>
      </p:sp>
      <p:sp>
        <p:nvSpPr>
          <p:cNvPr id="1362" name="Google Shape;1362;p47"/>
          <p:cNvSpPr txBox="1">
            <a:spLocks noGrp="1"/>
          </p:cNvSpPr>
          <p:nvPr>
            <p:ph type="subTitle" idx="1"/>
          </p:nvPr>
        </p:nvSpPr>
        <p:spPr>
          <a:xfrm>
            <a:off x="2981864" y="1001647"/>
            <a:ext cx="2983528" cy="683784"/>
          </a:xfrm>
          <a:prstGeom prst="rect">
            <a:avLst/>
          </a:prstGeom>
        </p:spPr>
        <p:txBody>
          <a:bodyPr spcFirstLastPara="1" wrap="square" lIns="92139" tIns="92139" rIns="92139" bIns="92139" anchor="t" anchorCtr="0">
            <a:noAutofit/>
          </a:bodyPr>
          <a:lstStyle/>
          <a:p>
            <a:pPr marL="0" indent="0"/>
            <a:r>
              <a:rPr lang="en" sz="2400" dirty="0">
                <a:solidFill>
                  <a:schemeClr val="accent2"/>
                </a:solidFill>
              </a:rPr>
              <a:t>Questions?</a:t>
            </a:r>
            <a:endParaRPr sz="2400" dirty="0">
              <a:solidFill>
                <a:schemeClr val="accent2"/>
              </a:solidFill>
            </a:endParaRPr>
          </a:p>
          <a:p>
            <a:pPr marL="0" indent="0"/>
            <a:endParaRPr dirty="0"/>
          </a:p>
        </p:txBody>
      </p:sp>
      <p:sp>
        <p:nvSpPr>
          <p:cNvPr id="1364" name="Google Shape;1364;p47"/>
          <p:cNvSpPr/>
          <p:nvPr/>
        </p:nvSpPr>
        <p:spPr>
          <a:xfrm>
            <a:off x="-65756" y="958943"/>
            <a:ext cx="62884" cy="62628"/>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2139" tIns="92139" rIns="92139" bIns="92139" anchor="ctr" anchorCtr="0">
            <a:noAutofit/>
          </a:bodyPr>
          <a:lstStyle/>
          <a:p>
            <a:endParaRPr sz="1411"/>
          </a:p>
        </p:txBody>
      </p:sp>
      <p:grpSp>
        <p:nvGrpSpPr>
          <p:cNvPr id="1365" name="Google Shape;1365;p47"/>
          <p:cNvGrpSpPr/>
          <p:nvPr/>
        </p:nvGrpSpPr>
        <p:grpSpPr>
          <a:xfrm>
            <a:off x="8043790" y="-1206349"/>
            <a:ext cx="205381" cy="1284713"/>
            <a:chOff x="2877432" y="975334"/>
            <a:chExt cx="188886" cy="1181531"/>
          </a:xfrm>
        </p:grpSpPr>
        <p:sp>
          <p:nvSpPr>
            <p:cNvPr id="1366" name="Google Shape;1366;p47"/>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2139" tIns="92139" rIns="92139" bIns="92139" anchor="ctr" anchorCtr="0">
              <a:noAutofit/>
            </a:bodyPr>
            <a:lstStyle/>
            <a:p>
              <a:endParaRPr sz="1411"/>
            </a:p>
          </p:txBody>
        </p:sp>
        <p:sp>
          <p:nvSpPr>
            <p:cNvPr id="1367" name="Google Shape;1367;p47"/>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2139" tIns="92139" rIns="92139" bIns="92139" anchor="ctr" anchorCtr="0">
              <a:noAutofit/>
            </a:bodyPr>
            <a:lstStyle/>
            <a:p>
              <a:endParaRPr sz="1411"/>
            </a:p>
          </p:txBody>
        </p:sp>
        <p:sp>
          <p:nvSpPr>
            <p:cNvPr id="1368" name="Google Shape;1368;p47"/>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2139" tIns="92139" rIns="92139" bIns="92139" anchor="ctr" anchorCtr="0">
              <a:noAutofit/>
            </a:bodyPr>
            <a:lstStyle/>
            <a:p>
              <a:endParaRPr sz="1411"/>
            </a:p>
          </p:txBody>
        </p:sp>
      </p:grpSp>
      <p:sp>
        <p:nvSpPr>
          <p:cNvPr id="1369" name="Google Shape;1369;p47"/>
          <p:cNvSpPr/>
          <p:nvPr/>
        </p:nvSpPr>
        <p:spPr>
          <a:xfrm>
            <a:off x="9350427" y="-734059"/>
            <a:ext cx="9203" cy="273966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2139" tIns="92139" rIns="92139" bIns="92139" anchor="ctr" anchorCtr="0">
            <a:noAutofit/>
          </a:bodyPr>
          <a:lstStyle/>
          <a:p>
            <a:endParaRPr sz="1411"/>
          </a:p>
        </p:txBody>
      </p:sp>
      <p:sp>
        <p:nvSpPr>
          <p:cNvPr id="1370" name="Google Shape;1370;p47"/>
          <p:cNvSpPr/>
          <p:nvPr/>
        </p:nvSpPr>
        <p:spPr>
          <a:xfrm>
            <a:off x="337847" y="-710752"/>
            <a:ext cx="9203" cy="18365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2139" tIns="92139" rIns="92139" bIns="92139" anchor="ctr" anchorCtr="0">
            <a:noAutofit/>
          </a:bodyPr>
          <a:lstStyle/>
          <a:p>
            <a:endParaRPr sz="1411"/>
          </a:p>
        </p:txBody>
      </p:sp>
    </p:spTree>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2125</TotalTime>
  <Words>806</Words>
  <Application>Microsoft Office PowerPoint</Application>
  <PresentationFormat>Custom</PresentationFormat>
  <Paragraphs>85</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Maven Pro</vt:lpstr>
      <vt:lpstr>Helvetica Neue</vt:lpstr>
      <vt:lpstr>Share Tech</vt:lpstr>
      <vt:lpstr>Arial</vt:lpstr>
      <vt:lpstr>Fira Sans Condensed Medium</vt:lpstr>
      <vt:lpstr>Data Science Consulting by Slidesgo</vt:lpstr>
      <vt:lpstr>HealthCare Provider  Fraud Detection</vt:lpstr>
      <vt:lpstr>Objectives and Overview</vt:lpstr>
      <vt:lpstr>Imputation And Feature Engineering</vt:lpstr>
      <vt:lpstr>Imputation And Feature Engineering</vt:lpstr>
      <vt:lpstr>Data Pre-processing</vt:lpstr>
      <vt:lpstr>Experimentation and Model Selection</vt:lpstr>
      <vt:lpstr>Results of Best Experiment – Experiment 1</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CONSULTING</dc:title>
  <dc:creator>Admin</dc:creator>
  <cp:lastModifiedBy>Admin</cp:lastModifiedBy>
  <cp:revision>55</cp:revision>
  <dcterms:modified xsi:type="dcterms:W3CDTF">2021-09-19T19:06:06Z</dcterms:modified>
</cp:coreProperties>
</file>