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795" r:id="rId4"/>
  </p:sldMasterIdLst>
  <p:sldIdLst>
    <p:sldId id="312" r:id="rId5"/>
    <p:sldId id="313" r:id="rId6"/>
    <p:sldId id="314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624" y="-2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xmlns="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610225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3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xmlns="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xmlns="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xmlns="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xmlns="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9376" y="4031265"/>
            <a:ext cx="5235438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638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18,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80" r:id="rId10"/>
    <p:sldLayoutId id="2147483665" r:id="rId11"/>
    <p:sldLayoutId id="2147483677" r:id="rId12"/>
    <p:sldLayoutId id="214748368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c2-user@65.0.176.195(I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529" y="378467"/>
            <a:ext cx="11573197" cy="646331"/>
          </a:xfrm>
        </p:spPr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THE SPARKS FOUNDATION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Anurag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70909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06663" y="1725600"/>
            <a:ext cx="885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connect students of all financial backgrounds with experts. Knowledge sharing enables equal opportunity for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4643" y="3141133"/>
            <a:ext cx="6534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Rotational Internship Program</a:t>
            </a:r>
          </a:p>
          <a:p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296" y="4411989"/>
            <a:ext cx="400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NAME :- ANURAG KUMAR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529" y="378467"/>
            <a:ext cx="11573197" cy="646331"/>
          </a:xfrm>
        </p:spPr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#4 CI/CD : Cloud Computing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Anurag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70909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06663" y="1725600"/>
            <a:ext cx="885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4643" y="314113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296" y="4411989"/>
            <a:ext cx="400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4733" y="2472267"/>
            <a:ext cx="10457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smtClean="0"/>
              <a:t>Create an EC2 or azure VM instance and access it through SSH from your PC over internet.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42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529" y="378467"/>
            <a:ext cx="11573197" cy="646331"/>
          </a:xfrm>
        </p:spPr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#Steps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Anurag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70909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8213" y="894364"/>
            <a:ext cx="97721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Amazon EC2 console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 Launch Instance.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Step 1: Choose an Amazon Machine Image (AMI), find an Amazon Linux 2 AMI at the top of the list and choose Select.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Step 2: Choose an Instance Type, choose Next: Configure Instance Details.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Step 3: Configure Instance Details, provide the following information: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 Number of instances at one.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 Purchasing option at the default setting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Next: Add Storage.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 Next: Add Tags.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your instance and choose Next: Configure Security Group.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the next step you will be asked to create a key pair to login to you an instance. A key pair is a set of public-private keys.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stores the private key in the instance, and you are asked to download the private key. Make sure you download the key and keep it safe and secured; if it is lost you cannot download it again.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key pair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name to your key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4643" y="314113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296" y="4411989"/>
            <a:ext cx="400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529" y="378467"/>
            <a:ext cx="11573197" cy="646331"/>
          </a:xfrm>
        </p:spPr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#Steps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Anurag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70909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79663" y="1168002"/>
            <a:ext cx="88556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save it in your secured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key pair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name to your key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save it in your secured folder</a:t>
            </a:r>
          </a:p>
          <a:p>
            <a:r>
              <a:rPr lang="en-US" sz="1600" dirty="0"/>
              <a:t>When you download your key, you can open and have a look at your RSA private key.</a:t>
            </a:r>
          </a:p>
          <a:p>
            <a:r>
              <a:rPr lang="en-US" sz="1600" dirty="0"/>
              <a:t>Once you are done downloading and saving your key, launch your instance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You can see the launch status meanwhile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CONNECT  EC2 INSTANCE THROUGH SSH 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terminal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-i C:\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Users\Anurag\Desktop\internship\ec4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path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ec2-user@</a:t>
            </a:r>
            <a:r>
              <a:rPr lang="en-US" sz="1600" dirty="0" smtClean="0">
                <a:hlinkClick r:id="rId3"/>
              </a:rPr>
              <a:t>65.0.176.195(IP</a:t>
            </a:r>
            <a:r>
              <a:rPr lang="en-US" sz="1600" dirty="0" smtClean="0"/>
              <a:t> ADDRESS)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Then type YES in terminal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. Finally we connect with our EC2 instance.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4643" y="314113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296" y="4411989"/>
            <a:ext cx="400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178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Cover and End Slide Master</vt:lpstr>
      <vt:lpstr>Contents Slide Master</vt:lpstr>
      <vt:lpstr>Section Break Slide Master</vt:lpstr>
      <vt:lpstr>Angles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Anurag</cp:lastModifiedBy>
  <cp:revision>171</cp:revision>
  <dcterms:created xsi:type="dcterms:W3CDTF">2019-01-14T06:35:35Z</dcterms:created>
  <dcterms:modified xsi:type="dcterms:W3CDTF">2022-03-18T06:00:28Z</dcterms:modified>
</cp:coreProperties>
</file>