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E9D5AE-62D3-4AAA-B435-10F70E4A6E3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F0AFCA0-6B87-41A9-8007-5C49BE673A55}">
      <dgm:prSet/>
      <dgm:spPr/>
      <dgm:t>
        <a:bodyPr/>
        <a:lstStyle/>
        <a:p>
          <a:r>
            <a:rPr lang="en-US" b="0" i="0"/>
            <a:t>• YouTube is a leading video-sharing platform, hosting diverse content.</a:t>
          </a:r>
          <a:endParaRPr lang="en-US"/>
        </a:p>
      </dgm:t>
    </dgm:pt>
    <dgm:pt modelId="{7A1EEF8A-7FC9-4E4E-A00B-DCE763ABC676}" type="parTrans" cxnId="{32EB54D4-3FF6-4780-9E5F-8C2F0878D849}">
      <dgm:prSet/>
      <dgm:spPr/>
      <dgm:t>
        <a:bodyPr/>
        <a:lstStyle/>
        <a:p>
          <a:endParaRPr lang="en-US"/>
        </a:p>
      </dgm:t>
    </dgm:pt>
    <dgm:pt modelId="{F0562436-6864-4EC0-8E3B-E75FD39C6CA5}" type="sibTrans" cxnId="{32EB54D4-3FF6-4780-9E5F-8C2F0878D849}">
      <dgm:prSet/>
      <dgm:spPr/>
      <dgm:t>
        <a:bodyPr/>
        <a:lstStyle/>
        <a:p>
          <a:endParaRPr lang="en-US"/>
        </a:p>
      </dgm:t>
    </dgm:pt>
    <dgm:pt modelId="{2014AE8B-F101-424C-8F90-C988EEA8B8C4}">
      <dgm:prSet/>
      <dgm:spPr/>
      <dgm:t>
        <a:bodyPr/>
        <a:lstStyle/>
        <a:p>
          <a:r>
            <a:rPr lang="en-US" b="0" i="0"/>
            <a:t>• Clickbait tactics attract viewers using sensational or misleading titles.</a:t>
          </a:r>
          <a:endParaRPr lang="en-US"/>
        </a:p>
      </dgm:t>
    </dgm:pt>
    <dgm:pt modelId="{02F562BD-C951-4290-999E-AA56AD388B1D}" type="parTrans" cxnId="{C45D8530-EAB2-463B-9C3C-2173E06C78E2}">
      <dgm:prSet/>
      <dgm:spPr/>
      <dgm:t>
        <a:bodyPr/>
        <a:lstStyle/>
        <a:p>
          <a:endParaRPr lang="en-US"/>
        </a:p>
      </dgm:t>
    </dgm:pt>
    <dgm:pt modelId="{58860ACB-00A3-4678-B8DB-9F8CFFF2B0C9}" type="sibTrans" cxnId="{C45D8530-EAB2-463B-9C3C-2173E06C78E2}">
      <dgm:prSet/>
      <dgm:spPr/>
      <dgm:t>
        <a:bodyPr/>
        <a:lstStyle/>
        <a:p>
          <a:endParaRPr lang="en-US"/>
        </a:p>
      </dgm:t>
    </dgm:pt>
    <dgm:pt modelId="{6F29DADD-F766-48C2-A213-8C92B2B1F1A1}">
      <dgm:prSet/>
      <dgm:spPr/>
      <dgm:t>
        <a:bodyPr/>
        <a:lstStyle/>
        <a:p>
          <a:r>
            <a:rPr lang="en-US" b="0" i="0"/>
            <a:t>• The aim of this project is to analyze titles, thumbnails, and their correlation to the video content.</a:t>
          </a:r>
          <a:endParaRPr lang="en-US"/>
        </a:p>
      </dgm:t>
    </dgm:pt>
    <dgm:pt modelId="{2E65490A-49C1-4D96-869F-8FE7048808DD}" type="parTrans" cxnId="{8776B81E-A754-4D6E-8E4F-5E3740A150B8}">
      <dgm:prSet/>
      <dgm:spPr/>
      <dgm:t>
        <a:bodyPr/>
        <a:lstStyle/>
        <a:p>
          <a:endParaRPr lang="en-US"/>
        </a:p>
      </dgm:t>
    </dgm:pt>
    <dgm:pt modelId="{1C5F5A66-4C6D-4519-8448-7E191D0B861C}" type="sibTrans" cxnId="{8776B81E-A754-4D6E-8E4F-5E3740A150B8}">
      <dgm:prSet/>
      <dgm:spPr/>
      <dgm:t>
        <a:bodyPr/>
        <a:lstStyle/>
        <a:p>
          <a:endParaRPr lang="en-US"/>
        </a:p>
      </dgm:t>
    </dgm:pt>
    <dgm:pt modelId="{F34D7E55-39B7-4055-ADA9-466BBCA33A17}" type="pres">
      <dgm:prSet presAssocID="{B6E9D5AE-62D3-4AAA-B435-10F70E4A6E3B}" presName="root" presStyleCnt="0">
        <dgm:presLayoutVars>
          <dgm:dir/>
          <dgm:resizeHandles val="exact"/>
        </dgm:presLayoutVars>
      </dgm:prSet>
      <dgm:spPr/>
    </dgm:pt>
    <dgm:pt modelId="{1204B142-C8C6-4C5B-BF8E-5A16DB243B48}" type="pres">
      <dgm:prSet presAssocID="{AF0AFCA0-6B87-41A9-8007-5C49BE673A55}" presName="compNode" presStyleCnt="0"/>
      <dgm:spPr/>
    </dgm:pt>
    <dgm:pt modelId="{2DB2220B-53CF-48E0-8E27-F4024DD7B640}" type="pres">
      <dgm:prSet presAssocID="{AF0AFCA0-6B87-41A9-8007-5C49BE673A55}" presName="bgRect" presStyleLbl="bgShp" presStyleIdx="0" presStyleCnt="3"/>
      <dgm:spPr/>
    </dgm:pt>
    <dgm:pt modelId="{16F7D36D-0435-4546-AA0C-14C818F14992}" type="pres">
      <dgm:prSet presAssocID="{AF0AFCA0-6B87-41A9-8007-5C49BE673A5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118B2846-D08C-41CA-A381-F6D458CEED45}" type="pres">
      <dgm:prSet presAssocID="{AF0AFCA0-6B87-41A9-8007-5C49BE673A55}" presName="spaceRect" presStyleCnt="0"/>
      <dgm:spPr/>
    </dgm:pt>
    <dgm:pt modelId="{72712519-F969-4736-A4C3-A7DAF3BDAEDD}" type="pres">
      <dgm:prSet presAssocID="{AF0AFCA0-6B87-41A9-8007-5C49BE673A55}" presName="parTx" presStyleLbl="revTx" presStyleIdx="0" presStyleCnt="3">
        <dgm:presLayoutVars>
          <dgm:chMax val="0"/>
          <dgm:chPref val="0"/>
        </dgm:presLayoutVars>
      </dgm:prSet>
      <dgm:spPr/>
    </dgm:pt>
    <dgm:pt modelId="{6FF837C1-92E9-4B3B-90C7-5E97E89CF7DA}" type="pres">
      <dgm:prSet presAssocID="{F0562436-6864-4EC0-8E3B-E75FD39C6CA5}" presName="sibTrans" presStyleCnt="0"/>
      <dgm:spPr/>
    </dgm:pt>
    <dgm:pt modelId="{46087BE3-CF81-4B30-A90C-A32450BE4CF5}" type="pres">
      <dgm:prSet presAssocID="{2014AE8B-F101-424C-8F90-C988EEA8B8C4}" presName="compNode" presStyleCnt="0"/>
      <dgm:spPr/>
    </dgm:pt>
    <dgm:pt modelId="{AC4CDA8E-ED99-419B-BC7A-0ADF5B9DA379}" type="pres">
      <dgm:prSet presAssocID="{2014AE8B-F101-424C-8F90-C988EEA8B8C4}" presName="bgRect" presStyleLbl="bgShp" presStyleIdx="1" presStyleCnt="3"/>
      <dgm:spPr/>
    </dgm:pt>
    <dgm:pt modelId="{051E4388-FE19-4139-9DF8-FF8BAEB6D932}" type="pres">
      <dgm:prSet presAssocID="{2014AE8B-F101-424C-8F90-C988EEA8B8C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18C7A752-E2A7-412F-8035-BAFDAF0B8271}" type="pres">
      <dgm:prSet presAssocID="{2014AE8B-F101-424C-8F90-C988EEA8B8C4}" presName="spaceRect" presStyleCnt="0"/>
      <dgm:spPr/>
    </dgm:pt>
    <dgm:pt modelId="{208547F8-67E3-4E99-9CC8-DB1A8670373F}" type="pres">
      <dgm:prSet presAssocID="{2014AE8B-F101-424C-8F90-C988EEA8B8C4}" presName="parTx" presStyleLbl="revTx" presStyleIdx="1" presStyleCnt="3">
        <dgm:presLayoutVars>
          <dgm:chMax val="0"/>
          <dgm:chPref val="0"/>
        </dgm:presLayoutVars>
      </dgm:prSet>
      <dgm:spPr/>
    </dgm:pt>
    <dgm:pt modelId="{B4D38E7E-4F22-4FC9-B842-9173C3EEAA22}" type="pres">
      <dgm:prSet presAssocID="{58860ACB-00A3-4678-B8DB-9F8CFFF2B0C9}" presName="sibTrans" presStyleCnt="0"/>
      <dgm:spPr/>
    </dgm:pt>
    <dgm:pt modelId="{0808DD78-67FE-42B6-BAFA-59BBCB6EF052}" type="pres">
      <dgm:prSet presAssocID="{6F29DADD-F766-48C2-A213-8C92B2B1F1A1}" presName="compNode" presStyleCnt="0"/>
      <dgm:spPr/>
    </dgm:pt>
    <dgm:pt modelId="{9A35A3AE-063F-4CCB-85DE-37114D889397}" type="pres">
      <dgm:prSet presAssocID="{6F29DADD-F766-48C2-A213-8C92B2B1F1A1}" presName="bgRect" presStyleLbl="bgShp" presStyleIdx="2" presStyleCnt="3"/>
      <dgm:spPr/>
    </dgm:pt>
    <dgm:pt modelId="{D7CCE4EE-9F9E-4AD4-B8F2-F12EB49234DE}" type="pres">
      <dgm:prSet presAssocID="{6F29DADD-F766-48C2-A213-8C92B2B1F1A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mark"/>
        </a:ext>
      </dgm:extLst>
    </dgm:pt>
    <dgm:pt modelId="{8C157781-10F0-4496-8D05-AD404185567B}" type="pres">
      <dgm:prSet presAssocID="{6F29DADD-F766-48C2-A213-8C92B2B1F1A1}" presName="spaceRect" presStyleCnt="0"/>
      <dgm:spPr/>
    </dgm:pt>
    <dgm:pt modelId="{9583F2CA-2ED5-4F0F-8D6A-4F5BC451A163}" type="pres">
      <dgm:prSet presAssocID="{6F29DADD-F766-48C2-A213-8C92B2B1F1A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A689B17-772F-4358-B949-5E139BE6C72A}" type="presOf" srcId="{6F29DADD-F766-48C2-A213-8C92B2B1F1A1}" destId="{9583F2CA-2ED5-4F0F-8D6A-4F5BC451A163}" srcOrd="0" destOrd="0" presId="urn:microsoft.com/office/officeart/2018/2/layout/IconVerticalSolidList"/>
    <dgm:cxn modelId="{8776B81E-A754-4D6E-8E4F-5E3740A150B8}" srcId="{B6E9D5AE-62D3-4AAA-B435-10F70E4A6E3B}" destId="{6F29DADD-F766-48C2-A213-8C92B2B1F1A1}" srcOrd="2" destOrd="0" parTransId="{2E65490A-49C1-4D96-869F-8FE7048808DD}" sibTransId="{1C5F5A66-4C6D-4519-8448-7E191D0B861C}"/>
    <dgm:cxn modelId="{C45D8530-EAB2-463B-9C3C-2173E06C78E2}" srcId="{B6E9D5AE-62D3-4AAA-B435-10F70E4A6E3B}" destId="{2014AE8B-F101-424C-8F90-C988EEA8B8C4}" srcOrd="1" destOrd="0" parTransId="{02F562BD-C951-4290-999E-AA56AD388B1D}" sibTransId="{58860ACB-00A3-4678-B8DB-9F8CFFF2B0C9}"/>
    <dgm:cxn modelId="{52978936-F26E-46C5-9895-CE1D17A782A4}" type="presOf" srcId="{AF0AFCA0-6B87-41A9-8007-5C49BE673A55}" destId="{72712519-F969-4736-A4C3-A7DAF3BDAEDD}" srcOrd="0" destOrd="0" presId="urn:microsoft.com/office/officeart/2018/2/layout/IconVerticalSolidList"/>
    <dgm:cxn modelId="{7BA6D892-3323-495C-827A-FBB36D025DFD}" type="presOf" srcId="{B6E9D5AE-62D3-4AAA-B435-10F70E4A6E3B}" destId="{F34D7E55-39B7-4055-ADA9-466BBCA33A17}" srcOrd="0" destOrd="0" presId="urn:microsoft.com/office/officeart/2018/2/layout/IconVerticalSolidList"/>
    <dgm:cxn modelId="{32EB54D4-3FF6-4780-9E5F-8C2F0878D849}" srcId="{B6E9D5AE-62D3-4AAA-B435-10F70E4A6E3B}" destId="{AF0AFCA0-6B87-41A9-8007-5C49BE673A55}" srcOrd="0" destOrd="0" parTransId="{7A1EEF8A-7FC9-4E4E-A00B-DCE763ABC676}" sibTransId="{F0562436-6864-4EC0-8E3B-E75FD39C6CA5}"/>
    <dgm:cxn modelId="{1EFAFCDF-1740-4110-B201-171048C14808}" type="presOf" srcId="{2014AE8B-F101-424C-8F90-C988EEA8B8C4}" destId="{208547F8-67E3-4E99-9CC8-DB1A8670373F}" srcOrd="0" destOrd="0" presId="urn:microsoft.com/office/officeart/2018/2/layout/IconVerticalSolidList"/>
    <dgm:cxn modelId="{51EEF11B-4629-48C7-9512-0BFF07762423}" type="presParOf" srcId="{F34D7E55-39B7-4055-ADA9-466BBCA33A17}" destId="{1204B142-C8C6-4C5B-BF8E-5A16DB243B48}" srcOrd="0" destOrd="0" presId="urn:microsoft.com/office/officeart/2018/2/layout/IconVerticalSolidList"/>
    <dgm:cxn modelId="{D65D4C68-0DF5-4456-BD81-4217E4F55315}" type="presParOf" srcId="{1204B142-C8C6-4C5B-BF8E-5A16DB243B48}" destId="{2DB2220B-53CF-48E0-8E27-F4024DD7B640}" srcOrd="0" destOrd="0" presId="urn:microsoft.com/office/officeart/2018/2/layout/IconVerticalSolidList"/>
    <dgm:cxn modelId="{32DB0119-83E3-4FCD-B334-B347134B940F}" type="presParOf" srcId="{1204B142-C8C6-4C5B-BF8E-5A16DB243B48}" destId="{16F7D36D-0435-4546-AA0C-14C818F14992}" srcOrd="1" destOrd="0" presId="urn:microsoft.com/office/officeart/2018/2/layout/IconVerticalSolidList"/>
    <dgm:cxn modelId="{0824127A-D352-458E-882B-F455351E2853}" type="presParOf" srcId="{1204B142-C8C6-4C5B-BF8E-5A16DB243B48}" destId="{118B2846-D08C-41CA-A381-F6D458CEED45}" srcOrd="2" destOrd="0" presId="urn:microsoft.com/office/officeart/2018/2/layout/IconVerticalSolidList"/>
    <dgm:cxn modelId="{B09D5DA7-A26E-416A-84DE-F5C2057A8C86}" type="presParOf" srcId="{1204B142-C8C6-4C5B-BF8E-5A16DB243B48}" destId="{72712519-F969-4736-A4C3-A7DAF3BDAEDD}" srcOrd="3" destOrd="0" presId="urn:microsoft.com/office/officeart/2018/2/layout/IconVerticalSolidList"/>
    <dgm:cxn modelId="{B709FDF5-2CB4-4571-924A-69EA9A577935}" type="presParOf" srcId="{F34D7E55-39B7-4055-ADA9-466BBCA33A17}" destId="{6FF837C1-92E9-4B3B-90C7-5E97E89CF7DA}" srcOrd="1" destOrd="0" presId="urn:microsoft.com/office/officeart/2018/2/layout/IconVerticalSolidList"/>
    <dgm:cxn modelId="{6213C5F3-22DA-40F9-9470-0514AF3ECF1E}" type="presParOf" srcId="{F34D7E55-39B7-4055-ADA9-466BBCA33A17}" destId="{46087BE3-CF81-4B30-A90C-A32450BE4CF5}" srcOrd="2" destOrd="0" presId="urn:microsoft.com/office/officeart/2018/2/layout/IconVerticalSolidList"/>
    <dgm:cxn modelId="{FA688CF1-EE6E-4544-8D1E-FA509A0AB9DE}" type="presParOf" srcId="{46087BE3-CF81-4B30-A90C-A32450BE4CF5}" destId="{AC4CDA8E-ED99-419B-BC7A-0ADF5B9DA379}" srcOrd="0" destOrd="0" presId="urn:microsoft.com/office/officeart/2018/2/layout/IconVerticalSolidList"/>
    <dgm:cxn modelId="{FE82CFFB-DBF4-432C-83CB-6CD9A7060B5F}" type="presParOf" srcId="{46087BE3-CF81-4B30-A90C-A32450BE4CF5}" destId="{051E4388-FE19-4139-9DF8-FF8BAEB6D932}" srcOrd="1" destOrd="0" presId="urn:microsoft.com/office/officeart/2018/2/layout/IconVerticalSolidList"/>
    <dgm:cxn modelId="{B05BAAF9-6960-4A91-B3E4-15236E76F616}" type="presParOf" srcId="{46087BE3-CF81-4B30-A90C-A32450BE4CF5}" destId="{18C7A752-E2A7-412F-8035-BAFDAF0B8271}" srcOrd="2" destOrd="0" presId="urn:microsoft.com/office/officeart/2018/2/layout/IconVerticalSolidList"/>
    <dgm:cxn modelId="{1F9D68B8-40F4-4460-B68C-764D97215D1F}" type="presParOf" srcId="{46087BE3-CF81-4B30-A90C-A32450BE4CF5}" destId="{208547F8-67E3-4E99-9CC8-DB1A8670373F}" srcOrd="3" destOrd="0" presId="urn:microsoft.com/office/officeart/2018/2/layout/IconVerticalSolidList"/>
    <dgm:cxn modelId="{372E6BD3-360B-4503-932E-5C2BA0A9D91C}" type="presParOf" srcId="{F34D7E55-39B7-4055-ADA9-466BBCA33A17}" destId="{B4D38E7E-4F22-4FC9-B842-9173C3EEAA22}" srcOrd="3" destOrd="0" presId="urn:microsoft.com/office/officeart/2018/2/layout/IconVerticalSolidList"/>
    <dgm:cxn modelId="{ECE1A1B2-86C6-4649-A074-174DD4D68A88}" type="presParOf" srcId="{F34D7E55-39B7-4055-ADA9-466BBCA33A17}" destId="{0808DD78-67FE-42B6-BAFA-59BBCB6EF052}" srcOrd="4" destOrd="0" presId="urn:microsoft.com/office/officeart/2018/2/layout/IconVerticalSolidList"/>
    <dgm:cxn modelId="{EB07540D-2046-4C69-8F15-DFDDBF842932}" type="presParOf" srcId="{0808DD78-67FE-42B6-BAFA-59BBCB6EF052}" destId="{9A35A3AE-063F-4CCB-85DE-37114D889397}" srcOrd="0" destOrd="0" presId="urn:microsoft.com/office/officeart/2018/2/layout/IconVerticalSolidList"/>
    <dgm:cxn modelId="{2A09B784-AF20-4716-A20A-605D1C95F160}" type="presParOf" srcId="{0808DD78-67FE-42B6-BAFA-59BBCB6EF052}" destId="{D7CCE4EE-9F9E-4AD4-B8F2-F12EB49234DE}" srcOrd="1" destOrd="0" presId="urn:microsoft.com/office/officeart/2018/2/layout/IconVerticalSolidList"/>
    <dgm:cxn modelId="{344683F4-F1E2-42A8-81D4-993822AF0201}" type="presParOf" srcId="{0808DD78-67FE-42B6-BAFA-59BBCB6EF052}" destId="{8C157781-10F0-4496-8D05-AD404185567B}" srcOrd="2" destOrd="0" presId="urn:microsoft.com/office/officeart/2018/2/layout/IconVerticalSolidList"/>
    <dgm:cxn modelId="{7A959C30-F943-437F-9738-DE5591326926}" type="presParOf" srcId="{0808DD78-67FE-42B6-BAFA-59BBCB6EF052}" destId="{9583F2CA-2ED5-4F0F-8D6A-4F5BC451A1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10132F-590B-4C05-9825-341A46329B5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36199246-09FE-4295-A7E7-DF1EF15243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Many creators use exaggerated titles and thumbnails to drive traffic.</a:t>
          </a:r>
        </a:p>
      </dgm:t>
    </dgm:pt>
    <dgm:pt modelId="{8B6DE081-DCBB-4E50-B600-4088E447A7F4}" type="parTrans" cxnId="{FCD38367-9246-4EB8-A66A-CE9F4F55E474}">
      <dgm:prSet/>
      <dgm:spPr/>
      <dgm:t>
        <a:bodyPr/>
        <a:lstStyle/>
        <a:p>
          <a:endParaRPr lang="en-US"/>
        </a:p>
      </dgm:t>
    </dgm:pt>
    <dgm:pt modelId="{11FCFAF2-2D71-48C0-8D5F-27AB93EAC543}" type="sibTrans" cxnId="{FCD38367-9246-4EB8-A66A-CE9F4F55E474}">
      <dgm:prSet/>
      <dgm:spPr/>
      <dgm:t>
        <a:bodyPr/>
        <a:lstStyle/>
        <a:p>
          <a:endParaRPr lang="en-US"/>
        </a:p>
      </dgm:t>
    </dgm:pt>
    <dgm:pt modelId="{7208D445-4F4B-4F0D-9669-985FF49073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This creates a gap in trust between creators and audiences.</a:t>
          </a:r>
        </a:p>
      </dgm:t>
    </dgm:pt>
    <dgm:pt modelId="{530F022F-5087-494A-8957-7DD4ABDF9389}" type="parTrans" cxnId="{B79B419B-6B42-460B-AAAF-D3601576774A}">
      <dgm:prSet/>
      <dgm:spPr/>
      <dgm:t>
        <a:bodyPr/>
        <a:lstStyle/>
        <a:p>
          <a:endParaRPr lang="en-US"/>
        </a:p>
      </dgm:t>
    </dgm:pt>
    <dgm:pt modelId="{46E20AD9-D2A1-4C8D-B2AA-64633F8F9026}" type="sibTrans" cxnId="{B79B419B-6B42-460B-AAAF-D3601576774A}">
      <dgm:prSet/>
      <dgm:spPr/>
      <dgm:t>
        <a:bodyPr/>
        <a:lstStyle/>
        <a:p>
          <a:endParaRPr lang="en-US"/>
        </a:p>
      </dgm:t>
    </dgm:pt>
    <dgm:pt modelId="{02E3C111-2FCB-4EB6-9A77-F5C61FC4AE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The project aims to identify patterns and assess the authenticity of clickbait content.</a:t>
          </a:r>
        </a:p>
      </dgm:t>
    </dgm:pt>
    <dgm:pt modelId="{C31CB0DA-54A8-40BE-95AB-F30590383787}" type="parTrans" cxnId="{8F1EED9B-4B5E-4255-A53C-D0AB01256816}">
      <dgm:prSet/>
      <dgm:spPr/>
      <dgm:t>
        <a:bodyPr/>
        <a:lstStyle/>
        <a:p>
          <a:endParaRPr lang="en-US"/>
        </a:p>
      </dgm:t>
    </dgm:pt>
    <dgm:pt modelId="{C9E290C1-ACB5-4FCF-B447-F1C08F076F99}" type="sibTrans" cxnId="{8F1EED9B-4B5E-4255-A53C-D0AB01256816}">
      <dgm:prSet/>
      <dgm:spPr/>
      <dgm:t>
        <a:bodyPr/>
        <a:lstStyle/>
        <a:p>
          <a:endParaRPr lang="en-US"/>
        </a:p>
      </dgm:t>
    </dgm:pt>
    <dgm:pt modelId="{346FB13F-6AC1-4A8B-BAED-DCAF41B76D5F}" type="pres">
      <dgm:prSet presAssocID="{2110132F-590B-4C05-9825-341A46329B5F}" presName="root" presStyleCnt="0">
        <dgm:presLayoutVars>
          <dgm:dir/>
          <dgm:resizeHandles val="exact"/>
        </dgm:presLayoutVars>
      </dgm:prSet>
      <dgm:spPr/>
    </dgm:pt>
    <dgm:pt modelId="{D8A86123-CE85-4A0A-9EF4-6B7A45CA7782}" type="pres">
      <dgm:prSet presAssocID="{36199246-09FE-4295-A7E7-DF1EF15243B6}" presName="compNode" presStyleCnt="0"/>
      <dgm:spPr/>
    </dgm:pt>
    <dgm:pt modelId="{5A4A453F-51A1-474C-8EDD-FE5D642E0A6B}" type="pres">
      <dgm:prSet presAssocID="{36199246-09FE-4295-A7E7-DF1EF15243B6}" presName="bgRect" presStyleLbl="bgShp" presStyleIdx="0" presStyleCnt="3"/>
      <dgm:spPr/>
    </dgm:pt>
    <dgm:pt modelId="{4755782D-8BDC-4FC6-A4E0-C899DC0BAADC}" type="pres">
      <dgm:prSet presAssocID="{36199246-09FE-4295-A7E7-DF1EF15243B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mark"/>
        </a:ext>
      </dgm:extLst>
    </dgm:pt>
    <dgm:pt modelId="{95ED3591-1867-47F8-AE59-3A9404A5B478}" type="pres">
      <dgm:prSet presAssocID="{36199246-09FE-4295-A7E7-DF1EF15243B6}" presName="spaceRect" presStyleCnt="0"/>
      <dgm:spPr/>
    </dgm:pt>
    <dgm:pt modelId="{9E51B592-36FA-4AB1-B658-AA52BDB52E13}" type="pres">
      <dgm:prSet presAssocID="{36199246-09FE-4295-A7E7-DF1EF15243B6}" presName="parTx" presStyleLbl="revTx" presStyleIdx="0" presStyleCnt="3">
        <dgm:presLayoutVars>
          <dgm:chMax val="0"/>
          <dgm:chPref val="0"/>
        </dgm:presLayoutVars>
      </dgm:prSet>
      <dgm:spPr/>
    </dgm:pt>
    <dgm:pt modelId="{0CAB0FDD-6A1A-493A-9263-F1191B297C2D}" type="pres">
      <dgm:prSet presAssocID="{11FCFAF2-2D71-48C0-8D5F-27AB93EAC543}" presName="sibTrans" presStyleCnt="0"/>
      <dgm:spPr/>
    </dgm:pt>
    <dgm:pt modelId="{EAA62C64-B0EB-482D-A2CC-10BFF8CC7F5F}" type="pres">
      <dgm:prSet presAssocID="{7208D445-4F4B-4F0D-9669-985FF490733A}" presName="compNode" presStyleCnt="0"/>
      <dgm:spPr/>
    </dgm:pt>
    <dgm:pt modelId="{EE495DC9-C05B-448B-90F5-F93ED26F3221}" type="pres">
      <dgm:prSet presAssocID="{7208D445-4F4B-4F0D-9669-985FF490733A}" presName="bgRect" presStyleLbl="bgShp" presStyleIdx="1" presStyleCnt="3"/>
      <dgm:spPr/>
    </dgm:pt>
    <dgm:pt modelId="{0316928A-F3D3-4A39-A292-2D07A7B7DAC5}" type="pres">
      <dgm:prSet presAssocID="{7208D445-4F4B-4F0D-9669-985FF490733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7D545469-D756-4D35-8AF8-2B26FE240A2A}" type="pres">
      <dgm:prSet presAssocID="{7208D445-4F4B-4F0D-9669-985FF490733A}" presName="spaceRect" presStyleCnt="0"/>
      <dgm:spPr/>
    </dgm:pt>
    <dgm:pt modelId="{F6B37CFB-2AC6-434B-8335-980EC07F325C}" type="pres">
      <dgm:prSet presAssocID="{7208D445-4F4B-4F0D-9669-985FF490733A}" presName="parTx" presStyleLbl="revTx" presStyleIdx="1" presStyleCnt="3">
        <dgm:presLayoutVars>
          <dgm:chMax val="0"/>
          <dgm:chPref val="0"/>
        </dgm:presLayoutVars>
      </dgm:prSet>
      <dgm:spPr/>
    </dgm:pt>
    <dgm:pt modelId="{2034960F-7B7C-4A6D-935B-EC1BEF7F1B85}" type="pres">
      <dgm:prSet presAssocID="{46E20AD9-D2A1-4C8D-B2AA-64633F8F9026}" presName="sibTrans" presStyleCnt="0"/>
      <dgm:spPr/>
    </dgm:pt>
    <dgm:pt modelId="{D1DB6B01-1F99-45F8-89F2-62A0EC4F45D4}" type="pres">
      <dgm:prSet presAssocID="{02E3C111-2FCB-4EB6-9A77-F5C61FC4AEF9}" presName="compNode" presStyleCnt="0"/>
      <dgm:spPr/>
    </dgm:pt>
    <dgm:pt modelId="{D79119C1-8E8B-4260-93E7-E79801BB5651}" type="pres">
      <dgm:prSet presAssocID="{02E3C111-2FCB-4EB6-9A77-F5C61FC4AEF9}" presName="bgRect" presStyleLbl="bgShp" presStyleIdx="2" presStyleCnt="3"/>
      <dgm:spPr/>
    </dgm:pt>
    <dgm:pt modelId="{929F70B6-8B27-4D35-A807-442524EEAD92}" type="pres">
      <dgm:prSet presAssocID="{02E3C111-2FCB-4EB6-9A77-F5C61FC4AEF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0CA46AD3-6F42-4164-B988-7612F2E4F36A}" type="pres">
      <dgm:prSet presAssocID="{02E3C111-2FCB-4EB6-9A77-F5C61FC4AEF9}" presName="spaceRect" presStyleCnt="0"/>
      <dgm:spPr/>
    </dgm:pt>
    <dgm:pt modelId="{72C4A100-432B-4F72-89E5-2186F98267ED}" type="pres">
      <dgm:prSet presAssocID="{02E3C111-2FCB-4EB6-9A77-F5C61FC4AEF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F5B6B60-21BB-402D-B33D-E1E105268CD2}" type="presOf" srcId="{02E3C111-2FCB-4EB6-9A77-F5C61FC4AEF9}" destId="{72C4A100-432B-4F72-89E5-2186F98267ED}" srcOrd="0" destOrd="0" presId="urn:microsoft.com/office/officeart/2018/2/layout/IconVerticalSolidList"/>
    <dgm:cxn modelId="{FCD38367-9246-4EB8-A66A-CE9F4F55E474}" srcId="{2110132F-590B-4C05-9825-341A46329B5F}" destId="{36199246-09FE-4295-A7E7-DF1EF15243B6}" srcOrd="0" destOrd="0" parTransId="{8B6DE081-DCBB-4E50-B600-4088E447A7F4}" sibTransId="{11FCFAF2-2D71-48C0-8D5F-27AB93EAC543}"/>
    <dgm:cxn modelId="{B79B419B-6B42-460B-AAAF-D3601576774A}" srcId="{2110132F-590B-4C05-9825-341A46329B5F}" destId="{7208D445-4F4B-4F0D-9669-985FF490733A}" srcOrd="1" destOrd="0" parTransId="{530F022F-5087-494A-8957-7DD4ABDF9389}" sibTransId="{46E20AD9-D2A1-4C8D-B2AA-64633F8F9026}"/>
    <dgm:cxn modelId="{8F1EED9B-4B5E-4255-A53C-D0AB01256816}" srcId="{2110132F-590B-4C05-9825-341A46329B5F}" destId="{02E3C111-2FCB-4EB6-9A77-F5C61FC4AEF9}" srcOrd="2" destOrd="0" parTransId="{C31CB0DA-54A8-40BE-95AB-F30590383787}" sibTransId="{C9E290C1-ACB5-4FCF-B447-F1C08F076F99}"/>
    <dgm:cxn modelId="{669670AB-E3A7-40B4-97AD-D84456308276}" type="presOf" srcId="{7208D445-4F4B-4F0D-9669-985FF490733A}" destId="{F6B37CFB-2AC6-434B-8335-980EC07F325C}" srcOrd="0" destOrd="0" presId="urn:microsoft.com/office/officeart/2018/2/layout/IconVerticalSolidList"/>
    <dgm:cxn modelId="{73F3B1B8-DB2B-4572-877F-E3E57BB9C24C}" type="presOf" srcId="{2110132F-590B-4C05-9825-341A46329B5F}" destId="{346FB13F-6AC1-4A8B-BAED-DCAF41B76D5F}" srcOrd="0" destOrd="0" presId="urn:microsoft.com/office/officeart/2018/2/layout/IconVerticalSolidList"/>
    <dgm:cxn modelId="{C9176EE4-8498-4E3A-AB9D-B81BFCCFE50C}" type="presOf" srcId="{36199246-09FE-4295-A7E7-DF1EF15243B6}" destId="{9E51B592-36FA-4AB1-B658-AA52BDB52E13}" srcOrd="0" destOrd="0" presId="urn:microsoft.com/office/officeart/2018/2/layout/IconVerticalSolidList"/>
    <dgm:cxn modelId="{24B83550-F239-4B7E-9BE6-3BA4D0210D4D}" type="presParOf" srcId="{346FB13F-6AC1-4A8B-BAED-DCAF41B76D5F}" destId="{D8A86123-CE85-4A0A-9EF4-6B7A45CA7782}" srcOrd="0" destOrd="0" presId="urn:microsoft.com/office/officeart/2018/2/layout/IconVerticalSolidList"/>
    <dgm:cxn modelId="{C2D0719F-5F41-4133-B4E2-CE5ABF405F3E}" type="presParOf" srcId="{D8A86123-CE85-4A0A-9EF4-6B7A45CA7782}" destId="{5A4A453F-51A1-474C-8EDD-FE5D642E0A6B}" srcOrd="0" destOrd="0" presId="urn:microsoft.com/office/officeart/2018/2/layout/IconVerticalSolidList"/>
    <dgm:cxn modelId="{0076E227-6E38-4530-AD07-20FC69B906E6}" type="presParOf" srcId="{D8A86123-CE85-4A0A-9EF4-6B7A45CA7782}" destId="{4755782D-8BDC-4FC6-A4E0-C899DC0BAADC}" srcOrd="1" destOrd="0" presId="urn:microsoft.com/office/officeart/2018/2/layout/IconVerticalSolidList"/>
    <dgm:cxn modelId="{B7B9CA85-FAC7-4702-AD4A-75D0C1CE2F86}" type="presParOf" srcId="{D8A86123-CE85-4A0A-9EF4-6B7A45CA7782}" destId="{95ED3591-1867-47F8-AE59-3A9404A5B478}" srcOrd="2" destOrd="0" presId="urn:microsoft.com/office/officeart/2018/2/layout/IconVerticalSolidList"/>
    <dgm:cxn modelId="{83200650-EA6B-4656-9EEF-B47E437F5D86}" type="presParOf" srcId="{D8A86123-CE85-4A0A-9EF4-6B7A45CA7782}" destId="{9E51B592-36FA-4AB1-B658-AA52BDB52E13}" srcOrd="3" destOrd="0" presId="urn:microsoft.com/office/officeart/2018/2/layout/IconVerticalSolidList"/>
    <dgm:cxn modelId="{AA5CF40B-E0FF-4B1B-8959-AF9253935BF9}" type="presParOf" srcId="{346FB13F-6AC1-4A8B-BAED-DCAF41B76D5F}" destId="{0CAB0FDD-6A1A-493A-9263-F1191B297C2D}" srcOrd="1" destOrd="0" presId="urn:microsoft.com/office/officeart/2018/2/layout/IconVerticalSolidList"/>
    <dgm:cxn modelId="{332C84C0-5D95-4C66-BAD6-C37E7D271438}" type="presParOf" srcId="{346FB13F-6AC1-4A8B-BAED-DCAF41B76D5F}" destId="{EAA62C64-B0EB-482D-A2CC-10BFF8CC7F5F}" srcOrd="2" destOrd="0" presId="urn:microsoft.com/office/officeart/2018/2/layout/IconVerticalSolidList"/>
    <dgm:cxn modelId="{E2F01342-4596-408C-9BA5-A3AE8860F879}" type="presParOf" srcId="{EAA62C64-B0EB-482D-A2CC-10BFF8CC7F5F}" destId="{EE495DC9-C05B-448B-90F5-F93ED26F3221}" srcOrd="0" destOrd="0" presId="urn:microsoft.com/office/officeart/2018/2/layout/IconVerticalSolidList"/>
    <dgm:cxn modelId="{5561AA86-618D-436D-837E-7CCEEDBF3BE7}" type="presParOf" srcId="{EAA62C64-B0EB-482D-A2CC-10BFF8CC7F5F}" destId="{0316928A-F3D3-4A39-A292-2D07A7B7DAC5}" srcOrd="1" destOrd="0" presId="urn:microsoft.com/office/officeart/2018/2/layout/IconVerticalSolidList"/>
    <dgm:cxn modelId="{51BAE867-79ED-4546-B0BB-30B793444658}" type="presParOf" srcId="{EAA62C64-B0EB-482D-A2CC-10BFF8CC7F5F}" destId="{7D545469-D756-4D35-8AF8-2B26FE240A2A}" srcOrd="2" destOrd="0" presId="urn:microsoft.com/office/officeart/2018/2/layout/IconVerticalSolidList"/>
    <dgm:cxn modelId="{8EAFBC77-EB14-4915-B1CB-6376BFC996B4}" type="presParOf" srcId="{EAA62C64-B0EB-482D-A2CC-10BFF8CC7F5F}" destId="{F6B37CFB-2AC6-434B-8335-980EC07F325C}" srcOrd="3" destOrd="0" presId="urn:microsoft.com/office/officeart/2018/2/layout/IconVerticalSolidList"/>
    <dgm:cxn modelId="{C6AAC4CF-516D-4E3C-95F4-1A599CCE01BC}" type="presParOf" srcId="{346FB13F-6AC1-4A8B-BAED-DCAF41B76D5F}" destId="{2034960F-7B7C-4A6D-935B-EC1BEF7F1B85}" srcOrd="3" destOrd="0" presId="urn:microsoft.com/office/officeart/2018/2/layout/IconVerticalSolidList"/>
    <dgm:cxn modelId="{92416E49-FE3E-46B3-A6CA-75BFC96092EB}" type="presParOf" srcId="{346FB13F-6AC1-4A8B-BAED-DCAF41B76D5F}" destId="{D1DB6B01-1F99-45F8-89F2-62A0EC4F45D4}" srcOrd="4" destOrd="0" presId="urn:microsoft.com/office/officeart/2018/2/layout/IconVerticalSolidList"/>
    <dgm:cxn modelId="{03B39BC8-A9DE-4383-A0F8-68CE4BD4DE11}" type="presParOf" srcId="{D1DB6B01-1F99-45F8-89F2-62A0EC4F45D4}" destId="{D79119C1-8E8B-4260-93E7-E79801BB5651}" srcOrd="0" destOrd="0" presId="urn:microsoft.com/office/officeart/2018/2/layout/IconVerticalSolidList"/>
    <dgm:cxn modelId="{DE4A2AB0-0DD4-4012-8804-28ADDFF893B9}" type="presParOf" srcId="{D1DB6B01-1F99-45F8-89F2-62A0EC4F45D4}" destId="{929F70B6-8B27-4D35-A807-442524EEAD92}" srcOrd="1" destOrd="0" presId="urn:microsoft.com/office/officeart/2018/2/layout/IconVerticalSolidList"/>
    <dgm:cxn modelId="{1024F149-7317-4C23-AFA8-5579E3E98C5B}" type="presParOf" srcId="{D1DB6B01-1F99-45F8-89F2-62A0EC4F45D4}" destId="{0CA46AD3-6F42-4164-B988-7612F2E4F36A}" srcOrd="2" destOrd="0" presId="urn:microsoft.com/office/officeart/2018/2/layout/IconVerticalSolidList"/>
    <dgm:cxn modelId="{05D99C93-B231-4682-A041-692D88BBEDEE}" type="presParOf" srcId="{D1DB6B01-1F99-45F8-89F2-62A0EC4F45D4}" destId="{72C4A100-432B-4F72-89E5-2186F98267E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EAD791-014E-488A-9FA0-ACC9FF96E5A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E596989-77B8-4E3E-9F09-0D05A9DE2CEE}">
      <dgm:prSet/>
      <dgm:spPr/>
      <dgm:t>
        <a:bodyPr/>
        <a:lstStyle/>
        <a:p>
          <a:r>
            <a:rPr lang="en-US"/>
            <a:t>• Studies show that clickbait increases engagement but erodes credibility.</a:t>
          </a:r>
        </a:p>
      </dgm:t>
    </dgm:pt>
    <dgm:pt modelId="{BCE35CFF-1C5B-4586-A21B-933198DE25B5}" type="parTrans" cxnId="{1289A93E-0D10-4553-90AF-AB228318FDD7}">
      <dgm:prSet/>
      <dgm:spPr/>
      <dgm:t>
        <a:bodyPr/>
        <a:lstStyle/>
        <a:p>
          <a:endParaRPr lang="en-US"/>
        </a:p>
      </dgm:t>
    </dgm:pt>
    <dgm:pt modelId="{118B65BE-304E-41CB-B7C3-C811AE2BF99F}" type="sibTrans" cxnId="{1289A93E-0D10-4553-90AF-AB228318FDD7}">
      <dgm:prSet/>
      <dgm:spPr/>
      <dgm:t>
        <a:bodyPr/>
        <a:lstStyle/>
        <a:p>
          <a:endParaRPr lang="en-US"/>
        </a:p>
      </dgm:t>
    </dgm:pt>
    <dgm:pt modelId="{7ABC7BA4-49E6-4972-9B0E-D99B0996E0CE}">
      <dgm:prSet/>
      <dgm:spPr/>
      <dgm:t>
        <a:bodyPr/>
        <a:lstStyle/>
        <a:p>
          <a:r>
            <a:rPr lang="en-US"/>
            <a:t>• Techniques include emotional triggers, questions, and listicles.</a:t>
          </a:r>
        </a:p>
      </dgm:t>
    </dgm:pt>
    <dgm:pt modelId="{6BA72A0E-E532-48C6-A28E-57CAEC56458B}" type="parTrans" cxnId="{5A0743BE-2A97-4766-84AA-0A412CB7B35F}">
      <dgm:prSet/>
      <dgm:spPr/>
      <dgm:t>
        <a:bodyPr/>
        <a:lstStyle/>
        <a:p>
          <a:endParaRPr lang="en-US"/>
        </a:p>
      </dgm:t>
    </dgm:pt>
    <dgm:pt modelId="{27FD16B2-1728-451D-B4F6-E6C14E1EFEAE}" type="sibTrans" cxnId="{5A0743BE-2A97-4766-84AA-0A412CB7B35F}">
      <dgm:prSet/>
      <dgm:spPr/>
      <dgm:t>
        <a:bodyPr/>
        <a:lstStyle/>
        <a:p>
          <a:endParaRPr lang="en-US"/>
        </a:p>
      </dgm:t>
    </dgm:pt>
    <dgm:pt modelId="{15B985BE-C165-482F-A186-1B5E3DFD0E4D}">
      <dgm:prSet/>
      <dgm:spPr/>
      <dgm:t>
        <a:bodyPr/>
        <a:lstStyle/>
        <a:p>
          <a:r>
            <a:rPr lang="en-US"/>
            <a:t>• Research suggests audience preference for authentic over exaggerated content.</a:t>
          </a:r>
        </a:p>
      </dgm:t>
    </dgm:pt>
    <dgm:pt modelId="{7468E784-FE88-4C25-9047-E28C2D010F6E}" type="parTrans" cxnId="{82C33D72-93AB-4B61-B20A-AEA76B1C684F}">
      <dgm:prSet/>
      <dgm:spPr/>
      <dgm:t>
        <a:bodyPr/>
        <a:lstStyle/>
        <a:p>
          <a:endParaRPr lang="en-US"/>
        </a:p>
      </dgm:t>
    </dgm:pt>
    <dgm:pt modelId="{9FC95E63-6E40-4FB3-BE4C-130B86CB97AA}" type="sibTrans" cxnId="{82C33D72-93AB-4B61-B20A-AEA76B1C684F}">
      <dgm:prSet/>
      <dgm:spPr/>
      <dgm:t>
        <a:bodyPr/>
        <a:lstStyle/>
        <a:p>
          <a:endParaRPr lang="en-US"/>
        </a:p>
      </dgm:t>
    </dgm:pt>
    <dgm:pt modelId="{2A0744AA-A827-4F14-B8F9-19A530AC4456}" type="pres">
      <dgm:prSet presAssocID="{7EEAD791-014E-488A-9FA0-ACC9FF96E5A7}" presName="linear" presStyleCnt="0">
        <dgm:presLayoutVars>
          <dgm:animLvl val="lvl"/>
          <dgm:resizeHandles val="exact"/>
        </dgm:presLayoutVars>
      </dgm:prSet>
      <dgm:spPr/>
    </dgm:pt>
    <dgm:pt modelId="{72586858-9C5B-4F73-AC41-E556E8E12DB5}" type="pres">
      <dgm:prSet presAssocID="{5E596989-77B8-4E3E-9F09-0D05A9DE2CE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5858ABB-185F-4CA4-933B-54C6FC79E16A}" type="pres">
      <dgm:prSet presAssocID="{118B65BE-304E-41CB-B7C3-C811AE2BF99F}" presName="spacer" presStyleCnt="0"/>
      <dgm:spPr/>
    </dgm:pt>
    <dgm:pt modelId="{2822CFAF-0D83-405B-BFDE-FD44D06A6FB4}" type="pres">
      <dgm:prSet presAssocID="{7ABC7BA4-49E6-4972-9B0E-D99B0996E0C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CA81330-C6ED-4957-9C18-EA6A6F16103B}" type="pres">
      <dgm:prSet presAssocID="{27FD16B2-1728-451D-B4F6-E6C14E1EFEAE}" presName="spacer" presStyleCnt="0"/>
      <dgm:spPr/>
    </dgm:pt>
    <dgm:pt modelId="{AB977D48-11D2-466D-9ABB-8C34A2A43B5B}" type="pres">
      <dgm:prSet presAssocID="{15B985BE-C165-482F-A186-1B5E3DFD0E4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D4E6B1B-B014-4493-8EF4-08F3248C2369}" type="presOf" srcId="{5E596989-77B8-4E3E-9F09-0D05A9DE2CEE}" destId="{72586858-9C5B-4F73-AC41-E556E8E12DB5}" srcOrd="0" destOrd="0" presId="urn:microsoft.com/office/officeart/2005/8/layout/vList2"/>
    <dgm:cxn modelId="{1289A93E-0D10-4553-90AF-AB228318FDD7}" srcId="{7EEAD791-014E-488A-9FA0-ACC9FF96E5A7}" destId="{5E596989-77B8-4E3E-9F09-0D05A9DE2CEE}" srcOrd="0" destOrd="0" parTransId="{BCE35CFF-1C5B-4586-A21B-933198DE25B5}" sibTransId="{118B65BE-304E-41CB-B7C3-C811AE2BF99F}"/>
    <dgm:cxn modelId="{2F672241-D308-42A5-B30E-4F77FB2C238C}" type="presOf" srcId="{7EEAD791-014E-488A-9FA0-ACC9FF96E5A7}" destId="{2A0744AA-A827-4F14-B8F9-19A530AC4456}" srcOrd="0" destOrd="0" presId="urn:microsoft.com/office/officeart/2005/8/layout/vList2"/>
    <dgm:cxn modelId="{82C33D72-93AB-4B61-B20A-AEA76B1C684F}" srcId="{7EEAD791-014E-488A-9FA0-ACC9FF96E5A7}" destId="{15B985BE-C165-482F-A186-1B5E3DFD0E4D}" srcOrd="2" destOrd="0" parTransId="{7468E784-FE88-4C25-9047-E28C2D010F6E}" sibTransId="{9FC95E63-6E40-4FB3-BE4C-130B86CB97AA}"/>
    <dgm:cxn modelId="{5A5E1CAC-02F5-4E2D-B274-A325D4060E06}" type="presOf" srcId="{15B985BE-C165-482F-A186-1B5E3DFD0E4D}" destId="{AB977D48-11D2-466D-9ABB-8C34A2A43B5B}" srcOrd="0" destOrd="0" presId="urn:microsoft.com/office/officeart/2005/8/layout/vList2"/>
    <dgm:cxn modelId="{5A0743BE-2A97-4766-84AA-0A412CB7B35F}" srcId="{7EEAD791-014E-488A-9FA0-ACC9FF96E5A7}" destId="{7ABC7BA4-49E6-4972-9B0E-D99B0996E0CE}" srcOrd="1" destOrd="0" parTransId="{6BA72A0E-E532-48C6-A28E-57CAEC56458B}" sibTransId="{27FD16B2-1728-451D-B4F6-E6C14E1EFEAE}"/>
    <dgm:cxn modelId="{64E3F1C3-3C69-4E67-8DB0-09822D8427A1}" type="presOf" srcId="{7ABC7BA4-49E6-4972-9B0E-D99B0996E0CE}" destId="{2822CFAF-0D83-405B-BFDE-FD44D06A6FB4}" srcOrd="0" destOrd="0" presId="urn:microsoft.com/office/officeart/2005/8/layout/vList2"/>
    <dgm:cxn modelId="{44883F31-F868-4A0B-8EDE-3FFD82EACF0D}" type="presParOf" srcId="{2A0744AA-A827-4F14-B8F9-19A530AC4456}" destId="{72586858-9C5B-4F73-AC41-E556E8E12DB5}" srcOrd="0" destOrd="0" presId="urn:microsoft.com/office/officeart/2005/8/layout/vList2"/>
    <dgm:cxn modelId="{D6136719-8AA3-439E-8027-F27783B6F902}" type="presParOf" srcId="{2A0744AA-A827-4F14-B8F9-19A530AC4456}" destId="{75858ABB-185F-4CA4-933B-54C6FC79E16A}" srcOrd="1" destOrd="0" presId="urn:microsoft.com/office/officeart/2005/8/layout/vList2"/>
    <dgm:cxn modelId="{5AE8A145-2A5C-40D3-BFA2-23AE15D4F7EC}" type="presParOf" srcId="{2A0744AA-A827-4F14-B8F9-19A530AC4456}" destId="{2822CFAF-0D83-405B-BFDE-FD44D06A6FB4}" srcOrd="2" destOrd="0" presId="urn:microsoft.com/office/officeart/2005/8/layout/vList2"/>
    <dgm:cxn modelId="{334171B5-B102-48D2-BBCE-6DDF1E911355}" type="presParOf" srcId="{2A0744AA-A827-4F14-B8F9-19A530AC4456}" destId="{4CA81330-C6ED-4957-9C18-EA6A6F16103B}" srcOrd="3" destOrd="0" presId="urn:microsoft.com/office/officeart/2005/8/layout/vList2"/>
    <dgm:cxn modelId="{6C9AD3FF-E3CF-413C-A9B6-B30320B08CF6}" type="presParOf" srcId="{2A0744AA-A827-4F14-B8F9-19A530AC4456}" destId="{AB977D48-11D2-466D-9ABB-8C34A2A43B5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FD8E69-10A7-4962-B15D-D799DDF0E2D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9F7C644C-0905-4A20-8011-16A0D1D0AE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Thumbnail analysis and text sentiment detection are widely researched areas.</a:t>
          </a:r>
        </a:p>
      </dgm:t>
    </dgm:pt>
    <dgm:pt modelId="{4BB917C0-BBBE-4454-88B8-8DE7C7B35D96}" type="parTrans" cxnId="{233D2C24-7972-41F3-87C7-85A11DC09DE3}">
      <dgm:prSet/>
      <dgm:spPr/>
      <dgm:t>
        <a:bodyPr/>
        <a:lstStyle/>
        <a:p>
          <a:endParaRPr lang="en-US"/>
        </a:p>
      </dgm:t>
    </dgm:pt>
    <dgm:pt modelId="{6CE4A15D-D361-411C-866A-8A4514DC0E57}" type="sibTrans" cxnId="{233D2C24-7972-41F3-87C7-85A11DC09DE3}">
      <dgm:prSet/>
      <dgm:spPr/>
      <dgm:t>
        <a:bodyPr/>
        <a:lstStyle/>
        <a:p>
          <a:endParaRPr lang="en-US"/>
        </a:p>
      </dgm:t>
    </dgm:pt>
    <dgm:pt modelId="{B9964EFE-99F5-4BE6-BB28-E2C45B8C77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Machine learning models have been used to detect clickbait based on title patterns.</a:t>
          </a:r>
        </a:p>
      </dgm:t>
    </dgm:pt>
    <dgm:pt modelId="{9F7A914C-C1C4-4C35-9872-99988E6C6C36}" type="parTrans" cxnId="{D0B6839D-E82D-4FD2-A92F-7422084D482D}">
      <dgm:prSet/>
      <dgm:spPr/>
      <dgm:t>
        <a:bodyPr/>
        <a:lstStyle/>
        <a:p>
          <a:endParaRPr lang="en-US"/>
        </a:p>
      </dgm:t>
    </dgm:pt>
    <dgm:pt modelId="{881108DF-1C5D-49C6-8F1B-3797F71CFEF0}" type="sibTrans" cxnId="{D0B6839D-E82D-4FD2-A92F-7422084D482D}">
      <dgm:prSet/>
      <dgm:spPr/>
      <dgm:t>
        <a:bodyPr/>
        <a:lstStyle/>
        <a:p>
          <a:endParaRPr lang="en-US"/>
        </a:p>
      </dgm:t>
    </dgm:pt>
    <dgm:pt modelId="{96A435DE-4954-4851-9ED9-24BA491E3068}" type="pres">
      <dgm:prSet presAssocID="{8CFD8E69-10A7-4962-B15D-D799DDF0E2DE}" presName="root" presStyleCnt="0">
        <dgm:presLayoutVars>
          <dgm:dir/>
          <dgm:resizeHandles val="exact"/>
        </dgm:presLayoutVars>
      </dgm:prSet>
      <dgm:spPr/>
    </dgm:pt>
    <dgm:pt modelId="{939947E8-57B7-4D18-94EF-5C680F93BDAC}" type="pres">
      <dgm:prSet presAssocID="{9F7C644C-0905-4A20-8011-16A0D1D0AE2F}" presName="compNode" presStyleCnt="0"/>
      <dgm:spPr/>
    </dgm:pt>
    <dgm:pt modelId="{19DD9274-AAF8-4E55-B630-5AAE9C419EFD}" type="pres">
      <dgm:prSet presAssocID="{9F7C644C-0905-4A20-8011-16A0D1D0AE2F}" presName="bgRect" presStyleLbl="bgShp" presStyleIdx="0" presStyleCnt="2"/>
      <dgm:spPr/>
    </dgm:pt>
    <dgm:pt modelId="{3D06B15B-9BB7-469F-93E4-826B25546435}" type="pres">
      <dgm:prSet presAssocID="{9F7C644C-0905-4A20-8011-16A0D1D0AE2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EC9B3ABE-E55F-4FA0-A22F-D87D9E223D9E}" type="pres">
      <dgm:prSet presAssocID="{9F7C644C-0905-4A20-8011-16A0D1D0AE2F}" presName="spaceRect" presStyleCnt="0"/>
      <dgm:spPr/>
    </dgm:pt>
    <dgm:pt modelId="{8AE346EA-B9D2-4516-B6A7-3F1C578E68B7}" type="pres">
      <dgm:prSet presAssocID="{9F7C644C-0905-4A20-8011-16A0D1D0AE2F}" presName="parTx" presStyleLbl="revTx" presStyleIdx="0" presStyleCnt="2">
        <dgm:presLayoutVars>
          <dgm:chMax val="0"/>
          <dgm:chPref val="0"/>
        </dgm:presLayoutVars>
      </dgm:prSet>
      <dgm:spPr/>
    </dgm:pt>
    <dgm:pt modelId="{80EB82CF-74F3-45B1-859B-4761E00EFF8B}" type="pres">
      <dgm:prSet presAssocID="{6CE4A15D-D361-411C-866A-8A4514DC0E57}" presName="sibTrans" presStyleCnt="0"/>
      <dgm:spPr/>
    </dgm:pt>
    <dgm:pt modelId="{AA30F4C7-634C-49D9-BB0C-C46C8B7F669C}" type="pres">
      <dgm:prSet presAssocID="{B9964EFE-99F5-4BE6-BB28-E2C45B8C7758}" presName="compNode" presStyleCnt="0"/>
      <dgm:spPr/>
    </dgm:pt>
    <dgm:pt modelId="{4A056AE2-2DDB-41F4-87AD-BB79BFFF2796}" type="pres">
      <dgm:prSet presAssocID="{B9964EFE-99F5-4BE6-BB28-E2C45B8C7758}" presName="bgRect" presStyleLbl="bgShp" presStyleIdx="1" presStyleCnt="2"/>
      <dgm:spPr/>
    </dgm:pt>
    <dgm:pt modelId="{5143CC2D-48BC-4367-843B-F84F634831F4}" type="pres">
      <dgm:prSet presAssocID="{B9964EFE-99F5-4BE6-BB28-E2C45B8C775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1057DCC3-E322-457A-B92C-26765D19FDB9}" type="pres">
      <dgm:prSet presAssocID="{B9964EFE-99F5-4BE6-BB28-E2C45B8C7758}" presName="spaceRect" presStyleCnt="0"/>
      <dgm:spPr/>
    </dgm:pt>
    <dgm:pt modelId="{6B58388B-08BB-4232-96CA-4B2303D56AE2}" type="pres">
      <dgm:prSet presAssocID="{B9964EFE-99F5-4BE6-BB28-E2C45B8C775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494490F-FDBD-4B97-A48B-CC39BC1CBDF6}" type="presOf" srcId="{8CFD8E69-10A7-4962-B15D-D799DDF0E2DE}" destId="{96A435DE-4954-4851-9ED9-24BA491E3068}" srcOrd="0" destOrd="0" presId="urn:microsoft.com/office/officeart/2018/2/layout/IconVerticalSolidList"/>
    <dgm:cxn modelId="{233D2C24-7972-41F3-87C7-85A11DC09DE3}" srcId="{8CFD8E69-10A7-4962-B15D-D799DDF0E2DE}" destId="{9F7C644C-0905-4A20-8011-16A0D1D0AE2F}" srcOrd="0" destOrd="0" parTransId="{4BB917C0-BBBE-4454-88B8-8DE7C7B35D96}" sibTransId="{6CE4A15D-D361-411C-866A-8A4514DC0E57}"/>
    <dgm:cxn modelId="{2243A49B-AC7F-45D5-A750-56C11423D2D0}" type="presOf" srcId="{9F7C644C-0905-4A20-8011-16A0D1D0AE2F}" destId="{8AE346EA-B9D2-4516-B6A7-3F1C578E68B7}" srcOrd="0" destOrd="0" presId="urn:microsoft.com/office/officeart/2018/2/layout/IconVerticalSolidList"/>
    <dgm:cxn modelId="{D0B6839D-E82D-4FD2-A92F-7422084D482D}" srcId="{8CFD8E69-10A7-4962-B15D-D799DDF0E2DE}" destId="{B9964EFE-99F5-4BE6-BB28-E2C45B8C7758}" srcOrd="1" destOrd="0" parTransId="{9F7A914C-C1C4-4C35-9872-99988E6C6C36}" sibTransId="{881108DF-1C5D-49C6-8F1B-3797F71CFEF0}"/>
    <dgm:cxn modelId="{26CBB7EB-F94E-4B5C-BA0D-201DBF8637CB}" type="presOf" srcId="{B9964EFE-99F5-4BE6-BB28-E2C45B8C7758}" destId="{6B58388B-08BB-4232-96CA-4B2303D56AE2}" srcOrd="0" destOrd="0" presId="urn:microsoft.com/office/officeart/2018/2/layout/IconVerticalSolidList"/>
    <dgm:cxn modelId="{B42CF8BA-F2EF-4ED4-9514-97A1A821764B}" type="presParOf" srcId="{96A435DE-4954-4851-9ED9-24BA491E3068}" destId="{939947E8-57B7-4D18-94EF-5C680F93BDAC}" srcOrd="0" destOrd="0" presId="urn:microsoft.com/office/officeart/2018/2/layout/IconVerticalSolidList"/>
    <dgm:cxn modelId="{B951F40B-9B37-4215-B09B-C5961CC4D5F9}" type="presParOf" srcId="{939947E8-57B7-4D18-94EF-5C680F93BDAC}" destId="{19DD9274-AAF8-4E55-B630-5AAE9C419EFD}" srcOrd="0" destOrd="0" presId="urn:microsoft.com/office/officeart/2018/2/layout/IconVerticalSolidList"/>
    <dgm:cxn modelId="{10F59577-5083-4C8D-82B7-69714F2B7EEA}" type="presParOf" srcId="{939947E8-57B7-4D18-94EF-5C680F93BDAC}" destId="{3D06B15B-9BB7-469F-93E4-826B25546435}" srcOrd="1" destOrd="0" presId="urn:microsoft.com/office/officeart/2018/2/layout/IconVerticalSolidList"/>
    <dgm:cxn modelId="{D6F34CC1-2730-4991-A530-288E94DD31A1}" type="presParOf" srcId="{939947E8-57B7-4D18-94EF-5C680F93BDAC}" destId="{EC9B3ABE-E55F-4FA0-A22F-D87D9E223D9E}" srcOrd="2" destOrd="0" presId="urn:microsoft.com/office/officeart/2018/2/layout/IconVerticalSolidList"/>
    <dgm:cxn modelId="{7FE1218E-BED8-4300-B793-96A3C0E3E84E}" type="presParOf" srcId="{939947E8-57B7-4D18-94EF-5C680F93BDAC}" destId="{8AE346EA-B9D2-4516-B6A7-3F1C578E68B7}" srcOrd="3" destOrd="0" presId="urn:microsoft.com/office/officeart/2018/2/layout/IconVerticalSolidList"/>
    <dgm:cxn modelId="{AC0A0C2F-FD50-4BF2-8C4C-E79C9CFFA260}" type="presParOf" srcId="{96A435DE-4954-4851-9ED9-24BA491E3068}" destId="{80EB82CF-74F3-45B1-859B-4761E00EFF8B}" srcOrd="1" destOrd="0" presId="urn:microsoft.com/office/officeart/2018/2/layout/IconVerticalSolidList"/>
    <dgm:cxn modelId="{BC6FB51E-4341-42FB-904B-47E19323895C}" type="presParOf" srcId="{96A435DE-4954-4851-9ED9-24BA491E3068}" destId="{AA30F4C7-634C-49D9-BB0C-C46C8B7F669C}" srcOrd="2" destOrd="0" presId="urn:microsoft.com/office/officeart/2018/2/layout/IconVerticalSolidList"/>
    <dgm:cxn modelId="{85E7C0D2-2B5C-4922-A277-BC478B7AB4F6}" type="presParOf" srcId="{AA30F4C7-634C-49D9-BB0C-C46C8B7F669C}" destId="{4A056AE2-2DDB-41F4-87AD-BB79BFFF2796}" srcOrd="0" destOrd="0" presId="urn:microsoft.com/office/officeart/2018/2/layout/IconVerticalSolidList"/>
    <dgm:cxn modelId="{F0CAFE54-B7E6-4802-9F22-655CDF123BDA}" type="presParOf" srcId="{AA30F4C7-634C-49D9-BB0C-C46C8B7F669C}" destId="{5143CC2D-48BC-4367-843B-F84F634831F4}" srcOrd="1" destOrd="0" presId="urn:microsoft.com/office/officeart/2018/2/layout/IconVerticalSolidList"/>
    <dgm:cxn modelId="{31D2EC8F-38CA-4EA2-B6E5-8FCD9EA51A5A}" type="presParOf" srcId="{AA30F4C7-634C-49D9-BB0C-C46C8B7F669C}" destId="{1057DCC3-E322-457A-B92C-26765D19FDB9}" srcOrd="2" destOrd="0" presId="urn:microsoft.com/office/officeart/2018/2/layout/IconVerticalSolidList"/>
    <dgm:cxn modelId="{7333BFFD-383C-4727-B37A-0343A5C6409D}" type="presParOf" srcId="{AA30F4C7-634C-49D9-BB0C-C46C8B7F669C}" destId="{6B58388B-08BB-4232-96CA-4B2303D56AE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9A383A7-8E88-4887-90B8-8630F0A47FB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6_2" csCatId="accent6" phldr="1"/>
      <dgm:spPr/>
      <dgm:t>
        <a:bodyPr/>
        <a:lstStyle/>
        <a:p>
          <a:endParaRPr lang="en-US"/>
        </a:p>
      </dgm:t>
    </dgm:pt>
    <dgm:pt modelId="{36E93641-6099-4172-84CD-D8C41C1DDA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To develop a tool that analyzes YouTube titles and thumbnails for clickbait detection.</a:t>
          </a:r>
        </a:p>
      </dgm:t>
    </dgm:pt>
    <dgm:pt modelId="{D06F4080-E3E6-4B43-BCC0-D39C32B8ED8C}" type="parTrans" cxnId="{8C23B9FB-7C76-48B1-9570-A471B3EC48A8}">
      <dgm:prSet/>
      <dgm:spPr/>
      <dgm:t>
        <a:bodyPr/>
        <a:lstStyle/>
        <a:p>
          <a:endParaRPr lang="en-US"/>
        </a:p>
      </dgm:t>
    </dgm:pt>
    <dgm:pt modelId="{17765415-6E0D-4942-B425-F73D9A4A5414}" type="sibTrans" cxnId="{8C23B9FB-7C76-48B1-9570-A471B3EC48A8}">
      <dgm:prSet/>
      <dgm:spPr/>
      <dgm:t>
        <a:bodyPr/>
        <a:lstStyle/>
        <a:p>
          <a:endParaRPr lang="en-US"/>
        </a:p>
      </dgm:t>
    </dgm:pt>
    <dgm:pt modelId="{7113DC7A-F534-41C9-AB8A-2F46E2D6FB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To provide a quantitative measure of thumbnail relevance to content.</a:t>
          </a:r>
        </a:p>
      </dgm:t>
    </dgm:pt>
    <dgm:pt modelId="{AE99ECFE-D2B4-4919-A2F9-15B2AB9F172B}" type="parTrans" cxnId="{1D4724C5-2BCE-4533-AC78-59381FDE37D0}">
      <dgm:prSet/>
      <dgm:spPr/>
      <dgm:t>
        <a:bodyPr/>
        <a:lstStyle/>
        <a:p>
          <a:endParaRPr lang="en-US"/>
        </a:p>
      </dgm:t>
    </dgm:pt>
    <dgm:pt modelId="{938223A0-732F-414C-BEB6-291EC624D6F8}" type="sibTrans" cxnId="{1D4724C5-2BCE-4533-AC78-59381FDE37D0}">
      <dgm:prSet/>
      <dgm:spPr/>
      <dgm:t>
        <a:bodyPr/>
        <a:lstStyle/>
        <a:p>
          <a:endParaRPr lang="en-US"/>
        </a:p>
      </dgm:t>
    </dgm:pt>
    <dgm:pt modelId="{BEC8E0F0-08AB-4642-BD7B-E0171B94F1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To study patterns in clickbait titles.</a:t>
          </a:r>
        </a:p>
      </dgm:t>
    </dgm:pt>
    <dgm:pt modelId="{37F11BDA-1A86-4A71-BF74-933990ED6CA0}" type="parTrans" cxnId="{F2B809EF-D7E8-41DF-ACFB-7CF7FB03A30C}">
      <dgm:prSet/>
      <dgm:spPr/>
      <dgm:t>
        <a:bodyPr/>
        <a:lstStyle/>
        <a:p>
          <a:endParaRPr lang="en-US"/>
        </a:p>
      </dgm:t>
    </dgm:pt>
    <dgm:pt modelId="{61A6DEEE-0227-4F30-9F93-F10F98498453}" type="sibTrans" cxnId="{F2B809EF-D7E8-41DF-ACFB-7CF7FB03A30C}">
      <dgm:prSet/>
      <dgm:spPr/>
      <dgm:t>
        <a:bodyPr/>
        <a:lstStyle/>
        <a:p>
          <a:endParaRPr lang="en-US"/>
        </a:p>
      </dgm:t>
    </dgm:pt>
    <dgm:pt modelId="{92778A01-A483-446B-A154-284B68D95A98}" type="pres">
      <dgm:prSet presAssocID="{B9A383A7-8E88-4887-90B8-8630F0A47FB5}" presName="root" presStyleCnt="0">
        <dgm:presLayoutVars>
          <dgm:dir/>
          <dgm:resizeHandles val="exact"/>
        </dgm:presLayoutVars>
      </dgm:prSet>
      <dgm:spPr/>
    </dgm:pt>
    <dgm:pt modelId="{10A41A43-47E6-4D1D-98FA-8CFCCA80D8F9}" type="pres">
      <dgm:prSet presAssocID="{36E93641-6099-4172-84CD-D8C41C1DDA11}" presName="compNode" presStyleCnt="0"/>
      <dgm:spPr/>
    </dgm:pt>
    <dgm:pt modelId="{EAF4E784-597B-42C9-9F21-0B628C4BED6E}" type="pres">
      <dgm:prSet presAssocID="{36E93641-6099-4172-84CD-D8C41C1DDA11}" presName="bgRect" presStyleLbl="bgShp" presStyleIdx="0" presStyleCnt="3"/>
      <dgm:spPr/>
    </dgm:pt>
    <dgm:pt modelId="{F1B47C22-2673-4322-997C-4120EF9D2616}" type="pres">
      <dgm:prSet presAssocID="{36E93641-6099-4172-84CD-D8C41C1DDA1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BEDB21CE-97F7-4745-B503-5A72921A0F36}" type="pres">
      <dgm:prSet presAssocID="{36E93641-6099-4172-84CD-D8C41C1DDA11}" presName="spaceRect" presStyleCnt="0"/>
      <dgm:spPr/>
    </dgm:pt>
    <dgm:pt modelId="{C0AA97CB-573A-4DDD-95F9-4A3781FE8D3E}" type="pres">
      <dgm:prSet presAssocID="{36E93641-6099-4172-84CD-D8C41C1DDA11}" presName="parTx" presStyleLbl="revTx" presStyleIdx="0" presStyleCnt="3">
        <dgm:presLayoutVars>
          <dgm:chMax val="0"/>
          <dgm:chPref val="0"/>
        </dgm:presLayoutVars>
      </dgm:prSet>
      <dgm:spPr/>
    </dgm:pt>
    <dgm:pt modelId="{270F0C1F-4F07-4AFC-9E4A-BC83D91D9C8A}" type="pres">
      <dgm:prSet presAssocID="{17765415-6E0D-4942-B425-F73D9A4A5414}" presName="sibTrans" presStyleCnt="0"/>
      <dgm:spPr/>
    </dgm:pt>
    <dgm:pt modelId="{7130B327-431E-4DD1-BE77-4CECAE079D36}" type="pres">
      <dgm:prSet presAssocID="{7113DC7A-F534-41C9-AB8A-2F46E2D6FB9B}" presName="compNode" presStyleCnt="0"/>
      <dgm:spPr/>
    </dgm:pt>
    <dgm:pt modelId="{FD4980A0-709B-4339-9D2A-360E88579752}" type="pres">
      <dgm:prSet presAssocID="{7113DC7A-F534-41C9-AB8A-2F46E2D6FB9B}" presName="bgRect" presStyleLbl="bgShp" presStyleIdx="1" presStyleCnt="3"/>
      <dgm:spPr/>
    </dgm:pt>
    <dgm:pt modelId="{BD1D7BAA-18D7-48AF-99BD-EC9AE86F7378}" type="pres">
      <dgm:prSet presAssocID="{7113DC7A-F534-41C9-AB8A-2F46E2D6FB9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mark"/>
        </a:ext>
      </dgm:extLst>
    </dgm:pt>
    <dgm:pt modelId="{119A07DD-3F89-413C-8D7A-03120D2430A7}" type="pres">
      <dgm:prSet presAssocID="{7113DC7A-F534-41C9-AB8A-2F46E2D6FB9B}" presName="spaceRect" presStyleCnt="0"/>
      <dgm:spPr/>
    </dgm:pt>
    <dgm:pt modelId="{9F54684A-81FF-409E-A1D6-774DC721493A}" type="pres">
      <dgm:prSet presAssocID="{7113DC7A-F534-41C9-AB8A-2F46E2D6FB9B}" presName="parTx" presStyleLbl="revTx" presStyleIdx="1" presStyleCnt="3">
        <dgm:presLayoutVars>
          <dgm:chMax val="0"/>
          <dgm:chPref val="0"/>
        </dgm:presLayoutVars>
      </dgm:prSet>
      <dgm:spPr/>
    </dgm:pt>
    <dgm:pt modelId="{116F245D-D5A3-4061-87FC-78F2A3B78097}" type="pres">
      <dgm:prSet presAssocID="{938223A0-732F-414C-BEB6-291EC624D6F8}" presName="sibTrans" presStyleCnt="0"/>
      <dgm:spPr/>
    </dgm:pt>
    <dgm:pt modelId="{1F6FA3E1-9EA6-4479-B079-05D345CE5CA9}" type="pres">
      <dgm:prSet presAssocID="{BEC8E0F0-08AB-4642-BD7B-E0171B94F10F}" presName="compNode" presStyleCnt="0"/>
      <dgm:spPr/>
    </dgm:pt>
    <dgm:pt modelId="{D992F100-10D3-4D67-923F-050D7BA47625}" type="pres">
      <dgm:prSet presAssocID="{BEC8E0F0-08AB-4642-BD7B-E0171B94F10F}" presName="bgRect" presStyleLbl="bgShp" presStyleIdx="2" presStyleCnt="3"/>
      <dgm:spPr/>
    </dgm:pt>
    <dgm:pt modelId="{8EB555BD-09B0-4F66-AA5B-2451903F62E4}" type="pres">
      <dgm:prSet presAssocID="{BEC8E0F0-08AB-4642-BD7B-E0171B94F10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atre"/>
        </a:ext>
      </dgm:extLst>
    </dgm:pt>
    <dgm:pt modelId="{7114887B-5A50-4713-9C66-92A84A0B3CD9}" type="pres">
      <dgm:prSet presAssocID="{BEC8E0F0-08AB-4642-BD7B-E0171B94F10F}" presName="spaceRect" presStyleCnt="0"/>
      <dgm:spPr/>
    </dgm:pt>
    <dgm:pt modelId="{C3E235BF-B638-4D5E-B3F7-CCEAACDBC389}" type="pres">
      <dgm:prSet presAssocID="{BEC8E0F0-08AB-4642-BD7B-E0171B94F10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458C715-B8D0-4385-9F88-A296495797DD}" type="presOf" srcId="{BEC8E0F0-08AB-4642-BD7B-E0171B94F10F}" destId="{C3E235BF-B638-4D5E-B3F7-CCEAACDBC389}" srcOrd="0" destOrd="0" presId="urn:microsoft.com/office/officeart/2018/2/layout/IconVerticalSolidList"/>
    <dgm:cxn modelId="{FEAFF239-8923-4D57-97CD-6AC39F22B54B}" type="presOf" srcId="{36E93641-6099-4172-84CD-D8C41C1DDA11}" destId="{C0AA97CB-573A-4DDD-95F9-4A3781FE8D3E}" srcOrd="0" destOrd="0" presId="urn:microsoft.com/office/officeart/2018/2/layout/IconVerticalSolidList"/>
    <dgm:cxn modelId="{1CCA12AC-4AB3-4393-A5B3-513B7AD6D448}" type="presOf" srcId="{B9A383A7-8E88-4887-90B8-8630F0A47FB5}" destId="{92778A01-A483-446B-A154-284B68D95A98}" srcOrd="0" destOrd="0" presId="urn:microsoft.com/office/officeart/2018/2/layout/IconVerticalSolidList"/>
    <dgm:cxn modelId="{1D4724C5-2BCE-4533-AC78-59381FDE37D0}" srcId="{B9A383A7-8E88-4887-90B8-8630F0A47FB5}" destId="{7113DC7A-F534-41C9-AB8A-2F46E2D6FB9B}" srcOrd="1" destOrd="0" parTransId="{AE99ECFE-D2B4-4919-A2F9-15B2AB9F172B}" sibTransId="{938223A0-732F-414C-BEB6-291EC624D6F8}"/>
    <dgm:cxn modelId="{4CF57AEB-10A9-4876-8F3B-AF5A7FBDC370}" type="presOf" srcId="{7113DC7A-F534-41C9-AB8A-2F46E2D6FB9B}" destId="{9F54684A-81FF-409E-A1D6-774DC721493A}" srcOrd="0" destOrd="0" presId="urn:microsoft.com/office/officeart/2018/2/layout/IconVerticalSolidList"/>
    <dgm:cxn modelId="{F2B809EF-D7E8-41DF-ACFB-7CF7FB03A30C}" srcId="{B9A383A7-8E88-4887-90B8-8630F0A47FB5}" destId="{BEC8E0F0-08AB-4642-BD7B-E0171B94F10F}" srcOrd="2" destOrd="0" parTransId="{37F11BDA-1A86-4A71-BF74-933990ED6CA0}" sibTransId="{61A6DEEE-0227-4F30-9F93-F10F98498453}"/>
    <dgm:cxn modelId="{8C23B9FB-7C76-48B1-9570-A471B3EC48A8}" srcId="{B9A383A7-8E88-4887-90B8-8630F0A47FB5}" destId="{36E93641-6099-4172-84CD-D8C41C1DDA11}" srcOrd="0" destOrd="0" parTransId="{D06F4080-E3E6-4B43-BCC0-D39C32B8ED8C}" sibTransId="{17765415-6E0D-4942-B425-F73D9A4A5414}"/>
    <dgm:cxn modelId="{5364FD02-EBD0-492B-BAF9-0BB5FBC80E7A}" type="presParOf" srcId="{92778A01-A483-446B-A154-284B68D95A98}" destId="{10A41A43-47E6-4D1D-98FA-8CFCCA80D8F9}" srcOrd="0" destOrd="0" presId="urn:microsoft.com/office/officeart/2018/2/layout/IconVerticalSolidList"/>
    <dgm:cxn modelId="{5CC3FC71-5148-4873-9E0B-D95BC8646497}" type="presParOf" srcId="{10A41A43-47E6-4D1D-98FA-8CFCCA80D8F9}" destId="{EAF4E784-597B-42C9-9F21-0B628C4BED6E}" srcOrd="0" destOrd="0" presId="urn:microsoft.com/office/officeart/2018/2/layout/IconVerticalSolidList"/>
    <dgm:cxn modelId="{B741D210-0AFC-4F57-994A-B58CEEB9F01F}" type="presParOf" srcId="{10A41A43-47E6-4D1D-98FA-8CFCCA80D8F9}" destId="{F1B47C22-2673-4322-997C-4120EF9D2616}" srcOrd="1" destOrd="0" presId="urn:microsoft.com/office/officeart/2018/2/layout/IconVerticalSolidList"/>
    <dgm:cxn modelId="{646D7093-EE9E-40E3-A9C1-6A44C2B18EF7}" type="presParOf" srcId="{10A41A43-47E6-4D1D-98FA-8CFCCA80D8F9}" destId="{BEDB21CE-97F7-4745-B503-5A72921A0F36}" srcOrd="2" destOrd="0" presId="urn:microsoft.com/office/officeart/2018/2/layout/IconVerticalSolidList"/>
    <dgm:cxn modelId="{68EF51AE-923B-4A95-970B-20E3B1E32380}" type="presParOf" srcId="{10A41A43-47E6-4D1D-98FA-8CFCCA80D8F9}" destId="{C0AA97CB-573A-4DDD-95F9-4A3781FE8D3E}" srcOrd="3" destOrd="0" presId="urn:microsoft.com/office/officeart/2018/2/layout/IconVerticalSolidList"/>
    <dgm:cxn modelId="{D82E7B77-767B-4798-80B9-C830A65A57D5}" type="presParOf" srcId="{92778A01-A483-446B-A154-284B68D95A98}" destId="{270F0C1F-4F07-4AFC-9E4A-BC83D91D9C8A}" srcOrd="1" destOrd="0" presId="urn:microsoft.com/office/officeart/2018/2/layout/IconVerticalSolidList"/>
    <dgm:cxn modelId="{78576A5C-DB29-4E3A-9ED5-451AF91AF344}" type="presParOf" srcId="{92778A01-A483-446B-A154-284B68D95A98}" destId="{7130B327-431E-4DD1-BE77-4CECAE079D36}" srcOrd="2" destOrd="0" presId="urn:microsoft.com/office/officeart/2018/2/layout/IconVerticalSolidList"/>
    <dgm:cxn modelId="{AF3CF4FF-DCD6-4630-88B9-BD37AE4B6BC5}" type="presParOf" srcId="{7130B327-431E-4DD1-BE77-4CECAE079D36}" destId="{FD4980A0-709B-4339-9D2A-360E88579752}" srcOrd="0" destOrd="0" presId="urn:microsoft.com/office/officeart/2018/2/layout/IconVerticalSolidList"/>
    <dgm:cxn modelId="{94E36B63-DCA2-4800-96E4-EC2C72A8148C}" type="presParOf" srcId="{7130B327-431E-4DD1-BE77-4CECAE079D36}" destId="{BD1D7BAA-18D7-48AF-99BD-EC9AE86F7378}" srcOrd="1" destOrd="0" presId="urn:microsoft.com/office/officeart/2018/2/layout/IconVerticalSolidList"/>
    <dgm:cxn modelId="{4260E5F1-D9C4-44D1-8090-7285A969D209}" type="presParOf" srcId="{7130B327-431E-4DD1-BE77-4CECAE079D36}" destId="{119A07DD-3F89-413C-8D7A-03120D2430A7}" srcOrd="2" destOrd="0" presId="urn:microsoft.com/office/officeart/2018/2/layout/IconVerticalSolidList"/>
    <dgm:cxn modelId="{56C1F98E-FFE9-4518-AAB8-9F3F11723B4D}" type="presParOf" srcId="{7130B327-431E-4DD1-BE77-4CECAE079D36}" destId="{9F54684A-81FF-409E-A1D6-774DC721493A}" srcOrd="3" destOrd="0" presId="urn:microsoft.com/office/officeart/2018/2/layout/IconVerticalSolidList"/>
    <dgm:cxn modelId="{57110A45-F1C6-464E-91F2-822CCFF7D332}" type="presParOf" srcId="{92778A01-A483-446B-A154-284B68D95A98}" destId="{116F245D-D5A3-4061-87FC-78F2A3B78097}" srcOrd="3" destOrd="0" presId="urn:microsoft.com/office/officeart/2018/2/layout/IconVerticalSolidList"/>
    <dgm:cxn modelId="{24B55022-FCBF-461D-ACFF-25CB151175DF}" type="presParOf" srcId="{92778A01-A483-446B-A154-284B68D95A98}" destId="{1F6FA3E1-9EA6-4479-B079-05D345CE5CA9}" srcOrd="4" destOrd="0" presId="urn:microsoft.com/office/officeart/2018/2/layout/IconVerticalSolidList"/>
    <dgm:cxn modelId="{C746759A-9DA2-4E96-A779-64F20756A5F2}" type="presParOf" srcId="{1F6FA3E1-9EA6-4479-B079-05D345CE5CA9}" destId="{D992F100-10D3-4D67-923F-050D7BA47625}" srcOrd="0" destOrd="0" presId="urn:microsoft.com/office/officeart/2018/2/layout/IconVerticalSolidList"/>
    <dgm:cxn modelId="{CB2BFCB1-D585-4D72-AE3A-8B578FF489C2}" type="presParOf" srcId="{1F6FA3E1-9EA6-4479-B079-05D345CE5CA9}" destId="{8EB555BD-09B0-4F66-AA5B-2451903F62E4}" srcOrd="1" destOrd="0" presId="urn:microsoft.com/office/officeart/2018/2/layout/IconVerticalSolidList"/>
    <dgm:cxn modelId="{050E3F14-4FF1-4EAB-BC18-58ECC13BE819}" type="presParOf" srcId="{1F6FA3E1-9EA6-4479-B079-05D345CE5CA9}" destId="{7114887B-5A50-4713-9C66-92A84A0B3CD9}" srcOrd="2" destOrd="0" presId="urn:microsoft.com/office/officeart/2018/2/layout/IconVerticalSolidList"/>
    <dgm:cxn modelId="{28444F3B-7C2F-4C77-822C-C3ABCD8F07EC}" type="presParOf" srcId="{1F6FA3E1-9EA6-4479-B079-05D345CE5CA9}" destId="{C3E235BF-B638-4D5E-B3F7-CCEAACDBC38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1E2107C-5E45-43BE-B8C6-C58944D135D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5E31126D-33C3-4D92-99E9-16D4075A47E0}">
      <dgm:prSet/>
      <dgm:spPr/>
      <dgm:t>
        <a:bodyPr/>
        <a:lstStyle/>
        <a:p>
          <a:r>
            <a:rPr lang="en-US" b="0" i="0"/>
            <a:t>• Data Collection: Video titles and thumbnails using YouTube API and yt-dlp.</a:t>
          </a:r>
          <a:endParaRPr lang="en-US"/>
        </a:p>
      </dgm:t>
    </dgm:pt>
    <dgm:pt modelId="{22C8488B-CB82-47A5-9ADA-1BD29463A1C6}" type="parTrans" cxnId="{1A1BC608-905E-4827-BBD7-A56A77683473}">
      <dgm:prSet/>
      <dgm:spPr/>
      <dgm:t>
        <a:bodyPr/>
        <a:lstStyle/>
        <a:p>
          <a:endParaRPr lang="en-US"/>
        </a:p>
      </dgm:t>
    </dgm:pt>
    <dgm:pt modelId="{7653BA81-64E6-46E2-A28D-3E796D212EA0}" type="sibTrans" cxnId="{1A1BC608-905E-4827-BBD7-A56A77683473}">
      <dgm:prSet/>
      <dgm:spPr/>
      <dgm:t>
        <a:bodyPr/>
        <a:lstStyle/>
        <a:p>
          <a:endParaRPr lang="en-US"/>
        </a:p>
      </dgm:t>
    </dgm:pt>
    <dgm:pt modelId="{CEABB818-D9F2-414F-B320-E116302F9C70}">
      <dgm:prSet/>
      <dgm:spPr/>
      <dgm:t>
        <a:bodyPr/>
        <a:lstStyle/>
        <a:p>
          <a:r>
            <a:rPr lang="en-US" b="0" i="0"/>
            <a:t>• Processing: Thumbnail extraction and text analysis using OpenCV and NLP.</a:t>
          </a:r>
          <a:endParaRPr lang="en-US"/>
        </a:p>
      </dgm:t>
    </dgm:pt>
    <dgm:pt modelId="{D116009A-F1F7-4C88-B52B-652FA36D61DB}" type="parTrans" cxnId="{C822F95E-BE4D-4303-BEDF-58AC6F5F22DA}">
      <dgm:prSet/>
      <dgm:spPr/>
      <dgm:t>
        <a:bodyPr/>
        <a:lstStyle/>
        <a:p>
          <a:endParaRPr lang="en-US"/>
        </a:p>
      </dgm:t>
    </dgm:pt>
    <dgm:pt modelId="{586FC863-9DED-4259-8C26-ABB1F2787BD4}" type="sibTrans" cxnId="{C822F95E-BE4D-4303-BEDF-58AC6F5F22DA}">
      <dgm:prSet/>
      <dgm:spPr/>
      <dgm:t>
        <a:bodyPr/>
        <a:lstStyle/>
        <a:p>
          <a:endParaRPr lang="en-US"/>
        </a:p>
      </dgm:t>
    </dgm:pt>
    <dgm:pt modelId="{F220F2D2-3BBF-471F-A21C-64C3BDAC90B4}">
      <dgm:prSet/>
      <dgm:spPr/>
      <dgm:t>
        <a:bodyPr/>
        <a:lstStyle/>
        <a:p>
          <a:r>
            <a:rPr lang="en-US" b="0" i="0"/>
            <a:t>• Output: Assessment of title and thumbnail relevance.</a:t>
          </a:r>
          <a:endParaRPr lang="en-US"/>
        </a:p>
      </dgm:t>
    </dgm:pt>
    <dgm:pt modelId="{1E5902A2-E908-4468-95DA-980EA1E98EFE}" type="parTrans" cxnId="{0D9C2F1E-5403-4A30-8FD1-BA30E0408FF6}">
      <dgm:prSet/>
      <dgm:spPr/>
      <dgm:t>
        <a:bodyPr/>
        <a:lstStyle/>
        <a:p>
          <a:endParaRPr lang="en-US"/>
        </a:p>
      </dgm:t>
    </dgm:pt>
    <dgm:pt modelId="{E9F22C96-F604-47A1-ABAA-1CA8B1803298}" type="sibTrans" cxnId="{0D9C2F1E-5403-4A30-8FD1-BA30E0408FF6}">
      <dgm:prSet/>
      <dgm:spPr/>
      <dgm:t>
        <a:bodyPr/>
        <a:lstStyle/>
        <a:p>
          <a:endParaRPr lang="en-US"/>
        </a:p>
      </dgm:t>
    </dgm:pt>
    <dgm:pt modelId="{074DB238-B003-4303-BD45-91DB8F334A53}" type="pres">
      <dgm:prSet presAssocID="{C1E2107C-5E45-43BE-B8C6-C58944D135D4}" presName="root" presStyleCnt="0">
        <dgm:presLayoutVars>
          <dgm:dir/>
          <dgm:resizeHandles val="exact"/>
        </dgm:presLayoutVars>
      </dgm:prSet>
      <dgm:spPr/>
    </dgm:pt>
    <dgm:pt modelId="{AF27ACC7-6181-42A0-A715-B4B330F12A50}" type="pres">
      <dgm:prSet presAssocID="{5E31126D-33C3-4D92-99E9-16D4075A47E0}" presName="compNode" presStyleCnt="0"/>
      <dgm:spPr/>
    </dgm:pt>
    <dgm:pt modelId="{FA54A4B7-6FAF-4D1B-9605-A858B556B4A9}" type="pres">
      <dgm:prSet presAssocID="{5E31126D-33C3-4D92-99E9-16D4075A47E0}" presName="bgRect" presStyleLbl="bgShp" presStyleIdx="0" presStyleCnt="3"/>
      <dgm:spPr/>
    </dgm:pt>
    <dgm:pt modelId="{8ABF2849-4FA6-45EA-8589-867CC12CE69F}" type="pres">
      <dgm:prSet presAssocID="{5E31126D-33C3-4D92-99E9-16D4075A47E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6B12B3E5-972A-46AF-9DBC-292F94F359D6}" type="pres">
      <dgm:prSet presAssocID="{5E31126D-33C3-4D92-99E9-16D4075A47E0}" presName="spaceRect" presStyleCnt="0"/>
      <dgm:spPr/>
    </dgm:pt>
    <dgm:pt modelId="{72CE4330-AED9-4AD1-98D5-1DACBFCD3736}" type="pres">
      <dgm:prSet presAssocID="{5E31126D-33C3-4D92-99E9-16D4075A47E0}" presName="parTx" presStyleLbl="revTx" presStyleIdx="0" presStyleCnt="3">
        <dgm:presLayoutVars>
          <dgm:chMax val="0"/>
          <dgm:chPref val="0"/>
        </dgm:presLayoutVars>
      </dgm:prSet>
      <dgm:spPr/>
    </dgm:pt>
    <dgm:pt modelId="{8161B135-79AF-4E2C-BCF9-C10C0104BBED}" type="pres">
      <dgm:prSet presAssocID="{7653BA81-64E6-46E2-A28D-3E796D212EA0}" presName="sibTrans" presStyleCnt="0"/>
      <dgm:spPr/>
    </dgm:pt>
    <dgm:pt modelId="{C7C76524-0EB3-49CC-B120-07588DBBE3D0}" type="pres">
      <dgm:prSet presAssocID="{CEABB818-D9F2-414F-B320-E116302F9C70}" presName="compNode" presStyleCnt="0"/>
      <dgm:spPr/>
    </dgm:pt>
    <dgm:pt modelId="{A80EFF07-1A92-4939-8869-4C6E52196E11}" type="pres">
      <dgm:prSet presAssocID="{CEABB818-D9F2-414F-B320-E116302F9C70}" presName="bgRect" presStyleLbl="bgShp" presStyleIdx="1" presStyleCnt="3"/>
      <dgm:spPr/>
    </dgm:pt>
    <dgm:pt modelId="{077B5D49-D56B-45E3-B868-99C93E4DCD04}" type="pres">
      <dgm:prSet presAssocID="{CEABB818-D9F2-414F-B320-E116302F9C7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3D08995A-5078-414C-82DF-5FEDCA03A2ED}" type="pres">
      <dgm:prSet presAssocID="{CEABB818-D9F2-414F-B320-E116302F9C70}" presName="spaceRect" presStyleCnt="0"/>
      <dgm:spPr/>
    </dgm:pt>
    <dgm:pt modelId="{F68A1100-0D3E-4A62-87FC-857BE8FB0053}" type="pres">
      <dgm:prSet presAssocID="{CEABB818-D9F2-414F-B320-E116302F9C70}" presName="parTx" presStyleLbl="revTx" presStyleIdx="1" presStyleCnt="3">
        <dgm:presLayoutVars>
          <dgm:chMax val="0"/>
          <dgm:chPref val="0"/>
        </dgm:presLayoutVars>
      </dgm:prSet>
      <dgm:spPr/>
    </dgm:pt>
    <dgm:pt modelId="{163EF44C-CD34-47AC-8E1D-A3D594ADC1F7}" type="pres">
      <dgm:prSet presAssocID="{586FC863-9DED-4259-8C26-ABB1F2787BD4}" presName="sibTrans" presStyleCnt="0"/>
      <dgm:spPr/>
    </dgm:pt>
    <dgm:pt modelId="{69EDDB91-82C5-4528-BC9E-2F12C7F66EB9}" type="pres">
      <dgm:prSet presAssocID="{F220F2D2-3BBF-471F-A21C-64C3BDAC90B4}" presName="compNode" presStyleCnt="0"/>
      <dgm:spPr/>
    </dgm:pt>
    <dgm:pt modelId="{20AAF735-825D-4221-8CF8-00E34837DE8F}" type="pres">
      <dgm:prSet presAssocID="{F220F2D2-3BBF-471F-A21C-64C3BDAC90B4}" presName="bgRect" presStyleLbl="bgShp" presStyleIdx="2" presStyleCnt="3"/>
      <dgm:spPr/>
    </dgm:pt>
    <dgm:pt modelId="{61B928FB-CF91-42E8-85E3-5E84EA0DBDA6}" type="pres">
      <dgm:prSet presAssocID="{F220F2D2-3BBF-471F-A21C-64C3BDAC90B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mark"/>
        </a:ext>
      </dgm:extLst>
    </dgm:pt>
    <dgm:pt modelId="{184953D4-9DD4-4871-AE2A-FEC1BD04FA3B}" type="pres">
      <dgm:prSet presAssocID="{F220F2D2-3BBF-471F-A21C-64C3BDAC90B4}" presName="spaceRect" presStyleCnt="0"/>
      <dgm:spPr/>
    </dgm:pt>
    <dgm:pt modelId="{B1580239-4F3B-41BD-9D32-364C74110FD3}" type="pres">
      <dgm:prSet presAssocID="{F220F2D2-3BBF-471F-A21C-64C3BDAC90B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A1BC608-905E-4827-BBD7-A56A77683473}" srcId="{C1E2107C-5E45-43BE-B8C6-C58944D135D4}" destId="{5E31126D-33C3-4D92-99E9-16D4075A47E0}" srcOrd="0" destOrd="0" parTransId="{22C8488B-CB82-47A5-9ADA-1BD29463A1C6}" sibTransId="{7653BA81-64E6-46E2-A28D-3E796D212EA0}"/>
    <dgm:cxn modelId="{0D9C2F1E-5403-4A30-8FD1-BA30E0408FF6}" srcId="{C1E2107C-5E45-43BE-B8C6-C58944D135D4}" destId="{F220F2D2-3BBF-471F-A21C-64C3BDAC90B4}" srcOrd="2" destOrd="0" parTransId="{1E5902A2-E908-4468-95DA-980EA1E98EFE}" sibTransId="{E9F22C96-F604-47A1-ABAA-1CA8B1803298}"/>
    <dgm:cxn modelId="{21569126-7D64-4B31-9A01-740F1261B2BC}" type="presOf" srcId="{F220F2D2-3BBF-471F-A21C-64C3BDAC90B4}" destId="{B1580239-4F3B-41BD-9D32-364C74110FD3}" srcOrd="0" destOrd="0" presId="urn:microsoft.com/office/officeart/2018/2/layout/IconVerticalSolidList"/>
    <dgm:cxn modelId="{C822F95E-BE4D-4303-BEDF-58AC6F5F22DA}" srcId="{C1E2107C-5E45-43BE-B8C6-C58944D135D4}" destId="{CEABB818-D9F2-414F-B320-E116302F9C70}" srcOrd="1" destOrd="0" parTransId="{D116009A-F1F7-4C88-B52B-652FA36D61DB}" sibTransId="{586FC863-9DED-4259-8C26-ABB1F2787BD4}"/>
    <dgm:cxn modelId="{C040F146-DF4A-4CDF-8B1E-937CC1EB6F73}" type="presOf" srcId="{CEABB818-D9F2-414F-B320-E116302F9C70}" destId="{F68A1100-0D3E-4A62-87FC-857BE8FB0053}" srcOrd="0" destOrd="0" presId="urn:microsoft.com/office/officeart/2018/2/layout/IconVerticalSolidList"/>
    <dgm:cxn modelId="{6C680283-2E76-463A-AE1E-5D7803733EA9}" type="presOf" srcId="{C1E2107C-5E45-43BE-B8C6-C58944D135D4}" destId="{074DB238-B003-4303-BD45-91DB8F334A53}" srcOrd="0" destOrd="0" presId="urn:microsoft.com/office/officeart/2018/2/layout/IconVerticalSolidList"/>
    <dgm:cxn modelId="{22F55A85-11BD-4AAD-9AF8-C7D778DB7735}" type="presOf" srcId="{5E31126D-33C3-4D92-99E9-16D4075A47E0}" destId="{72CE4330-AED9-4AD1-98D5-1DACBFCD3736}" srcOrd="0" destOrd="0" presId="urn:microsoft.com/office/officeart/2018/2/layout/IconVerticalSolidList"/>
    <dgm:cxn modelId="{D6C326C9-73F5-4FE5-8DED-AC82241D5C4E}" type="presParOf" srcId="{074DB238-B003-4303-BD45-91DB8F334A53}" destId="{AF27ACC7-6181-42A0-A715-B4B330F12A50}" srcOrd="0" destOrd="0" presId="urn:microsoft.com/office/officeart/2018/2/layout/IconVerticalSolidList"/>
    <dgm:cxn modelId="{451298CD-D515-4954-BC29-EA059999D86C}" type="presParOf" srcId="{AF27ACC7-6181-42A0-A715-B4B330F12A50}" destId="{FA54A4B7-6FAF-4D1B-9605-A858B556B4A9}" srcOrd="0" destOrd="0" presId="urn:microsoft.com/office/officeart/2018/2/layout/IconVerticalSolidList"/>
    <dgm:cxn modelId="{ECDD6E3B-79A0-46BB-A440-5B2B20583B21}" type="presParOf" srcId="{AF27ACC7-6181-42A0-A715-B4B330F12A50}" destId="{8ABF2849-4FA6-45EA-8589-867CC12CE69F}" srcOrd="1" destOrd="0" presId="urn:microsoft.com/office/officeart/2018/2/layout/IconVerticalSolidList"/>
    <dgm:cxn modelId="{626611D7-4400-48E5-868E-786FE197B685}" type="presParOf" srcId="{AF27ACC7-6181-42A0-A715-B4B330F12A50}" destId="{6B12B3E5-972A-46AF-9DBC-292F94F359D6}" srcOrd="2" destOrd="0" presId="urn:microsoft.com/office/officeart/2018/2/layout/IconVerticalSolidList"/>
    <dgm:cxn modelId="{A9E946C3-53A1-461C-9567-A84625D6E1A7}" type="presParOf" srcId="{AF27ACC7-6181-42A0-A715-B4B330F12A50}" destId="{72CE4330-AED9-4AD1-98D5-1DACBFCD3736}" srcOrd="3" destOrd="0" presId="urn:microsoft.com/office/officeart/2018/2/layout/IconVerticalSolidList"/>
    <dgm:cxn modelId="{208BE590-6882-4792-A085-BDB267B83F64}" type="presParOf" srcId="{074DB238-B003-4303-BD45-91DB8F334A53}" destId="{8161B135-79AF-4E2C-BCF9-C10C0104BBED}" srcOrd="1" destOrd="0" presId="urn:microsoft.com/office/officeart/2018/2/layout/IconVerticalSolidList"/>
    <dgm:cxn modelId="{C49D9685-0180-4CE8-B1AF-57F872FC29B4}" type="presParOf" srcId="{074DB238-B003-4303-BD45-91DB8F334A53}" destId="{C7C76524-0EB3-49CC-B120-07588DBBE3D0}" srcOrd="2" destOrd="0" presId="urn:microsoft.com/office/officeart/2018/2/layout/IconVerticalSolidList"/>
    <dgm:cxn modelId="{D5DF5B43-8550-496D-AFAA-F0F9E0DB0DEB}" type="presParOf" srcId="{C7C76524-0EB3-49CC-B120-07588DBBE3D0}" destId="{A80EFF07-1A92-4939-8869-4C6E52196E11}" srcOrd="0" destOrd="0" presId="urn:microsoft.com/office/officeart/2018/2/layout/IconVerticalSolidList"/>
    <dgm:cxn modelId="{791B0041-10E3-4E02-8703-FC41AEB6E860}" type="presParOf" srcId="{C7C76524-0EB3-49CC-B120-07588DBBE3D0}" destId="{077B5D49-D56B-45E3-B868-99C93E4DCD04}" srcOrd="1" destOrd="0" presId="urn:microsoft.com/office/officeart/2018/2/layout/IconVerticalSolidList"/>
    <dgm:cxn modelId="{D797785A-9CE7-4B35-B651-0BDADE8EC206}" type="presParOf" srcId="{C7C76524-0EB3-49CC-B120-07588DBBE3D0}" destId="{3D08995A-5078-414C-82DF-5FEDCA03A2ED}" srcOrd="2" destOrd="0" presId="urn:microsoft.com/office/officeart/2018/2/layout/IconVerticalSolidList"/>
    <dgm:cxn modelId="{5E6D5103-F757-4573-8DE5-A4E290677584}" type="presParOf" srcId="{C7C76524-0EB3-49CC-B120-07588DBBE3D0}" destId="{F68A1100-0D3E-4A62-87FC-857BE8FB0053}" srcOrd="3" destOrd="0" presId="urn:microsoft.com/office/officeart/2018/2/layout/IconVerticalSolidList"/>
    <dgm:cxn modelId="{3E269780-2ADD-43FA-86F3-267F8834BA64}" type="presParOf" srcId="{074DB238-B003-4303-BD45-91DB8F334A53}" destId="{163EF44C-CD34-47AC-8E1D-A3D594ADC1F7}" srcOrd="3" destOrd="0" presId="urn:microsoft.com/office/officeart/2018/2/layout/IconVerticalSolidList"/>
    <dgm:cxn modelId="{DA6F1512-330E-459E-BBE3-CDED538CD2D0}" type="presParOf" srcId="{074DB238-B003-4303-BD45-91DB8F334A53}" destId="{69EDDB91-82C5-4528-BC9E-2F12C7F66EB9}" srcOrd="4" destOrd="0" presId="urn:microsoft.com/office/officeart/2018/2/layout/IconVerticalSolidList"/>
    <dgm:cxn modelId="{49D74C3F-FAE7-4BB9-A857-9B3E8708BBB7}" type="presParOf" srcId="{69EDDB91-82C5-4528-BC9E-2F12C7F66EB9}" destId="{20AAF735-825D-4221-8CF8-00E34837DE8F}" srcOrd="0" destOrd="0" presId="urn:microsoft.com/office/officeart/2018/2/layout/IconVerticalSolidList"/>
    <dgm:cxn modelId="{E23AC9EF-6505-4CC3-AA28-BA4C5368C087}" type="presParOf" srcId="{69EDDB91-82C5-4528-BC9E-2F12C7F66EB9}" destId="{61B928FB-CF91-42E8-85E3-5E84EA0DBDA6}" srcOrd="1" destOrd="0" presId="urn:microsoft.com/office/officeart/2018/2/layout/IconVerticalSolidList"/>
    <dgm:cxn modelId="{407A35ED-5807-4F69-BEFE-9598A6F480AD}" type="presParOf" srcId="{69EDDB91-82C5-4528-BC9E-2F12C7F66EB9}" destId="{184953D4-9DD4-4871-AE2A-FEC1BD04FA3B}" srcOrd="2" destOrd="0" presId="urn:microsoft.com/office/officeart/2018/2/layout/IconVerticalSolidList"/>
    <dgm:cxn modelId="{EFA8050D-5A93-4C5B-8C23-DD908D495F9A}" type="presParOf" srcId="{69EDDB91-82C5-4528-BC9E-2F12C7F66EB9}" destId="{B1580239-4F3B-41BD-9D32-364C74110FD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F531E8A-2AA1-41BB-945F-424278D3EFE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5197120-B156-4258-AE11-A8A86F2FE5D5}">
      <dgm:prSet/>
      <dgm:spPr/>
      <dgm:t>
        <a:bodyPr/>
        <a:lstStyle/>
        <a:p>
          <a:r>
            <a:rPr lang="en-US" b="0" i="0"/>
            <a:t>• Core Components:</a:t>
          </a:r>
          <a:endParaRPr lang="en-US"/>
        </a:p>
      </dgm:t>
    </dgm:pt>
    <dgm:pt modelId="{D8B46BF1-C6FA-4C8A-BDF2-90744B2BFA32}" type="parTrans" cxnId="{348B1B6D-C7AF-4E08-B5A6-B05F4F4AF091}">
      <dgm:prSet/>
      <dgm:spPr/>
      <dgm:t>
        <a:bodyPr/>
        <a:lstStyle/>
        <a:p>
          <a:endParaRPr lang="en-US"/>
        </a:p>
      </dgm:t>
    </dgm:pt>
    <dgm:pt modelId="{821F49E7-3A61-48CD-BD64-BB58CC0EA54E}" type="sibTrans" cxnId="{348B1B6D-C7AF-4E08-B5A6-B05F4F4AF091}">
      <dgm:prSet/>
      <dgm:spPr/>
      <dgm:t>
        <a:bodyPr/>
        <a:lstStyle/>
        <a:p>
          <a:endParaRPr lang="en-US"/>
        </a:p>
      </dgm:t>
    </dgm:pt>
    <dgm:pt modelId="{FF254167-A374-4725-AA48-5528889530F9}">
      <dgm:prSet/>
      <dgm:spPr/>
      <dgm:t>
        <a:bodyPr/>
        <a:lstStyle/>
        <a:p>
          <a:r>
            <a:rPr lang="en-US" b="0" i="0"/>
            <a:t>- Downloading videos: Uses yt-dlp for fetching videos from YouTube.</a:t>
          </a:r>
          <a:endParaRPr lang="en-US"/>
        </a:p>
      </dgm:t>
    </dgm:pt>
    <dgm:pt modelId="{49AEDE8C-57F6-4017-86C2-4F51097F5E40}" type="parTrans" cxnId="{07F79700-6C56-4D73-8BB4-4DF7B93101B9}">
      <dgm:prSet/>
      <dgm:spPr/>
      <dgm:t>
        <a:bodyPr/>
        <a:lstStyle/>
        <a:p>
          <a:endParaRPr lang="en-US"/>
        </a:p>
      </dgm:t>
    </dgm:pt>
    <dgm:pt modelId="{F6F50FB0-FBB4-479A-B408-C0E7946C0033}" type="sibTrans" cxnId="{07F79700-6C56-4D73-8BB4-4DF7B93101B9}">
      <dgm:prSet/>
      <dgm:spPr/>
      <dgm:t>
        <a:bodyPr/>
        <a:lstStyle/>
        <a:p>
          <a:endParaRPr lang="en-US"/>
        </a:p>
      </dgm:t>
    </dgm:pt>
    <dgm:pt modelId="{869C2762-3D44-4A78-8114-8B95F3568FD9}">
      <dgm:prSet/>
      <dgm:spPr/>
      <dgm:t>
        <a:bodyPr/>
        <a:lstStyle/>
        <a:p>
          <a:r>
            <a:rPr lang="en-US" b="0" i="0"/>
            <a:t>- Thumbnail extraction: Uses OpenCV to capture the first frame of videos.</a:t>
          </a:r>
          <a:endParaRPr lang="en-US"/>
        </a:p>
      </dgm:t>
    </dgm:pt>
    <dgm:pt modelId="{DF4E91DB-F6C5-44E1-B754-9741B92038A1}" type="parTrans" cxnId="{87FBDB48-5C29-4B90-AAF1-785D16F8513E}">
      <dgm:prSet/>
      <dgm:spPr/>
      <dgm:t>
        <a:bodyPr/>
        <a:lstStyle/>
        <a:p>
          <a:endParaRPr lang="en-US"/>
        </a:p>
      </dgm:t>
    </dgm:pt>
    <dgm:pt modelId="{C3AF72B0-AE33-4ABA-9693-15AD3C754261}" type="sibTrans" cxnId="{87FBDB48-5C29-4B90-AAF1-785D16F8513E}">
      <dgm:prSet/>
      <dgm:spPr/>
      <dgm:t>
        <a:bodyPr/>
        <a:lstStyle/>
        <a:p>
          <a:endParaRPr lang="en-US"/>
        </a:p>
      </dgm:t>
    </dgm:pt>
    <dgm:pt modelId="{0CACDAFD-82E2-41DD-8869-24A550E7590C}">
      <dgm:prSet/>
      <dgm:spPr/>
      <dgm:t>
        <a:bodyPr/>
        <a:lstStyle/>
        <a:p>
          <a:r>
            <a:rPr lang="en-US" b="0" i="0"/>
            <a:t>- Text and thumbnail analysis: Analyzes content relevance using text processing and grayscale mean.</a:t>
          </a:r>
          <a:endParaRPr lang="en-US"/>
        </a:p>
      </dgm:t>
    </dgm:pt>
    <dgm:pt modelId="{E4E7342E-4EB5-40C7-A179-00DA1376CF68}" type="parTrans" cxnId="{1A2905FE-B192-4C22-BEE8-E46DC2B0F8C8}">
      <dgm:prSet/>
      <dgm:spPr/>
      <dgm:t>
        <a:bodyPr/>
        <a:lstStyle/>
        <a:p>
          <a:endParaRPr lang="en-US"/>
        </a:p>
      </dgm:t>
    </dgm:pt>
    <dgm:pt modelId="{84868CC2-737D-4360-AF1F-E6AFCF61E219}" type="sibTrans" cxnId="{1A2905FE-B192-4C22-BEE8-E46DC2B0F8C8}">
      <dgm:prSet/>
      <dgm:spPr/>
      <dgm:t>
        <a:bodyPr/>
        <a:lstStyle/>
        <a:p>
          <a:endParaRPr lang="en-US"/>
        </a:p>
      </dgm:t>
    </dgm:pt>
    <dgm:pt modelId="{C52A75AB-5670-486D-984D-9039624F353A}">
      <dgm:prSet/>
      <dgm:spPr/>
      <dgm:t>
        <a:bodyPr/>
        <a:lstStyle/>
        <a:p>
          <a:r>
            <a:rPr lang="en-US" b="0" i="0"/>
            <a:t>• Outputs relevance score based on analysis.</a:t>
          </a:r>
          <a:endParaRPr lang="en-US"/>
        </a:p>
      </dgm:t>
    </dgm:pt>
    <dgm:pt modelId="{31FE033C-2627-49B5-8625-CC72AC98583F}" type="parTrans" cxnId="{186DAC57-F4E8-4A29-8F2F-98CA8351078D}">
      <dgm:prSet/>
      <dgm:spPr/>
      <dgm:t>
        <a:bodyPr/>
        <a:lstStyle/>
        <a:p>
          <a:endParaRPr lang="en-US"/>
        </a:p>
      </dgm:t>
    </dgm:pt>
    <dgm:pt modelId="{60174875-A724-4FE3-AE19-F4964CC717B8}" type="sibTrans" cxnId="{186DAC57-F4E8-4A29-8F2F-98CA8351078D}">
      <dgm:prSet/>
      <dgm:spPr/>
      <dgm:t>
        <a:bodyPr/>
        <a:lstStyle/>
        <a:p>
          <a:endParaRPr lang="en-US"/>
        </a:p>
      </dgm:t>
    </dgm:pt>
    <dgm:pt modelId="{D2CC5E75-01DA-44B4-8D1C-6B4CE35E9030}" type="pres">
      <dgm:prSet presAssocID="{4F531E8A-2AA1-41BB-945F-424278D3EFE9}" presName="root" presStyleCnt="0">
        <dgm:presLayoutVars>
          <dgm:dir/>
          <dgm:resizeHandles val="exact"/>
        </dgm:presLayoutVars>
      </dgm:prSet>
      <dgm:spPr/>
    </dgm:pt>
    <dgm:pt modelId="{3842462A-BE2E-43B7-929E-51794C13B474}" type="pres">
      <dgm:prSet presAssocID="{D5197120-B156-4258-AE11-A8A86F2FE5D5}" presName="compNode" presStyleCnt="0"/>
      <dgm:spPr/>
    </dgm:pt>
    <dgm:pt modelId="{BAE84D7B-F9E0-4746-BA89-F31927B7CF0C}" type="pres">
      <dgm:prSet presAssocID="{D5197120-B156-4258-AE11-A8A86F2FE5D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4ADB14A3-CB33-4758-B9B4-6AA75EE1016F}" type="pres">
      <dgm:prSet presAssocID="{D5197120-B156-4258-AE11-A8A86F2FE5D5}" presName="spaceRect" presStyleCnt="0"/>
      <dgm:spPr/>
    </dgm:pt>
    <dgm:pt modelId="{9A9F06C6-00CA-449C-A803-B749FEB0B3CE}" type="pres">
      <dgm:prSet presAssocID="{D5197120-B156-4258-AE11-A8A86F2FE5D5}" presName="textRect" presStyleLbl="revTx" presStyleIdx="0" presStyleCnt="5">
        <dgm:presLayoutVars>
          <dgm:chMax val="1"/>
          <dgm:chPref val="1"/>
        </dgm:presLayoutVars>
      </dgm:prSet>
      <dgm:spPr/>
    </dgm:pt>
    <dgm:pt modelId="{40B12416-CB5B-4F25-AA3C-1F7CBF62E134}" type="pres">
      <dgm:prSet presAssocID="{821F49E7-3A61-48CD-BD64-BB58CC0EA54E}" presName="sibTrans" presStyleCnt="0"/>
      <dgm:spPr/>
    </dgm:pt>
    <dgm:pt modelId="{E1E5A37E-2AD3-4068-A9A4-16FAF9304357}" type="pres">
      <dgm:prSet presAssocID="{FF254167-A374-4725-AA48-5528889530F9}" presName="compNode" presStyleCnt="0"/>
      <dgm:spPr/>
    </dgm:pt>
    <dgm:pt modelId="{923DBCF0-8545-4102-8065-675666ADD2CE}" type="pres">
      <dgm:prSet presAssocID="{FF254167-A374-4725-AA48-5528889530F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50A20B59-8EA7-4A9F-9663-214FBD55199E}" type="pres">
      <dgm:prSet presAssocID="{FF254167-A374-4725-AA48-5528889530F9}" presName="spaceRect" presStyleCnt="0"/>
      <dgm:spPr/>
    </dgm:pt>
    <dgm:pt modelId="{57FF2CD9-B9C9-4237-9C6D-9B197A99A83E}" type="pres">
      <dgm:prSet presAssocID="{FF254167-A374-4725-AA48-5528889530F9}" presName="textRect" presStyleLbl="revTx" presStyleIdx="1" presStyleCnt="5">
        <dgm:presLayoutVars>
          <dgm:chMax val="1"/>
          <dgm:chPref val="1"/>
        </dgm:presLayoutVars>
      </dgm:prSet>
      <dgm:spPr/>
    </dgm:pt>
    <dgm:pt modelId="{162019CD-1521-4CA7-A53F-DE9FEC56EC4F}" type="pres">
      <dgm:prSet presAssocID="{F6F50FB0-FBB4-479A-B408-C0E7946C0033}" presName="sibTrans" presStyleCnt="0"/>
      <dgm:spPr/>
    </dgm:pt>
    <dgm:pt modelId="{CDE721A6-5C67-47E0-B83E-6052E76B85AD}" type="pres">
      <dgm:prSet presAssocID="{869C2762-3D44-4A78-8114-8B95F3568FD9}" presName="compNode" presStyleCnt="0"/>
      <dgm:spPr/>
    </dgm:pt>
    <dgm:pt modelId="{669D4569-54F4-49FF-A67E-18752C2EA022}" type="pres">
      <dgm:prSet presAssocID="{869C2762-3D44-4A78-8114-8B95F3568FD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s"/>
        </a:ext>
      </dgm:extLst>
    </dgm:pt>
    <dgm:pt modelId="{C4C5433F-602E-41AC-A2C3-21E0FB87C161}" type="pres">
      <dgm:prSet presAssocID="{869C2762-3D44-4A78-8114-8B95F3568FD9}" presName="spaceRect" presStyleCnt="0"/>
      <dgm:spPr/>
    </dgm:pt>
    <dgm:pt modelId="{1C56AA02-0E21-4748-9566-61539DE1DB51}" type="pres">
      <dgm:prSet presAssocID="{869C2762-3D44-4A78-8114-8B95F3568FD9}" presName="textRect" presStyleLbl="revTx" presStyleIdx="2" presStyleCnt="5">
        <dgm:presLayoutVars>
          <dgm:chMax val="1"/>
          <dgm:chPref val="1"/>
        </dgm:presLayoutVars>
      </dgm:prSet>
      <dgm:spPr/>
    </dgm:pt>
    <dgm:pt modelId="{A852802F-5912-4AEC-8E3B-0B9F3A2358DF}" type="pres">
      <dgm:prSet presAssocID="{C3AF72B0-AE33-4ABA-9693-15AD3C754261}" presName="sibTrans" presStyleCnt="0"/>
      <dgm:spPr/>
    </dgm:pt>
    <dgm:pt modelId="{D19FD757-F358-4828-AB8D-057D37C8A0AB}" type="pres">
      <dgm:prSet presAssocID="{0CACDAFD-82E2-41DD-8869-24A550E7590C}" presName="compNode" presStyleCnt="0"/>
      <dgm:spPr/>
    </dgm:pt>
    <dgm:pt modelId="{7D896298-BC8F-43A3-90FE-9CA978523005}" type="pres">
      <dgm:prSet presAssocID="{0CACDAFD-82E2-41DD-8869-24A550E7590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0DF79FBB-088C-4726-B5C3-183330204288}" type="pres">
      <dgm:prSet presAssocID="{0CACDAFD-82E2-41DD-8869-24A550E7590C}" presName="spaceRect" presStyleCnt="0"/>
      <dgm:spPr/>
    </dgm:pt>
    <dgm:pt modelId="{74952011-CC8E-42CD-870A-B92A69F778F6}" type="pres">
      <dgm:prSet presAssocID="{0CACDAFD-82E2-41DD-8869-24A550E7590C}" presName="textRect" presStyleLbl="revTx" presStyleIdx="3" presStyleCnt="5">
        <dgm:presLayoutVars>
          <dgm:chMax val="1"/>
          <dgm:chPref val="1"/>
        </dgm:presLayoutVars>
      </dgm:prSet>
      <dgm:spPr/>
    </dgm:pt>
    <dgm:pt modelId="{BE7B4E2B-FBE4-4953-8843-C6374FEC7139}" type="pres">
      <dgm:prSet presAssocID="{84868CC2-737D-4360-AF1F-E6AFCF61E219}" presName="sibTrans" presStyleCnt="0"/>
      <dgm:spPr/>
    </dgm:pt>
    <dgm:pt modelId="{5CC5675A-AC55-4ABB-A708-B83CFDB91DBE}" type="pres">
      <dgm:prSet presAssocID="{C52A75AB-5670-486D-984D-9039624F353A}" presName="compNode" presStyleCnt="0"/>
      <dgm:spPr/>
    </dgm:pt>
    <dgm:pt modelId="{96D2C4F1-7618-4F82-8234-8EFBAD6F7D7F}" type="pres">
      <dgm:prSet presAssocID="{C52A75AB-5670-486D-984D-9039624F353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E6248E7-C13C-49D3-ABCA-C325E7C91EED}" type="pres">
      <dgm:prSet presAssocID="{C52A75AB-5670-486D-984D-9039624F353A}" presName="spaceRect" presStyleCnt="0"/>
      <dgm:spPr/>
    </dgm:pt>
    <dgm:pt modelId="{FE9BCE33-78CA-4DD1-B9E5-D67432563C50}" type="pres">
      <dgm:prSet presAssocID="{C52A75AB-5670-486D-984D-9039624F353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7F79700-6C56-4D73-8BB4-4DF7B93101B9}" srcId="{4F531E8A-2AA1-41BB-945F-424278D3EFE9}" destId="{FF254167-A374-4725-AA48-5528889530F9}" srcOrd="1" destOrd="0" parTransId="{49AEDE8C-57F6-4017-86C2-4F51097F5E40}" sibTransId="{F6F50FB0-FBB4-479A-B408-C0E7946C0033}"/>
    <dgm:cxn modelId="{61FE1219-91E8-4FC3-B8FD-E86DE003358E}" type="presOf" srcId="{FF254167-A374-4725-AA48-5528889530F9}" destId="{57FF2CD9-B9C9-4237-9C6D-9B197A99A83E}" srcOrd="0" destOrd="0" presId="urn:microsoft.com/office/officeart/2018/2/layout/IconLabelList"/>
    <dgm:cxn modelId="{87FBDB48-5C29-4B90-AAF1-785D16F8513E}" srcId="{4F531E8A-2AA1-41BB-945F-424278D3EFE9}" destId="{869C2762-3D44-4A78-8114-8B95F3568FD9}" srcOrd="2" destOrd="0" parTransId="{DF4E91DB-F6C5-44E1-B754-9741B92038A1}" sibTransId="{C3AF72B0-AE33-4ABA-9693-15AD3C754261}"/>
    <dgm:cxn modelId="{4425844A-A153-4440-A7DB-53A07F964AA0}" type="presOf" srcId="{869C2762-3D44-4A78-8114-8B95F3568FD9}" destId="{1C56AA02-0E21-4748-9566-61539DE1DB51}" srcOrd="0" destOrd="0" presId="urn:microsoft.com/office/officeart/2018/2/layout/IconLabelList"/>
    <dgm:cxn modelId="{348B1B6D-C7AF-4E08-B5A6-B05F4F4AF091}" srcId="{4F531E8A-2AA1-41BB-945F-424278D3EFE9}" destId="{D5197120-B156-4258-AE11-A8A86F2FE5D5}" srcOrd="0" destOrd="0" parTransId="{D8B46BF1-C6FA-4C8A-BDF2-90744B2BFA32}" sibTransId="{821F49E7-3A61-48CD-BD64-BB58CC0EA54E}"/>
    <dgm:cxn modelId="{83B45771-74E1-4759-9130-35896C7A9021}" type="presOf" srcId="{C52A75AB-5670-486D-984D-9039624F353A}" destId="{FE9BCE33-78CA-4DD1-B9E5-D67432563C50}" srcOrd="0" destOrd="0" presId="urn:microsoft.com/office/officeart/2018/2/layout/IconLabelList"/>
    <dgm:cxn modelId="{186DAC57-F4E8-4A29-8F2F-98CA8351078D}" srcId="{4F531E8A-2AA1-41BB-945F-424278D3EFE9}" destId="{C52A75AB-5670-486D-984D-9039624F353A}" srcOrd="4" destOrd="0" parTransId="{31FE033C-2627-49B5-8625-CC72AC98583F}" sibTransId="{60174875-A724-4FE3-AE19-F4964CC717B8}"/>
    <dgm:cxn modelId="{5CDAA48D-8BB6-4007-8BC9-685B242F1A7F}" type="presOf" srcId="{4F531E8A-2AA1-41BB-945F-424278D3EFE9}" destId="{D2CC5E75-01DA-44B4-8D1C-6B4CE35E9030}" srcOrd="0" destOrd="0" presId="urn:microsoft.com/office/officeart/2018/2/layout/IconLabelList"/>
    <dgm:cxn modelId="{2D946894-AAB9-4DD1-B3E7-D46A2E8D8A48}" type="presOf" srcId="{0CACDAFD-82E2-41DD-8869-24A550E7590C}" destId="{74952011-CC8E-42CD-870A-B92A69F778F6}" srcOrd="0" destOrd="0" presId="urn:microsoft.com/office/officeart/2018/2/layout/IconLabelList"/>
    <dgm:cxn modelId="{26DFEDEA-F9DF-45EC-8A64-E8C3F307D645}" type="presOf" srcId="{D5197120-B156-4258-AE11-A8A86F2FE5D5}" destId="{9A9F06C6-00CA-449C-A803-B749FEB0B3CE}" srcOrd="0" destOrd="0" presId="urn:microsoft.com/office/officeart/2018/2/layout/IconLabelList"/>
    <dgm:cxn modelId="{1A2905FE-B192-4C22-BEE8-E46DC2B0F8C8}" srcId="{4F531E8A-2AA1-41BB-945F-424278D3EFE9}" destId="{0CACDAFD-82E2-41DD-8869-24A550E7590C}" srcOrd="3" destOrd="0" parTransId="{E4E7342E-4EB5-40C7-A179-00DA1376CF68}" sibTransId="{84868CC2-737D-4360-AF1F-E6AFCF61E219}"/>
    <dgm:cxn modelId="{6482D251-A90F-4E40-9D15-F9E42F5230C1}" type="presParOf" srcId="{D2CC5E75-01DA-44B4-8D1C-6B4CE35E9030}" destId="{3842462A-BE2E-43B7-929E-51794C13B474}" srcOrd="0" destOrd="0" presId="urn:microsoft.com/office/officeart/2018/2/layout/IconLabelList"/>
    <dgm:cxn modelId="{FF5C838E-630F-4BE5-8557-760D6D294EF6}" type="presParOf" srcId="{3842462A-BE2E-43B7-929E-51794C13B474}" destId="{BAE84D7B-F9E0-4746-BA89-F31927B7CF0C}" srcOrd="0" destOrd="0" presId="urn:microsoft.com/office/officeart/2018/2/layout/IconLabelList"/>
    <dgm:cxn modelId="{BF317BBF-A537-479B-B828-74A254F81905}" type="presParOf" srcId="{3842462A-BE2E-43B7-929E-51794C13B474}" destId="{4ADB14A3-CB33-4758-B9B4-6AA75EE1016F}" srcOrd="1" destOrd="0" presId="urn:microsoft.com/office/officeart/2018/2/layout/IconLabelList"/>
    <dgm:cxn modelId="{FD703F5E-DD11-4C8A-802B-802B760B95A5}" type="presParOf" srcId="{3842462A-BE2E-43B7-929E-51794C13B474}" destId="{9A9F06C6-00CA-449C-A803-B749FEB0B3CE}" srcOrd="2" destOrd="0" presId="urn:microsoft.com/office/officeart/2018/2/layout/IconLabelList"/>
    <dgm:cxn modelId="{B5C37C8B-99F6-4F08-A2F1-A824AB97808F}" type="presParOf" srcId="{D2CC5E75-01DA-44B4-8D1C-6B4CE35E9030}" destId="{40B12416-CB5B-4F25-AA3C-1F7CBF62E134}" srcOrd="1" destOrd="0" presId="urn:microsoft.com/office/officeart/2018/2/layout/IconLabelList"/>
    <dgm:cxn modelId="{A14E7B99-6490-441C-AF5A-75A7BACC5F1F}" type="presParOf" srcId="{D2CC5E75-01DA-44B4-8D1C-6B4CE35E9030}" destId="{E1E5A37E-2AD3-4068-A9A4-16FAF9304357}" srcOrd="2" destOrd="0" presId="urn:microsoft.com/office/officeart/2018/2/layout/IconLabelList"/>
    <dgm:cxn modelId="{2296B234-4327-4220-A3A1-8B560F20324E}" type="presParOf" srcId="{E1E5A37E-2AD3-4068-A9A4-16FAF9304357}" destId="{923DBCF0-8545-4102-8065-675666ADD2CE}" srcOrd="0" destOrd="0" presId="urn:microsoft.com/office/officeart/2018/2/layout/IconLabelList"/>
    <dgm:cxn modelId="{603F85A1-7547-4628-86D1-AAC38F233718}" type="presParOf" srcId="{E1E5A37E-2AD3-4068-A9A4-16FAF9304357}" destId="{50A20B59-8EA7-4A9F-9663-214FBD55199E}" srcOrd="1" destOrd="0" presId="urn:microsoft.com/office/officeart/2018/2/layout/IconLabelList"/>
    <dgm:cxn modelId="{C5B86A8E-A19C-4159-91F3-4B540A2962A8}" type="presParOf" srcId="{E1E5A37E-2AD3-4068-A9A4-16FAF9304357}" destId="{57FF2CD9-B9C9-4237-9C6D-9B197A99A83E}" srcOrd="2" destOrd="0" presId="urn:microsoft.com/office/officeart/2018/2/layout/IconLabelList"/>
    <dgm:cxn modelId="{1248AEA0-DDFA-4991-A7D2-0DA0CF43F3C2}" type="presParOf" srcId="{D2CC5E75-01DA-44B4-8D1C-6B4CE35E9030}" destId="{162019CD-1521-4CA7-A53F-DE9FEC56EC4F}" srcOrd="3" destOrd="0" presId="urn:microsoft.com/office/officeart/2018/2/layout/IconLabelList"/>
    <dgm:cxn modelId="{53BA47F7-FA71-4552-8838-BCC6B8C282E6}" type="presParOf" srcId="{D2CC5E75-01DA-44B4-8D1C-6B4CE35E9030}" destId="{CDE721A6-5C67-47E0-B83E-6052E76B85AD}" srcOrd="4" destOrd="0" presId="urn:microsoft.com/office/officeart/2018/2/layout/IconLabelList"/>
    <dgm:cxn modelId="{FAF430BD-877C-4331-A1B5-0EE5A1D97FDC}" type="presParOf" srcId="{CDE721A6-5C67-47E0-B83E-6052E76B85AD}" destId="{669D4569-54F4-49FF-A67E-18752C2EA022}" srcOrd="0" destOrd="0" presId="urn:microsoft.com/office/officeart/2018/2/layout/IconLabelList"/>
    <dgm:cxn modelId="{528B81F1-8D76-4600-A0A3-B2CFD030CD15}" type="presParOf" srcId="{CDE721A6-5C67-47E0-B83E-6052E76B85AD}" destId="{C4C5433F-602E-41AC-A2C3-21E0FB87C161}" srcOrd="1" destOrd="0" presId="urn:microsoft.com/office/officeart/2018/2/layout/IconLabelList"/>
    <dgm:cxn modelId="{3D13D6BD-39BB-4BD8-AC8A-3AE0938157CB}" type="presParOf" srcId="{CDE721A6-5C67-47E0-B83E-6052E76B85AD}" destId="{1C56AA02-0E21-4748-9566-61539DE1DB51}" srcOrd="2" destOrd="0" presId="urn:microsoft.com/office/officeart/2018/2/layout/IconLabelList"/>
    <dgm:cxn modelId="{686570F6-453D-444C-B24C-5DB9CC0500AE}" type="presParOf" srcId="{D2CC5E75-01DA-44B4-8D1C-6B4CE35E9030}" destId="{A852802F-5912-4AEC-8E3B-0B9F3A2358DF}" srcOrd="5" destOrd="0" presId="urn:microsoft.com/office/officeart/2018/2/layout/IconLabelList"/>
    <dgm:cxn modelId="{9EDF8494-9F43-470B-BE80-C77B86423154}" type="presParOf" srcId="{D2CC5E75-01DA-44B4-8D1C-6B4CE35E9030}" destId="{D19FD757-F358-4828-AB8D-057D37C8A0AB}" srcOrd="6" destOrd="0" presId="urn:microsoft.com/office/officeart/2018/2/layout/IconLabelList"/>
    <dgm:cxn modelId="{FF16E48E-62B6-42E7-AE4F-ED8A749C045B}" type="presParOf" srcId="{D19FD757-F358-4828-AB8D-057D37C8A0AB}" destId="{7D896298-BC8F-43A3-90FE-9CA978523005}" srcOrd="0" destOrd="0" presId="urn:microsoft.com/office/officeart/2018/2/layout/IconLabelList"/>
    <dgm:cxn modelId="{7E1BFD76-41FE-42DA-8384-C909664708F5}" type="presParOf" srcId="{D19FD757-F358-4828-AB8D-057D37C8A0AB}" destId="{0DF79FBB-088C-4726-B5C3-183330204288}" srcOrd="1" destOrd="0" presId="urn:microsoft.com/office/officeart/2018/2/layout/IconLabelList"/>
    <dgm:cxn modelId="{7DC8EB37-0709-4A9E-B69C-5449D570DF59}" type="presParOf" srcId="{D19FD757-F358-4828-AB8D-057D37C8A0AB}" destId="{74952011-CC8E-42CD-870A-B92A69F778F6}" srcOrd="2" destOrd="0" presId="urn:microsoft.com/office/officeart/2018/2/layout/IconLabelList"/>
    <dgm:cxn modelId="{3803F407-4DA1-492F-A0F3-2953715D3D3B}" type="presParOf" srcId="{D2CC5E75-01DA-44B4-8D1C-6B4CE35E9030}" destId="{BE7B4E2B-FBE4-4953-8843-C6374FEC7139}" srcOrd="7" destOrd="0" presId="urn:microsoft.com/office/officeart/2018/2/layout/IconLabelList"/>
    <dgm:cxn modelId="{01310077-6CE3-4E9B-984C-75CF6F224BB9}" type="presParOf" srcId="{D2CC5E75-01DA-44B4-8D1C-6B4CE35E9030}" destId="{5CC5675A-AC55-4ABB-A708-B83CFDB91DBE}" srcOrd="8" destOrd="0" presId="urn:microsoft.com/office/officeart/2018/2/layout/IconLabelList"/>
    <dgm:cxn modelId="{18C59A7D-7A90-477F-9A39-758412117A8A}" type="presParOf" srcId="{5CC5675A-AC55-4ABB-A708-B83CFDB91DBE}" destId="{96D2C4F1-7618-4F82-8234-8EFBAD6F7D7F}" srcOrd="0" destOrd="0" presId="urn:microsoft.com/office/officeart/2018/2/layout/IconLabelList"/>
    <dgm:cxn modelId="{9B3C7FC7-8EC4-4C54-AF17-28B4B3EC5AC8}" type="presParOf" srcId="{5CC5675A-AC55-4ABB-A708-B83CFDB91DBE}" destId="{8E6248E7-C13C-49D3-ABCA-C325E7C91EED}" srcOrd="1" destOrd="0" presId="urn:microsoft.com/office/officeart/2018/2/layout/IconLabelList"/>
    <dgm:cxn modelId="{82F608A0-41AE-476E-8AA4-4463FCABE077}" type="presParOf" srcId="{5CC5675A-AC55-4ABB-A708-B83CFDB91DBE}" destId="{FE9BCE33-78CA-4DD1-B9E5-D67432563C5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B2220B-53CF-48E0-8E27-F4024DD7B640}">
      <dsp:nvSpPr>
        <dsp:cNvPr id="0" name=""/>
        <dsp:cNvSpPr/>
      </dsp:nvSpPr>
      <dsp:spPr>
        <a:xfrm>
          <a:off x="0" y="640"/>
          <a:ext cx="4793456" cy="14986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F7D36D-0435-4546-AA0C-14C818F14992}">
      <dsp:nvSpPr>
        <dsp:cNvPr id="0" name=""/>
        <dsp:cNvSpPr/>
      </dsp:nvSpPr>
      <dsp:spPr>
        <a:xfrm>
          <a:off x="453352" y="337845"/>
          <a:ext cx="824278" cy="824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712519-F969-4736-A4C3-A7DAF3BDAEDD}">
      <dsp:nvSpPr>
        <dsp:cNvPr id="0" name=""/>
        <dsp:cNvSpPr/>
      </dsp:nvSpPr>
      <dsp:spPr>
        <a:xfrm>
          <a:off x="1730984" y="640"/>
          <a:ext cx="3062471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• YouTube is a leading video-sharing platform, hosting diverse content.</a:t>
          </a:r>
          <a:endParaRPr lang="en-US" sz="1600" kern="1200"/>
        </a:p>
      </dsp:txBody>
      <dsp:txXfrm>
        <a:off x="1730984" y="640"/>
        <a:ext cx="3062471" cy="1498687"/>
      </dsp:txXfrm>
    </dsp:sp>
    <dsp:sp modelId="{AC4CDA8E-ED99-419B-BC7A-0ADF5B9DA379}">
      <dsp:nvSpPr>
        <dsp:cNvPr id="0" name=""/>
        <dsp:cNvSpPr/>
      </dsp:nvSpPr>
      <dsp:spPr>
        <a:xfrm>
          <a:off x="0" y="1873999"/>
          <a:ext cx="4793456" cy="14986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1E4388-FE19-4139-9DF8-FF8BAEB6D932}">
      <dsp:nvSpPr>
        <dsp:cNvPr id="0" name=""/>
        <dsp:cNvSpPr/>
      </dsp:nvSpPr>
      <dsp:spPr>
        <a:xfrm>
          <a:off x="453352" y="2211204"/>
          <a:ext cx="824278" cy="824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547F8-67E3-4E99-9CC8-DB1A8670373F}">
      <dsp:nvSpPr>
        <dsp:cNvPr id="0" name=""/>
        <dsp:cNvSpPr/>
      </dsp:nvSpPr>
      <dsp:spPr>
        <a:xfrm>
          <a:off x="1730984" y="1873999"/>
          <a:ext cx="3062471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• Clickbait tactics attract viewers using sensational or misleading titles.</a:t>
          </a:r>
          <a:endParaRPr lang="en-US" sz="1600" kern="1200"/>
        </a:p>
      </dsp:txBody>
      <dsp:txXfrm>
        <a:off x="1730984" y="1873999"/>
        <a:ext cx="3062471" cy="1498687"/>
      </dsp:txXfrm>
    </dsp:sp>
    <dsp:sp modelId="{9A35A3AE-063F-4CCB-85DE-37114D889397}">
      <dsp:nvSpPr>
        <dsp:cNvPr id="0" name=""/>
        <dsp:cNvSpPr/>
      </dsp:nvSpPr>
      <dsp:spPr>
        <a:xfrm>
          <a:off x="0" y="3747359"/>
          <a:ext cx="4793456" cy="149868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CCE4EE-9F9E-4AD4-B8F2-F12EB49234DE}">
      <dsp:nvSpPr>
        <dsp:cNvPr id="0" name=""/>
        <dsp:cNvSpPr/>
      </dsp:nvSpPr>
      <dsp:spPr>
        <a:xfrm>
          <a:off x="453352" y="4084563"/>
          <a:ext cx="824278" cy="824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3F2CA-2ED5-4F0F-8D6A-4F5BC451A163}">
      <dsp:nvSpPr>
        <dsp:cNvPr id="0" name=""/>
        <dsp:cNvSpPr/>
      </dsp:nvSpPr>
      <dsp:spPr>
        <a:xfrm>
          <a:off x="1730984" y="3747359"/>
          <a:ext cx="3062471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• The aim of this project is to analyze titles, thumbnails, and their correlation to the video content.</a:t>
          </a:r>
          <a:endParaRPr lang="en-US" sz="1600" kern="1200"/>
        </a:p>
      </dsp:txBody>
      <dsp:txXfrm>
        <a:off x="1730984" y="3747359"/>
        <a:ext cx="3062471" cy="14986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4A453F-51A1-474C-8EDD-FE5D642E0A6B}">
      <dsp:nvSpPr>
        <dsp:cNvPr id="0" name=""/>
        <dsp:cNvSpPr/>
      </dsp:nvSpPr>
      <dsp:spPr>
        <a:xfrm>
          <a:off x="0" y="640"/>
          <a:ext cx="4793456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55782D-8BDC-4FC6-A4E0-C899DC0BAADC}">
      <dsp:nvSpPr>
        <dsp:cNvPr id="0" name=""/>
        <dsp:cNvSpPr/>
      </dsp:nvSpPr>
      <dsp:spPr>
        <a:xfrm>
          <a:off x="453352" y="337845"/>
          <a:ext cx="824278" cy="824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51B592-36FA-4AB1-B658-AA52BDB52E13}">
      <dsp:nvSpPr>
        <dsp:cNvPr id="0" name=""/>
        <dsp:cNvSpPr/>
      </dsp:nvSpPr>
      <dsp:spPr>
        <a:xfrm>
          <a:off x="1730984" y="640"/>
          <a:ext cx="3062471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Many creators use exaggerated titles and thumbnails to drive traffic.</a:t>
          </a:r>
        </a:p>
      </dsp:txBody>
      <dsp:txXfrm>
        <a:off x="1730984" y="640"/>
        <a:ext cx="3062471" cy="1498687"/>
      </dsp:txXfrm>
    </dsp:sp>
    <dsp:sp modelId="{EE495DC9-C05B-448B-90F5-F93ED26F3221}">
      <dsp:nvSpPr>
        <dsp:cNvPr id="0" name=""/>
        <dsp:cNvSpPr/>
      </dsp:nvSpPr>
      <dsp:spPr>
        <a:xfrm>
          <a:off x="0" y="1873999"/>
          <a:ext cx="4793456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16928A-F3D3-4A39-A292-2D07A7B7DAC5}">
      <dsp:nvSpPr>
        <dsp:cNvPr id="0" name=""/>
        <dsp:cNvSpPr/>
      </dsp:nvSpPr>
      <dsp:spPr>
        <a:xfrm>
          <a:off x="453352" y="2211204"/>
          <a:ext cx="824278" cy="824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B37CFB-2AC6-434B-8335-980EC07F325C}">
      <dsp:nvSpPr>
        <dsp:cNvPr id="0" name=""/>
        <dsp:cNvSpPr/>
      </dsp:nvSpPr>
      <dsp:spPr>
        <a:xfrm>
          <a:off x="1730984" y="1873999"/>
          <a:ext cx="3062471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This creates a gap in trust between creators and audiences.</a:t>
          </a:r>
        </a:p>
      </dsp:txBody>
      <dsp:txXfrm>
        <a:off x="1730984" y="1873999"/>
        <a:ext cx="3062471" cy="1498687"/>
      </dsp:txXfrm>
    </dsp:sp>
    <dsp:sp modelId="{D79119C1-8E8B-4260-93E7-E79801BB5651}">
      <dsp:nvSpPr>
        <dsp:cNvPr id="0" name=""/>
        <dsp:cNvSpPr/>
      </dsp:nvSpPr>
      <dsp:spPr>
        <a:xfrm>
          <a:off x="0" y="3747359"/>
          <a:ext cx="4793456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9F70B6-8B27-4D35-A807-442524EEAD92}">
      <dsp:nvSpPr>
        <dsp:cNvPr id="0" name=""/>
        <dsp:cNvSpPr/>
      </dsp:nvSpPr>
      <dsp:spPr>
        <a:xfrm>
          <a:off x="453352" y="4084563"/>
          <a:ext cx="824278" cy="824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4A100-432B-4F72-89E5-2186F98267ED}">
      <dsp:nvSpPr>
        <dsp:cNvPr id="0" name=""/>
        <dsp:cNvSpPr/>
      </dsp:nvSpPr>
      <dsp:spPr>
        <a:xfrm>
          <a:off x="1730984" y="3747359"/>
          <a:ext cx="3062471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The project aims to identify patterns and assess the authenticity of clickbait content.</a:t>
          </a:r>
        </a:p>
      </dsp:txBody>
      <dsp:txXfrm>
        <a:off x="1730984" y="3747359"/>
        <a:ext cx="3062471" cy="14986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586858-9C5B-4F73-AC41-E556E8E12DB5}">
      <dsp:nvSpPr>
        <dsp:cNvPr id="0" name=""/>
        <dsp:cNvSpPr/>
      </dsp:nvSpPr>
      <dsp:spPr>
        <a:xfrm>
          <a:off x="0" y="619583"/>
          <a:ext cx="4793456" cy="1291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Studies show that clickbait increases engagement but erodes credibility.</a:t>
          </a:r>
        </a:p>
      </dsp:txBody>
      <dsp:txXfrm>
        <a:off x="63055" y="682638"/>
        <a:ext cx="4667346" cy="1165570"/>
      </dsp:txXfrm>
    </dsp:sp>
    <dsp:sp modelId="{2822CFAF-0D83-405B-BFDE-FD44D06A6FB4}">
      <dsp:nvSpPr>
        <dsp:cNvPr id="0" name=""/>
        <dsp:cNvSpPr/>
      </dsp:nvSpPr>
      <dsp:spPr>
        <a:xfrm>
          <a:off x="0" y="1977503"/>
          <a:ext cx="4793456" cy="1291680"/>
        </a:xfrm>
        <a:prstGeom prst="roundRect">
          <a:avLst/>
        </a:prstGeom>
        <a:solidFill>
          <a:schemeClr val="accent5">
            <a:hueOff val="1219212"/>
            <a:satOff val="-9721"/>
            <a:lumOff val="-73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Techniques include emotional triggers, questions, and listicles.</a:t>
          </a:r>
        </a:p>
      </dsp:txBody>
      <dsp:txXfrm>
        <a:off x="63055" y="2040558"/>
        <a:ext cx="4667346" cy="1165570"/>
      </dsp:txXfrm>
    </dsp:sp>
    <dsp:sp modelId="{AB977D48-11D2-466D-9ABB-8C34A2A43B5B}">
      <dsp:nvSpPr>
        <dsp:cNvPr id="0" name=""/>
        <dsp:cNvSpPr/>
      </dsp:nvSpPr>
      <dsp:spPr>
        <a:xfrm>
          <a:off x="0" y="3335423"/>
          <a:ext cx="4793456" cy="1291680"/>
        </a:xfrm>
        <a:prstGeom prst="roundRect">
          <a:avLst/>
        </a:prstGeom>
        <a:solidFill>
          <a:schemeClr val="accent5">
            <a:hueOff val="2438425"/>
            <a:satOff val="-19443"/>
            <a:lumOff val="-1470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Research suggests audience preference for authentic over exaggerated content.</a:t>
          </a:r>
        </a:p>
      </dsp:txBody>
      <dsp:txXfrm>
        <a:off x="63055" y="3398478"/>
        <a:ext cx="4667346" cy="11655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DD9274-AAF8-4E55-B630-5AAE9C419EFD}">
      <dsp:nvSpPr>
        <dsp:cNvPr id="0" name=""/>
        <dsp:cNvSpPr/>
      </dsp:nvSpPr>
      <dsp:spPr>
        <a:xfrm>
          <a:off x="0" y="852586"/>
          <a:ext cx="4793456" cy="15740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06B15B-9BB7-469F-93E4-826B25546435}">
      <dsp:nvSpPr>
        <dsp:cNvPr id="0" name=""/>
        <dsp:cNvSpPr/>
      </dsp:nvSpPr>
      <dsp:spPr>
        <a:xfrm>
          <a:off x="476136" y="1206738"/>
          <a:ext cx="865703" cy="865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E346EA-B9D2-4516-B6A7-3F1C578E68B7}">
      <dsp:nvSpPr>
        <dsp:cNvPr id="0" name=""/>
        <dsp:cNvSpPr/>
      </dsp:nvSpPr>
      <dsp:spPr>
        <a:xfrm>
          <a:off x="1817977" y="852586"/>
          <a:ext cx="2975478" cy="1574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582" tIns="166582" rIns="166582" bIns="16658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Thumbnail analysis and text sentiment detection are widely researched areas.</a:t>
          </a:r>
        </a:p>
      </dsp:txBody>
      <dsp:txXfrm>
        <a:off x="1817977" y="852586"/>
        <a:ext cx="2975478" cy="1574006"/>
      </dsp:txXfrm>
    </dsp:sp>
    <dsp:sp modelId="{4A056AE2-2DDB-41F4-87AD-BB79BFFF2796}">
      <dsp:nvSpPr>
        <dsp:cNvPr id="0" name=""/>
        <dsp:cNvSpPr/>
      </dsp:nvSpPr>
      <dsp:spPr>
        <a:xfrm>
          <a:off x="0" y="2820094"/>
          <a:ext cx="4793456" cy="15740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43CC2D-48BC-4367-843B-F84F634831F4}">
      <dsp:nvSpPr>
        <dsp:cNvPr id="0" name=""/>
        <dsp:cNvSpPr/>
      </dsp:nvSpPr>
      <dsp:spPr>
        <a:xfrm>
          <a:off x="476136" y="3174245"/>
          <a:ext cx="865703" cy="8657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58388B-08BB-4232-96CA-4B2303D56AE2}">
      <dsp:nvSpPr>
        <dsp:cNvPr id="0" name=""/>
        <dsp:cNvSpPr/>
      </dsp:nvSpPr>
      <dsp:spPr>
        <a:xfrm>
          <a:off x="1817977" y="2820094"/>
          <a:ext cx="2975478" cy="1574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582" tIns="166582" rIns="166582" bIns="16658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Machine learning models have been used to detect clickbait based on title patterns.</a:t>
          </a:r>
        </a:p>
      </dsp:txBody>
      <dsp:txXfrm>
        <a:off x="1817977" y="2820094"/>
        <a:ext cx="2975478" cy="15740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4E784-597B-42C9-9F21-0B628C4BED6E}">
      <dsp:nvSpPr>
        <dsp:cNvPr id="0" name=""/>
        <dsp:cNvSpPr/>
      </dsp:nvSpPr>
      <dsp:spPr>
        <a:xfrm>
          <a:off x="0" y="417"/>
          <a:ext cx="7219037" cy="97767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B47C22-2673-4322-997C-4120EF9D2616}">
      <dsp:nvSpPr>
        <dsp:cNvPr id="0" name=""/>
        <dsp:cNvSpPr/>
      </dsp:nvSpPr>
      <dsp:spPr>
        <a:xfrm>
          <a:off x="295745" y="220393"/>
          <a:ext cx="537718" cy="5377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A97CB-573A-4DDD-95F9-4A3781FE8D3E}">
      <dsp:nvSpPr>
        <dsp:cNvPr id="0" name=""/>
        <dsp:cNvSpPr/>
      </dsp:nvSpPr>
      <dsp:spPr>
        <a:xfrm>
          <a:off x="1129209" y="417"/>
          <a:ext cx="6089827" cy="977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70" tIns="103470" rIns="103470" bIns="10347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To develop a tool that analyzes YouTube titles and thumbnails for clickbait detection.</a:t>
          </a:r>
        </a:p>
      </dsp:txBody>
      <dsp:txXfrm>
        <a:off x="1129209" y="417"/>
        <a:ext cx="6089827" cy="977670"/>
      </dsp:txXfrm>
    </dsp:sp>
    <dsp:sp modelId="{FD4980A0-709B-4339-9D2A-360E88579752}">
      <dsp:nvSpPr>
        <dsp:cNvPr id="0" name=""/>
        <dsp:cNvSpPr/>
      </dsp:nvSpPr>
      <dsp:spPr>
        <a:xfrm>
          <a:off x="0" y="1222506"/>
          <a:ext cx="7219037" cy="97767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1D7BAA-18D7-48AF-99BD-EC9AE86F7378}">
      <dsp:nvSpPr>
        <dsp:cNvPr id="0" name=""/>
        <dsp:cNvSpPr/>
      </dsp:nvSpPr>
      <dsp:spPr>
        <a:xfrm>
          <a:off x="295745" y="1442482"/>
          <a:ext cx="537718" cy="5377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54684A-81FF-409E-A1D6-774DC721493A}">
      <dsp:nvSpPr>
        <dsp:cNvPr id="0" name=""/>
        <dsp:cNvSpPr/>
      </dsp:nvSpPr>
      <dsp:spPr>
        <a:xfrm>
          <a:off x="1129209" y="1222506"/>
          <a:ext cx="6089827" cy="977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70" tIns="103470" rIns="103470" bIns="10347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To provide a quantitative measure of thumbnail relevance to content.</a:t>
          </a:r>
        </a:p>
      </dsp:txBody>
      <dsp:txXfrm>
        <a:off x="1129209" y="1222506"/>
        <a:ext cx="6089827" cy="977670"/>
      </dsp:txXfrm>
    </dsp:sp>
    <dsp:sp modelId="{D992F100-10D3-4D67-923F-050D7BA47625}">
      <dsp:nvSpPr>
        <dsp:cNvPr id="0" name=""/>
        <dsp:cNvSpPr/>
      </dsp:nvSpPr>
      <dsp:spPr>
        <a:xfrm>
          <a:off x="0" y="2444594"/>
          <a:ext cx="7219037" cy="97767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B555BD-09B0-4F66-AA5B-2451903F62E4}">
      <dsp:nvSpPr>
        <dsp:cNvPr id="0" name=""/>
        <dsp:cNvSpPr/>
      </dsp:nvSpPr>
      <dsp:spPr>
        <a:xfrm>
          <a:off x="295745" y="2664570"/>
          <a:ext cx="537718" cy="5377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E235BF-B638-4D5E-B3F7-CCEAACDBC389}">
      <dsp:nvSpPr>
        <dsp:cNvPr id="0" name=""/>
        <dsp:cNvSpPr/>
      </dsp:nvSpPr>
      <dsp:spPr>
        <a:xfrm>
          <a:off x="1129209" y="2444594"/>
          <a:ext cx="6089827" cy="977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70" tIns="103470" rIns="103470" bIns="10347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To study patterns in clickbait titles.</a:t>
          </a:r>
        </a:p>
      </dsp:txBody>
      <dsp:txXfrm>
        <a:off x="1129209" y="2444594"/>
        <a:ext cx="6089827" cy="9776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4A4B7-6FAF-4D1B-9605-A858B556B4A9}">
      <dsp:nvSpPr>
        <dsp:cNvPr id="0" name=""/>
        <dsp:cNvSpPr/>
      </dsp:nvSpPr>
      <dsp:spPr>
        <a:xfrm>
          <a:off x="0" y="640"/>
          <a:ext cx="4793456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BF2849-4FA6-45EA-8589-867CC12CE69F}">
      <dsp:nvSpPr>
        <dsp:cNvPr id="0" name=""/>
        <dsp:cNvSpPr/>
      </dsp:nvSpPr>
      <dsp:spPr>
        <a:xfrm>
          <a:off x="453352" y="337845"/>
          <a:ext cx="824278" cy="824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E4330-AED9-4AD1-98D5-1DACBFCD3736}">
      <dsp:nvSpPr>
        <dsp:cNvPr id="0" name=""/>
        <dsp:cNvSpPr/>
      </dsp:nvSpPr>
      <dsp:spPr>
        <a:xfrm>
          <a:off x="1730984" y="640"/>
          <a:ext cx="3062471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• Data Collection: Video titles and thumbnails using YouTube API and yt-dlp.</a:t>
          </a:r>
          <a:endParaRPr lang="en-US" sz="1700" kern="1200"/>
        </a:p>
      </dsp:txBody>
      <dsp:txXfrm>
        <a:off x="1730984" y="640"/>
        <a:ext cx="3062471" cy="1498687"/>
      </dsp:txXfrm>
    </dsp:sp>
    <dsp:sp modelId="{A80EFF07-1A92-4939-8869-4C6E52196E11}">
      <dsp:nvSpPr>
        <dsp:cNvPr id="0" name=""/>
        <dsp:cNvSpPr/>
      </dsp:nvSpPr>
      <dsp:spPr>
        <a:xfrm>
          <a:off x="0" y="1873999"/>
          <a:ext cx="4793456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7B5D49-D56B-45E3-B868-99C93E4DCD04}">
      <dsp:nvSpPr>
        <dsp:cNvPr id="0" name=""/>
        <dsp:cNvSpPr/>
      </dsp:nvSpPr>
      <dsp:spPr>
        <a:xfrm>
          <a:off x="453352" y="2211204"/>
          <a:ext cx="824278" cy="824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8A1100-0D3E-4A62-87FC-857BE8FB0053}">
      <dsp:nvSpPr>
        <dsp:cNvPr id="0" name=""/>
        <dsp:cNvSpPr/>
      </dsp:nvSpPr>
      <dsp:spPr>
        <a:xfrm>
          <a:off x="1730984" y="1873999"/>
          <a:ext cx="3062471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• Processing: Thumbnail extraction and text analysis using OpenCV and NLP.</a:t>
          </a:r>
          <a:endParaRPr lang="en-US" sz="1700" kern="1200"/>
        </a:p>
      </dsp:txBody>
      <dsp:txXfrm>
        <a:off x="1730984" y="1873999"/>
        <a:ext cx="3062471" cy="1498687"/>
      </dsp:txXfrm>
    </dsp:sp>
    <dsp:sp modelId="{20AAF735-825D-4221-8CF8-00E34837DE8F}">
      <dsp:nvSpPr>
        <dsp:cNvPr id="0" name=""/>
        <dsp:cNvSpPr/>
      </dsp:nvSpPr>
      <dsp:spPr>
        <a:xfrm>
          <a:off x="0" y="3747359"/>
          <a:ext cx="4793456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B928FB-CF91-42E8-85E3-5E84EA0DBDA6}">
      <dsp:nvSpPr>
        <dsp:cNvPr id="0" name=""/>
        <dsp:cNvSpPr/>
      </dsp:nvSpPr>
      <dsp:spPr>
        <a:xfrm>
          <a:off x="453352" y="4084563"/>
          <a:ext cx="824278" cy="824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80239-4F3B-41BD-9D32-364C74110FD3}">
      <dsp:nvSpPr>
        <dsp:cNvPr id="0" name=""/>
        <dsp:cNvSpPr/>
      </dsp:nvSpPr>
      <dsp:spPr>
        <a:xfrm>
          <a:off x="1730984" y="3747359"/>
          <a:ext cx="3062471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• Output: Assessment of title and thumbnail relevance.</a:t>
          </a:r>
          <a:endParaRPr lang="en-US" sz="1700" kern="1200"/>
        </a:p>
      </dsp:txBody>
      <dsp:txXfrm>
        <a:off x="1730984" y="3747359"/>
        <a:ext cx="3062471" cy="149868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84D7B-F9E0-4746-BA89-F31927B7CF0C}">
      <dsp:nvSpPr>
        <dsp:cNvPr id="0" name=""/>
        <dsp:cNvSpPr/>
      </dsp:nvSpPr>
      <dsp:spPr>
        <a:xfrm>
          <a:off x="350534" y="1047039"/>
          <a:ext cx="569531" cy="5695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F06C6-00CA-449C-A803-B749FEB0B3CE}">
      <dsp:nvSpPr>
        <dsp:cNvPr id="0" name=""/>
        <dsp:cNvSpPr/>
      </dsp:nvSpPr>
      <dsp:spPr>
        <a:xfrm>
          <a:off x="2487" y="1821932"/>
          <a:ext cx="1265625" cy="553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• Core Components:</a:t>
          </a:r>
          <a:endParaRPr lang="en-US" sz="1100" kern="1200"/>
        </a:p>
      </dsp:txBody>
      <dsp:txXfrm>
        <a:off x="2487" y="1821932"/>
        <a:ext cx="1265625" cy="553710"/>
      </dsp:txXfrm>
    </dsp:sp>
    <dsp:sp modelId="{923DBCF0-8545-4102-8065-675666ADD2CE}">
      <dsp:nvSpPr>
        <dsp:cNvPr id="0" name=""/>
        <dsp:cNvSpPr/>
      </dsp:nvSpPr>
      <dsp:spPr>
        <a:xfrm>
          <a:off x="1837643" y="1047039"/>
          <a:ext cx="569531" cy="5695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FF2CD9-B9C9-4237-9C6D-9B197A99A83E}">
      <dsp:nvSpPr>
        <dsp:cNvPr id="0" name=""/>
        <dsp:cNvSpPr/>
      </dsp:nvSpPr>
      <dsp:spPr>
        <a:xfrm>
          <a:off x="1489596" y="1821932"/>
          <a:ext cx="1265625" cy="553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- Downloading videos: Uses yt-dlp for fetching videos from YouTube.</a:t>
          </a:r>
          <a:endParaRPr lang="en-US" sz="1100" kern="1200"/>
        </a:p>
      </dsp:txBody>
      <dsp:txXfrm>
        <a:off x="1489596" y="1821932"/>
        <a:ext cx="1265625" cy="553710"/>
      </dsp:txXfrm>
    </dsp:sp>
    <dsp:sp modelId="{669D4569-54F4-49FF-A67E-18752C2EA022}">
      <dsp:nvSpPr>
        <dsp:cNvPr id="0" name=""/>
        <dsp:cNvSpPr/>
      </dsp:nvSpPr>
      <dsp:spPr>
        <a:xfrm>
          <a:off x="3324752" y="1047039"/>
          <a:ext cx="569531" cy="5695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6AA02-0E21-4748-9566-61539DE1DB51}">
      <dsp:nvSpPr>
        <dsp:cNvPr id="0" name=""/>
        <dsp:cNvSpPr/>
      </dsp:nvSpPr>
      <dsp:spPr>
        <a:xfrm>
          <a:off x="2976706" y="1821932"/>
          <a:ext cx="1265625" cy="553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- Thumbnail extraction: Uses OpenCV to capture the first frame of videos.</a:t>
          </a:r>
          <a:endParaRPr lang="en-US" sz="1100" kern="1200"/>
        </a:p>
      </dsp:txBody>
      <dsp:txXfrm>
        <a:off x="2976706" y="1821932"/>
        <a:ext cx="1265625" cy="553710"/>
      </dsp:txXfrm>
    </dsp:sp>
    <dsp:sp modelId="{7D896298-BC8F-43A3-90FE-9CA978523005}">
      <dsp:nvSpPr>
        <dsp:cNvPr id="0" name=""/>
        <dsp:cNvSpPr/>
      </dsp:nvSpPr>
      <dsp:spPr>
        <a:xfrm>
          <a:off x="4811862" y="1047039"/>
          <a:ext cx="569531" cy="5695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952011-CC8E-42CD-870A-B92A69F778F6}">
      <dsp:nvSpPr>
        <dsp:cNvPr id="0" name=""/>
        <dsp:cNvSpPr/>
      </dsp:nvSpPr>
      <dsp:spPr>
        <a:xfrm>
          <a:off x="4463815" y="1821932"/>
          <a:ext cx="1265625" cy="553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- Text and thumbnail analysis: Analyzes content relevance using text processing and grayscale mean.</a:t>
          </a:r>
          <a:endParaRPr lang="en-US" sz="1100" kern="1200"/>
        </a:p>
      </dsp:txBody>
      <dsp:txXfrm>
        <a:off x="4463815" y="1821932"/>
        <a:ext cx="1265625" cy="553710"/>
      </dsp:txXfrm>
    </dsp:sp>
    <dsp:sp modelId="{96D2C4F1-7618-4F82-8234-8EFBAD6F7D7F}">
      <dsp:nvSpPr>
        <dsp:cNvPr id="0" name=""/>
        <dsp:cNvSpPr/>
      </dsp:nvSpPr>
      <dsp:spPr>
        <a:xfrm>
          <a:off x="6298971" y="1047039"/>
          <a:ext cx="569531" cy="56953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9BCE33-78CA-4DD1-B9E5-D67432563C50}">
      <dsp:nvSpPr>
        <dsp:cNvPr id="0" name=""/>
        <dsp:cNvSpPr/>
      </dsp:nvSpPr>
      <dsp:spPr>
        <a:xfrm>
          <a:off x="5950924" y="1821932"/>
          <a:ext cx="1265625" cy="553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• Outputs relevance score based on analysis.</a:t>
          </a:r>
          <a:endParaRPr lang="en-US" sz="1100" kern="1200"/>
        </a:p>
      </dsp:txBody>
      <dsp:txXfrm>
        <a:off x="5950924" y="1821932"/>
        <a:ext cx="1265625" cy="553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5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94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35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1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49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76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94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6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4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6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7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9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56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0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8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0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65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3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2233036" y="1913001"/>
            <a:ext cx="3299407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16" name="Picture 15" descr="A stock chart with orange graphs and numbers">
            <a:extLst>
              <a:ext uri="{FF2B5EF4-FFF2-40B4-BE49-F238E27FC236}">
                <a16:creationId xmlns:a16="http://schemas.microsoft.com/office/drawing/2014/main" id="{09B5769D-23F1-6EAA-16FE-0A42B11F6B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845" r="22361"/>
          <a:stretch/>
        </p:blipFill>
        <p:spPr>
          <a:xfrm>
            <a:off x="317502" y="402166"/>
            <a:ext cx="3699714" cy="6053670"/>
          </a:xfrm>
          <a:custGeom>
            <a:avLst/>
            <a:gdLst/>
            <a:ahLst/>
            <a:cxnLst/>
            <a:rect l="l" t="t" r="r" b="b"/>
            <a:pathLst>
              <a:path w="4932951" h="6053670">
                <a:moveTo>
                  <a:pt x="0" y="0"/>
                </a:moveTo>
                <a:lnTo>
                  <a:pt x="3678393" y="0"/>
                </a:lnTo>
                <a:lnTo>
                  <a:pt x="4478865" y="0"/>
                </a:lnTo>
                <a:lnTo>
                  <a:pt x="4931853" y="0"/>
                </a:lnTo>
                <a:lnTo>
                  <a:pt x="4908487" y="137419"/>
                </a:lnTo>
                <a:lnTo>
                  <a:pt x="4886218" y="274232"/>
                </a:lnTo>
                <a:lnTo>
                  <a:pt x="4864421" y="411650"/>
                </a:lnTo>
                <a:lnTo>
                  <a:pt x="4845759" y="549673"/>
                </a:lnTo>
                <a:lnTo>
                  <a:pt x="4826941" y="687092"/>
                </a:lnTo>
                <a:lnTo>
                  <a:pt x="4809377" y="825115"/>
                </a:lnTo>
                <a:lnTo>
                  <a:pt x="4794322" y="961323"/>
                </a:lnTo>
                <a:lnTo>
                  <a:pt x="4780052" y="1099347"/>
                </a:lnTo>
                <a:lnTo>
                  <a:pt x="4767035" y="1236765"/>
                </a:lnTo>
                <a:lnTo>
                  <a:pt x="4755744" y="1371761"/>
                </a:lnTo>
                <a:lnTo>
                  <a:pt x="4744453" y="1508574"/>
                </a:lnTo>
                <a:lnTo>
                  <a:pt x="4735044" y="1643572"/>
                </a:lnTo>
                <a:lnTo>
                  <a:pt x="4727674" y="1778568"/>
                </a:lnTo>
                <a:lnTo>
                  <a:pt x="4719990" y="1912960"/>
                </a:lnTo>
                <a:lnTo>
                  <a:pt x="4713560" y="2046141"/>
                </a:lnTo>
                <a:lnTo>
                  <a:pt x="4709012" y="2178111"/>
                </a:lnTo>
                <a:lnTo>
                  <a:pt x="4705092" y="2310081"/>
                </a:lnTo>
                <a:lnTo>
                  <a:pt x="4701328" y="2440840"/>
                </a:lnTo>
                <a:lnTo>
                  <a:pt x="4699603" y="2569783"/>
                </a:lnTo>
                <a:lnTo>
                  <a:pt x="4697721" y="2698726"/>
                </a:lnTo>
                <a:lnTo>
                  <a:pt x="4696780" y="2825853"/>
                </a:lnTo>
                <a:lnTo>
                  <a:pt x="4697721" y="2951770"/>
                </a:lnTo>
                <a:lnTo>
                  <a:pt x="4697721" y="3076475"/>
                </a:lnTo>
                <a:lnTo>
                  <a:pt x="4699603" y="3199970"/>
                </a:lnTo>
                <a:lnTo>
                  <a:pt x="4702426" y="3321043"/>
                </a:lnTo>
                <a:lnTo>
                  <a:pt x="4705092" y="3440906"/>
                </a:lnTo>
                <a:lnTo>
                  <a:pt x="4708071" y="3558347"/>
                </a:lnTo>
                <a:lnTo>
                  <a:pt x="4712619" y="3675183"/>
                </a:lnTo>
                <a:lnTo>
                  <a:pt x="4717480" y="3790203"/>
                </a:lnTo>
                <a:lnTo>
                  <a:pt x="4721871" y="3902801"/>
                </a:lnTo>
                <a:lnTo>
                  <a:pt x="4734260" y="4122549"/>
                </a:lnTo>
                <a:lnTo>
                  <a:pt x="4747433" y="4333217"/>
                </a:lnTo>
                <a:lnTo>
                  <a:pt x="4761233" y="4535409"/>
                </a:lnTo>
                <a:lnTo>
                  <a:pt x="4776445" y="4726705"/>
                </a:lnTo>
                <a:lnTo>
                  <a:pt x="4792283" y="4909526"/>
                </a:lnTo>
                <a:lnTo>
                  <a:pt x="4809377" y="5079029"/>
                </a:lnTo>
                <a:lnTo>
                  <a:pt x="4826157" y="5238240"/>
                </a:lnTo>
                <a:lnTo>
                  <a:pt x="4842936" y="5384739"/>
                </a:lnTo>
                <a:lnTo>
                  <a:pt x="4858775" y="5519131"/>
                </a:lnTo>
                <a:lnTo>
                  <a:pt x="4873830" y="5638388"/>
                </a:lnTo>
                <a:lnTo>
                  <a:pt x="4888100" y="5746143"/>
                </a:lnTo>
                <a:lnTo>
                  <a:pt x="4900019" y="5836948"/>
                </a:lnTo>
                <a:lnTo>
                  <a:pt x="4911310" y="5913225"/>
                </a:lnTo>
                <a:lnTo>
                  <a:pt x="4927462" y="6017953"/>
                </a:lnTo>
                <a:lnTo>
                  <a:pt x="4932951" y="6053670"/>
                </a:lnTo>
                <a:lnTo>
                  <a:pt x="4478865" y="6053670"/>
                </a:lnTo>
                <a:lnTo>
                  <a:pt x="3683097" y="6053670"/>
                </a:lnTo>
                <a:lnTo>
                  <a:pt x="0" y="6053670"/>
                </a:lnTo>
                <a:close/>
              </a:path>
            </a:pathLst>
          </a:custGeom>
        </p:spPr>
      </p:pic>
      <p:sp>
        <p:nvSpPr>
          <p:cNvPr id="23" name="Freeform 5">
            <a:extLst>
              <a:ext uri="{FF2B5EF4-FFF2-40B4-BE49-F238E27FC236}">
                <a16:creationId xmlns:a16="http://schemas.microsoft.com/office/drawing/2014/main" id="{1AD5EB79-7F9A-4BBC-92A5-188382CBA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1295" y="1241266"/>
            <a:ext cx="4071414" cy="31537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/>
              <a:t>Clickbait YouTube Videos: An Analytical Approach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575" y="4602750"/>
            <a:ext cx="4071414" cy="138851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  Project by: ANURAG </a:t>
            </a:r>
            <a:r>
              <a:rPr lang="en-US" dirty="0" err="1"/>
              <a:t>KAUSHIk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B8A17F-DC3A-4D9A-AA53-9BFB894CD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0488BA-180E-40D8-8350-4B1791795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wavelength on black background">
            <a:extLst>
              <a:ext uri="{FF2B5EF4-FFF2-40B4-BE49-F238E27FC236}">
                <a16:creationId xmlns:a16="http://schemas.microsoft.com/office/drawing/2014/main" id="{C532DC62-EAC4-E332-180C-51FADE36180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19095" r="4573" b="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5" y="2603500"/>
            <a:ext cx="6619244" cy="34163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• The system successfully analyzed:</a:t>
            </a:r>
          </a:p>
          <a:p>
            <a:r>
              <a:rPr lang="en-US">
                <a:solidFill>
                  <a:schemeClr val="tx1"/>
                </a:solidFill>
              </a:rPr>
              <a:t>  - Relevance of thumbnails to video titles.</a:t>
            </a:r>
          </a:p>
          <a:p>
            <a:r>
              <a:rPr lang="en-US">
                <a:solidFill>
                  <a:schemeClr val="tx1"/>
                </a:solidFill>
              </a:rPr>
              <a:t>  - Keyword patterns in clickbait titles.</a:t>
            </a:r>
          </a:p>
          <a:p>
            <a:r>
              <a:rPr lang="en-US">
                <a:solidFill>
                  <a:schemeClr val="tx1"/>
                </a:solidFill>
              </a:rPr>
              <a:t>• Observations:</a:t>
            </a:r>
          </a:p>
          <a:p>
            <a:r>
              <a:rPr lang="en-US">
                <a:solidFill>
                  <a:schemeClr val="tx1"/>
                </a:solidFill>
              </a:rPr>
              <a:t>  - Clickbait titles often include sensational words like 'shocking' and 'unbelievable.'</a:t>
            </a:r>
          </a:p>
          <a:p>
            <a:r>
              <a:rPr lang="en-US">
                <a:solidFill>
                  <a:schemeClr val="tx1"/>
                </a:solidFill>
              </a:rPr>
              <a:t>  - Irrelevant thumbnails frequently appear in videos with exaggerated claims.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r>
              <a:rPr lang="en-US" sz="2700">
                <a:solidFill>
                  <a:srgbClr val="EBEBEB"/>
                </a:solidFill>
              </a:rPr>
              <a:t>Introduction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9C30E0-79FC-A434-6D19-A20E3EFBF7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5250582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rgbClr val="EBEBEB"/>
                </a:solidFill>
              </a:rPr>
              <a:t>Problem Statement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51607141-020F-906D-E9D5-00C8A19FA3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7003884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Literature                  Survey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8B931F-B3F1-98AB-1913-636CF44D17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3769389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Literature Survey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75FC0E-9A06-41FD-81BE-D2BC041417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9893308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Objectives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B58B6C4C-9374-B3B5-CB0B-6D7D730160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4156511"/>
              </p:ext>
            </p:extLst>
          </p:nvPr>
        </p:nvGraphicFramePr>
        <p:xfrm>
          <a:off x="965200" y="2324100"/>
          <a:ext cx="7219037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r>
              <a:rPr lang="en-US" sz="2500">
                <a:solidFill>
                  <a:srgbClr val="EBEBEB"/>
                </a:solidFill>
              </a:rPr>
              <a:t>Architectural Design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9EEB768-06ED-EE97-5484-FA0E58D7E3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5037956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0488BA-180E-40D8-8350-4B1791795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8E8B660E-9E92-795D-0C63-84A9141D020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5" y="2603500"/>
            <a:ext cx="6619244" cy="34163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</a:rPr>
              <a:t>• Tools Used: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</a:rPr>
              <a:t>  - Python: For data processing and analysis.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</a:rPr>
              <a:t>  - OpenCV: For thumbnail extraction and image analysis.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</a:rPr>
              <a:t>  - yt-dlp: For video downloading.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</a:rPr>
              <a:t>• Key Functions: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</a:rPr>
              <a:t>  - Downloading videos.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</a:rPr>
              <a:t>  - Extracting and analyzing thumbnails.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</a:rPr>
              <a:t>  - Text analysis of video titles.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Code Explanation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B74D800A-5295-E31F-9A8D-B66F546BB1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743560"/>
              </p:ext>
            </p:extLst>
          </p:nvPr>
        </p:nvGraphicFramePr>
        <p:xfrm>
          <a:off x="965200" y="2324100"/>
          <a:ext cx="7219037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</TotalTime>
  <Words>405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Clickbait YouTube Videos: An Analytical Approach</vt:lpstr>
      <vt:lpstr>Introduction</vt:lpstr>
      <vt:lpstr>Problem Statement</vt:lpstr>
      <vt:lpstr>Literature                  Survey </vt:lpstr>
      <vt:lpstr>Literature Survey</vt:lpstr>
      <vt:lpstr>Objectives</vt:lpstr>
      <vt:lpstr>Architectural Design</vt:lpstr>
      <vt:lpstr>Implementation</vt:lpstr>
      <vt:lpstr>Code Explanation</vt:lpstr>
      <vt:lpstr>Results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Anurag Kaushik</cp:lastModifiedBy>
  <cp:revision>3</cp:revision>
  <dcterms:created xsi:type="dcterms:W3CDTF">2013-01-27T09:14:16Z</dcterms:created>
  <dcterms:modified xsi:type="dcterms:W3CDTF">2025-01-11T10:22:02Z</dcterms:modified>
  <cp:category/>
</cp:coreProperties>
</file>