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0"/>
  </p:notesMasterIdLst>
  <p:sldIdLst>
    <p:sldId id="257" r:id="rId2"/>
    <p:sldId id="259" r:id="rId3"/>
    <p:sldId id="260" r:id="rId4"/>
    <p:sldId id="276" r:id="rId5"/>
    <p:sldId id="271" r:id="rId6"/>
    <p:sldId id="277" r:id="rId7"/>
    <p:sldId id="278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4AF87-6FA6-4540-AA7D-BBD5CE9A9CAF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A3565-0DD8-4A86-B185-F179E641C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A3565-0DD8-4A86-B185-F179E641CD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6FE-C071-420D-BB28-09B55B314C64}" type="datetime1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AC321-3D1B-45E4-8F08-E0FF40B89087}" type="datetime1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C4D6-A376-409D-B28A-ECAC37146799}" type="datetime1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4E3D-0336-42C2-BFB4-C958ED9467B7}" type="datetime1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DDD7-C401-4CAA-BD24-A32FA53B7CB9}" type="datetime1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7950-397D-44F6-AED2-6259F9B75EE7}" type="datetime1">
              <a:rPr lang="en-US" smtClean="0"/>
              <a:pPr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0FE81-818B-4A50-AB84-C3A1E88F69EA}" type="datetime1">
              <a:rPr lang="en-US" smtClean="0"/>
              <a:pPr/>
              <a:t>1/9/2024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3FCE-3AE4-45AA-9A7F-3C5880C8D1E5}" type="datetime1">
              <a:rPr lang="en-US" smtClean="0"/>
              <a:pPr/>
              <a:t>1/9/2024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2A74-BC41-4B03-8E3A-2BAC0ECC5435}" type="datetime1">
              <a:rPr lang="en-US" smtClean="0"/>
              <a:pPr/>
              <a:t>1/9/2024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B548-D479-4C39-A073-9EB4C37028D3}" type="datetime1">
              <a:rPr lang="en-US" smtClean="0"/>
              <a:pPr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A08B-EED0-406E-95F7-0BB3DE4076B9}" type="datetime1">
              <a:rPr lang="en-US" smtClean="0"/>
              <a:pPr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F22D2-A5D9-4A6F-A3FB-73055AB638C4}" type="datetime1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Dept. of ECE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64CE2-A199-492D-95BF-8BD1FF45761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9657" y="1386226"/>
            <a:ext cx="10512686" cy="4351338"/>
          </a:xfrm>
          <a:prstGeom prst="rect">
            <a:avLst/>
          </a:prstGeom>
        </p:spPr>
      </p:pic>
      <p:sp>
        <p:nvSpPr>
          <p:cNvPr id="8" name="AutoShape 4" descr="C:\Users\EC\Desktop\cropped-cddfv-1024x112.webp"/>
          <p:cNvSpPr>
            <a:spLocks noChangeAspect="1" noChangeArrowheads="1"/>
          </p:cNvSpPr>
          <p:nvPr/>
        </p:nvSpPr>
        <p:spPr bwMode="auto">
          <a:xfrm>
            <a:off x="1612900" y="1673224"/>
            <a:ext cx="44831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" name="AutoShape 6" descr="C:\Users\EC\Desktop\cropped-cddfv-1024x1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" name="AutoShape 8" descr="C:\Users\EC\Desktop\cropped-cddfv-1024x11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505" y="183698"/>
            <a:ext cx="9753600" cy="1066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936" y="2302412"/>
            <a:ext cx="10144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compression using PCA 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999753" y="1937411"/>
            <a:ext cx="4192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DCB774-E316-C208-8DEB-A81DBB4AFE73}"/>
              </a:ext>
            </a:extLst>
          </p:cNvPr>
          <p:cNvSpPr txBox="1"/>
          <p:nvPr/>
        </p:nvSpPr>
        <p:spPr>
          <a:xfrm>
            <a:off x="4665671" y="2989097"/>
            <a:ext cx="23452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Prof . D.A Torse </a:t>
            </a:r>
          </a:p>
        </p:txBody>
      </p:sp>
      <p:graphicFrame>
        <p:nvGraphicFramePr>
          <p:cNvPr id="5" name="Google Shape;143;p26">
            <a:extLst>
              <a:ext uri="{FF2B5EF4-FFF2-40B4-BE49-F238E27FC236}">
                <a16:creationId xmlns:a16="http://schemas.microsoft.com/office/drawing/2014/main" id="{B097CE9D-610B-2A0E-54E4-31BA2EECDE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5375879"/>
              </p:ext>
            </p:extLst>
          </p:nvPr>
        </p:nvGraphicFramePr>
        <p:xfrm>
          <a:off x="3520234" y="3892707"/>
          <a:ext cx="5151531" cy="14098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51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48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548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 No. </a:t>
                      </a:r>
                      <a:endParaRPr sz="1400" b="1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600" marR="6860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sz="1400" b="1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600" marR="6860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SRN</a:t>
                      </a:r>
                      <a:r>
                        <a:rPr lang="en" sz="1400" b="1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endParaRPr sz="1400" b="1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600" marR="6860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10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sz="14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600" marR="6860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Anurag</a:t>
                      </a:r>
                      <a:r>
                        <a:rPr lang="en-US" sz="1400" u="none" strike="noStrike" cap="none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/>
                        <a:t>Karehonna</a:t>
                      </a:r>
                      <a:endParaRPr lang="en-US" sz="14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600" marR="6860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02FE21BEC009</a:t>
                      </a:r>
                      <a:endParaRPr sz="14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600" marR="6860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48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sz="1400" u="none" strike="noStrike" cap="none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600" marR="6860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Basavesh</a:t>
                      </a:r>
                      <a:r>
                        <a:rPr lang="en-US" sz="1400" u="none" strike="noStrike" cap="none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u="none" strike="noStrike" cap="none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Patil</a:t>
                      </a:r>
                      <a:endParaRPr sz="14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600" marR="6860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02FE21BEC018</a:t>
                      </a:r>
                      <a:endParaRPr sz="14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600" marR="6860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48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sz="1400" u="none" strike="noStrike" cap="none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600" marR="6860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Diya</a:t>
                      </a:r>
                      <a:r>
                        <a:rPr lang="en-US" sz="1400" u="none" strike="noStrike" cap="none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u="none" strike="noStrike" cap="none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Bandi</a:t>
                      </a:r>
                      <a:r>
                        <a:rPr lang="en-US" sz="1400" u="none" strike="noStrike" cap="none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sz="14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600" marR="6860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02FE21BEC031</a:t>
                      </a:r>
                      <a:endParaRPr sz="14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600" marR="6860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48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sz="1400" u="none" strike="noStrike" cap="none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600" marR="6860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Prerana</a:t>
                      </a:r>
                      <a:r>
                        <a:rPr lang="en-US" sz="1400" u="none" strike="noStrike" cap="none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u="none" strike="noStrike" cap="none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Kolkar</a:t>
                      </a:r>
                      <a:r>
                        <a:rPr lang="en-US" sz="1400" u="none" strike="noStrike" cap="none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600" marR="6860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02FE21BEC060</a:t>
                      </a:r>
                      <a:endParaRPr sz="14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600" marR="6860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84580" y="197485"/>
            <a:ext cx="9874250" cy="103886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79D4FE-F860-4DB2-F2DD-9AA2D1C4B769}"/>
              </a:ext>
            </a:extLst>
          </p:cNvPr>
          <p:cNvSpPr txBox="1">
            <a:spLocks/>
          </p:cNvSpPr>
          <p:nvPr/>
        </p:nvSpPr>
        <p:spPr>
          <a:xfrm>
            <a:off x="763905" y="14322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61A32CD-A668-53E4-53E5-1B21530AA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2953789"/>
            <a:ext cx="11208245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compression using principal component analysis were</a:t>
            </a:r>
          </a:p>
          <a:p>
            <a:pPr marL="0" indent="0" algn="just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Pixels will be reduced  </a:t>
            </a:r>
          </a:p>
          <a:p>
            <a:pPr mar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790847DB-C681-015B-75FE-A46DC0CBD5E7}"/>
              </a:ext>
            </a:extLst>
          </p:cNvPr>
          <p:cNvSpPr txBox="1">
            <a:spLocks/>
          </p:cNvSpPr>
          <p:nvPr/>
        </p:nvSpPr>
        <p:spPr>
          <a:xfrm>
            <a:off x="419100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Dept. of ECE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05809" y="259695"/>
            <a:ext cx="9874250" cy="10388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CC2F3F-B450-BF54-0AC8-E4BDF65D7126}"/>
              </a:ext>
            </a:extLst>
          </p:cNvPr>
          <p:cNvSpPr txBox="1"/>
          <p:nvPr/>
        </p:nvSpPr>
        <p:spPr>
          <a:xfrm>
            <a:off x="990600" y="-899296"/>
            <a:ext cx="60960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:</a:t>
            </a:r>
            <a:endParaRPr lang="en-IN" sz="4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ECF7AD-1C92-C193-4195-7E7FD2D9FAE3}"/>
              </a:ext>
            </a:extLst>
          </p:cNvPr>
          <p:cNvSpPr txBox="1"/>
          <p:nvPr/>
        </p:nvSpPr>
        <p:spPr>
          <a:xfrm>
            <a:off x="587434" y="1890682"/>
            <a:ext cx="105110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/>
              <a:t>The escalating demand for efficient storage, rapid transmission, and seamless sharing of images necessitates advanced image compression techniques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/>
              <a:t>Among these techniques, Principal Component Analysis (PCA) has emerged as a promising method for achieving substantial data reduction while preserving essential image information. However, the optimal application of PCA for image compression poses challenges that demand a comprehensive investigation.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EC064-8B78-6168-BE0C-F4FCBC5B4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36525"/>
            <a:ext cx="9991165" cy="1554163"/>
          </a:xfrm>
        </p:spPr>
        <p:txBody>
          <a:bodyPr>
            <a:normAutofit/>
          </a:bodyPr>
          <a:lstStyle/>
          <a:p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566E2-DC78-114B-6AD2-E14DD1827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950" y="1825625"/>
            <a:ext cx="51816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/>
              <a:t>Principal component analysis </a:t>
            </a:r>
          </a:p>
          <a:p>
            <a:r>
              <a:rPr lang="en-US" sz="2000" dirty="0"/>
              <a:t>Principal Component Analysis (PCA</a:t>
            </a:r>
            <a:r>
              <a:rPr lang="en-US" sz="2000" b="1" dirty="0"/>
              <a:t>) </a:t>
            </a:r>
            <a:r>
              <a:rPr lang="en-US" sz="2000" dirty="0"/>
              <a:t>is a statistical procedure that uses an orthogonal transformation that converts a set of correlated variables to a set of uncorrelated variables.PCA is the most widely used tool in exploratory data analysis and in machine learning for predictive models. Moreover </a:t>
            </a:r>
          </a:p>
          <a:p>
            <a:r>
              <a:rPr lang="en-US" sz="2000" dirty="0"/>
              <a:t> It is also known as a general factor analysis where regression determines a line of best </a:t>
            </a:r>
            <a:r>
              <a:rPr lang="en-US" sz="2000" dirty="0" err="1"/>
              <a:t>fit.It</a:t>
            </a:r>
            <a:r>
              <a:rPr lang="en-US" sz="2000" dirty="0"/>
              <a:t> is a measure of how similar an object is to its own cluster (cohesion) compared to other clusters (separation).</a:t>
            </a:r>
            <a:endParaRPr lang="en-IN" sz="2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8C3CA-DDFD-390C-07D9-040CE2BF2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5C98B-013D-6A83-20AB-F64BDE64C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Content Placeholder 10">
            <a:extLst>
              <a:ext uri="{FF2B5EF4-FFF2-40B4-BE49-F238E27FC236}">
                <a16:creationId xmlns:a16="http://schemas.microsoft.com/office/drawing/2014/main" id="{3F102C3C-7B9B-CB97-2D05-0AEE7EF0A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56" y="612934"/>
            <a:ext cx="9874250" cy="1033304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DA796A7-154F-3942-A35F-86247E3108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81200"/>
            <a:ext cx="5181600" cy="4132729"/>
          </a:xfrm>
        </p:spPr>
      </p:pic>
    </p:spTree>
    <p:extLst>
      <p:ext uri="{BB962C8B-B14F-4D97-AF65-F5344CB8AC3E}">
        <p14:creationId xmlns:p14="http://schemas.microsoft.com/office/powerpoint/2010/main" val="175225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05809" y="259695"/>
            <a:ext cx="9874250" cy="10388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CC2F3F-B450-BF54-0AC8-E4BDF65D7126}"/>
              </a:ext>
            </a:extLst>
          </p:cNvPr>
          <p:cNvSpPr txBox="1"/>
          <p:nvPr/>
        </p:nvSpPr>
        <p:spPr>
          <a:xfrm>
            <a:off x="1223683" y="-1057571"/>
            <a:ext cx="60960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000" b="1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Dataset Information</a:t>
            </a:r>
            <a:r>
              <a:rPr lang="en-US" sz="4000" b="1" dirty="0">
                <a:cs typeface="Times New Roman" panose="02020603050405020304" pitchFamily="18" charset="0"/>
              </a:rPr>
              <a:t> :</a:t>
            </a:r>
            <a:endParaRPr lang="en-IN" sz="4000" b="1" dirty="0"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ECF7AD-1C92-C193-4195-7E7FD2D9FAE3}"/>
              </a:ext>
            </a:extLst>
          </p:cNvPr>
          <p:cNvSpPr txBox="1"/>
          <p:nvPr/>
        </p:nvSpPr>
        <p:spPr>
          <a:xfrm>
            <a:off x="1071281" y="2334830"/>
            <a:ext cx="549088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9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 used in this project are real time images from our drive</a:t>
            </a:r>
          </a:p>
          <a:p>
            <a:pPr marL="285750" indent="-285750" algn="just"/>
            <a:r>
              <a:rPr lang="en-US" b="0" i="0" dirty="0">
                <a:solidFill>
                  <a:srgbClr val="19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9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is uploaded to our </a:t>
            </a:r>
            <a:r>
              <a:rPr lang="en-US" b="0" i="0" dirty="0" err="1">
                <a:solidFill>
                  <a:srgbClr val="19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b="0" i="0" dirty="0">
                <a:solidFill>
                  <a:srgbClr val="19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notebook folder  </a:t>
            </a:r>
          </a:p>
        </p:txBody>
      </p:sp>
    </p:spTree>
    <p:extLst>
      <p:ext uri="{BB962C8B-B14F-4D97-AF65-F5344CB8AC3E}">
        <p14:creationId xmlns:p14="http://schemas.microsoft.com/office/powerpoint/2010/main" val="975215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2" name="object 4">
            <a:extLst>
              <a:ext uri="{FF2B5EF4-FFF2-40B4-BE49-F238E27FC236}">
                <a16:creationId xmlns:a16="http://schemas.microsoft.com/office/drawing/2014/main" id="{C3391830-0E5A-27AF-AF4D-24FC403083D7}"/>
              </a:ext>
            </a:extLst>
          </p:cNvPr>
          <p:cNvGrpSpPr/>
          <p:nvPr/>
        </p:nvGrpSpPr>
        <p:grpSpPr>
          <a:xfrm>
            <a:off x="1271269" y="2442804"/>
            <a:ext cx="2194560" cy="1134114"/>
            <a:chOff x="1271269" y="2545714"/>
            <a:chExt cx="2194560" cy="820419"/>
          </a:xfrm>
        </p:grpSpPr>
        <p:pic>
          <p:nvPicPr>
            <p:cNvPr id="3" name="object 5">
              <a:extLst>
                <a:ext uri="{FF2B5EF4-FFF2-40B4-BE49-F238E27FC236}">
                  <a16:creationId xmlns:a16="http://schemas.microsoft.com/office/drawing/2014/main" id="{AA4A7CF9-9D4A-F27D-22F8-8C00301A715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5587" y="2549651"/>
              <a:ext cx="2186940" cy="812291"/>
            </a:xfrm>
            <a:prstGeom prst="rect">
              <a:avLst/>
            </a:prstGeom>
          </p:spPr>
        </p:pic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24CB2A7D-6983-6C0E-E346-B110862BB624}"/>
                </a:ext>
              </a:extLst>
            </p:cNvPr>
            <p:cNvSpPr/>
            <p:nvPr/>
          </p:nvSpPr>
          <p:spPr>
            <a:xfrm>
              <a:off x="1271269" y="2545714"/>
              <a:ext cx="2194560" cy="820419"/>
            </a:xfrm>
            <a:custGeom>
              <a:avLst/>
              <a:gdLst/>
              <a:ahLst/>
              <a:cxnLst/>
              <a:rect l="l" t="t" r="r" b="b"/>
              <a:pathLst>
                <a:path w="2194560" h="820420">
                  <a:moveTo>
                    <a:pt x="2194560" y="820420"/>
                  </a:moveTo>
                  <a:lnTo>
                    <a:pt x="0" y="820420"/>
                  </a:lnTo>
                  <a:lnTo>
                    <a:pt x="0" y="0"/>
                  </a:lnTo>
                  <a:lnTo>
                    <a:pt x="2194560" y="0"/>
                  </a:lnTo>
                  <a:lnTo>
                    <a:pt x="2194560" y="3810"/>
                  </a:lnTo>
                  <a:lnTo>
                    <a:pt x="7620" y="3810"/>
                  </a:lnTo>
                  <a:lnTo>
                    <a:pt x="3810" y="7620"/>
                  </a:lnTo>
                  <a:lnTo>
                    <a:pt x="7620" y="7620"/>
                  </a:lnTo>
                  <a:lnTo>
                    <a:pt x="7620" y="812800"/>
                  </a:lnTo>
                  <a:lnTo>
                    <a:pt x="3810" y="812800"/>
                  </a:lnTo>
                  <a:lnTo>
                    <a:pt x="7620" y="816610"/>
                  </a:lnTo>
                  <a:lnTo>
                    <a:pt x="2194560" y="816610"/>
                  </a:lnTo>
                  <a:lnTo>
                    <a:pt x="2194560" y="820420"/>
                  </a:lnTo>
                  <a:close/>
                </a:path>
                <a:path w="2194560" h="820420">
                  <a:moveTo>
                    <a:pt x="7620" y="7620"/>
                  </a:moveTo>
                  <a:lnTo>
                    <a:pt x="3810" y="7620"/>
                  </a:lnTo>
                  <a:lnTo>
                    <a:pt x="7620" y="3810"/>
                  </a:lnTo>
                  <a:lnTo>
                    <a:pt x="7620" y="7620"/>
                  </a:lnTo>
                  <a:close/>
                </a:path>
                <a:path w="2194560" h="820420">
                  <a:moveTo>
                    <a:pt x="2186940" y="7620"/>
                  </a:moveTo>
                  <a:lnTo>
                    <a:pt x="7620" y="7620"/>
                  </a:lnTo>
                  <a:lnTo>
                    <a:pt x="7620" y="3810"/>
                  </a:lnTo>
                  <a:lnTo>
                    <a:pt x="2186940" y="3810"/>
                  </a:lnTo>
                  <a:lnTo>
                    <a:pt x="2186940" y="7620"/>
                  </a:lnTo>
                  <a:close/>
                </a:path>
                <a:path w="2194560" h="820420">
                  <a:moveTo>
                    <a:pt x="2186940" y="816610"/>
                  </a:moveTo>
                  <a:lnTo>
                    <a:pt x="2186940" y="3810"/>
                  </a:lnTo>
                  <a:lnTo>
                    <a:pt x="2190750" y="7620"/>
                  </a:lnTo>
                  <a:lnTo>
                    <a:pt x="2194560" y="7620"/>
                  </a:lnTo>
                  <a:lnTo>
                    <a:pt x="2194560" y="812800"/>
                  </a:lnTo>
                  <a:lnTo>
                    <a:pt x="2190750" y="812800"/>
                  </a:lnTo>
                  <a:lnTo>
                    <a:pt x="2186940" y="816610"/>
                  </a:lnTo>
                  <a:close/>
                </a:path>
                <a:path w="2194560" h="820420">
                  <a:moveTo>
                    <a:pt x="2194560" y="7620"/>
                  </a:moveTo>
                  <a:lnTo>
                    <a:pt x="2190750" y="7620"/>
                  </a:lnTo>
                  <a:lnTo>
                    <a:pt x="2186940" y="3810"/>
                  </a:lnTo>
                  <a:lnTo>
                    <a:pt x="2194560" y="3810"/>
                  </a:lnTo>
                  <a:lnTo>
                    <a:pt x="2194560" y="7620"/>
                  </a:lnTo>
                  <a:close/>
                </a:path>
                <a:path w="2194560" h="820420">
                  <a:moveTo>
                    <a:pt x="7620" y="816610"/>
                  </a:moveTo>
                  <a:lnTo>
                    <a:pt x="3810" y="812800"/>
                  </a:lnTo>
                  <a:lnTo>
                    <a:pt x="7620" y="812800"/>
                  </a:lnTo>
                  <a:lnTo>
                    <a:pt x="7620" y="816610"/>
                  </a:lnTo>
                  <a:close/>
                </a:path>
                <a:path w="2194560" h="820420">
                  <a:moveTo>
                    <a:pt x="2186940" y="816610"/>
                  </a:moveTo>
                  <a:lnTo>
                    <a:pt x="7620" y="816610"/>
                  </a:lnTo>
                  <a:lnTo>
                    <a:pt x="7620" y="812800"/>
                  </a:lnTo>
                  <a:lnTo>
                    <a:pt x="2186940" y="812800"/>
                  </a:lnTo>
                  <a:lnTo>
                    <a:pt x="2186940" y="816610"/>
                  </a:lnTo>
                  <a:close/>
                </a:path>
                <a:path w="2194560" h="820420">
                  <a:moveTo>
                    <a:pt x="2194560" y="816610"/>
                  </a:moveTo>
                  <a:lnTo>
                    <a:pt x="2186940" y="816610"/>
                  </a:lnTo>
                  <a:lnTo>
                    <a:pt x="2190750" y="812800"/>
                  </a:lnTo>
                  <a:lnTo>
                    <a:pt x="2194560" y="812800"/>
                  </a:lnTo>
                  <a:lnTo>
                    <a:pt x="2194560" y="81661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>
            <a:extLst>
              <a:ext uri="{FF2B5EF4-FFF2-40B4-BE49-F238E27FC236}">
                <a16:creationId xmlns:a16="http://schemas.microsoft.com/office/drawing/2014/main" id="{FC03D83E-0F78-0B67-3D0A-2FD7B533C0A7}"/>
              </a:ext>
            </a:extLst>
          </p:cNvPr>
          <p:cNvSpPr txBox="1"/>
          <p:nvPr/>
        </p:nvSpPr>
        <p:spPr>
          <a:xfrm>
            <a:off x="1353819" y="2737484"/>
            <a:ext cx="2028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Calibri"/>
              <a:cs typeface="Calibri"/>
            </a:endParaRPr>
          </a:p>
        </p:txBody>
      </p:sp>
      <p:grpSp>
        <p:nvGrpSpPr>
          <p:cNvPr id="8" name="object 8">
            <a:extLst>
              <a:ext uri="{FF2B5EF4-FFF2-40B4-BE49-F238E27FC236}">
                <a16:creationId xmlns:a16="http://schemas.microsoft.com/office/drawing/2014/main" id="{57C3A5D7-8204-68E4-699C-9752B5F9A7B6}"/>
              </a:ext>
            </a:extLst>
          </p:cNvPr>
          <p:cNvGrpSpPr/>
          <p:nvPr/>
        </p:nvGrpSpPr>
        <p:grpSpPr>
          <a:xfrm>
            <a:off x="4777740" y="2545714"/>
            <a:ext cx="2194560" cy="820419"/>
            <a:chOff x="4777740" y="2545714"/>
            <a:chExt cx="2194560" cy="820419"/>
          </a:xfrm>
        </p:grpSpPr>
        <p:pic>
          <p:nvPicPr>
            <p:cNvPr id="9" name="object 9">
              <a:extLst>
                <a:ext uri="{FF2B5EF4-FFF2-40B4-BE49-F238E27FC236}">
                  <a16:creationId xmlns:a16="http://schemas.microsoft.com/office/drawing/2014/main" id="{E7B28D69-C75E-DF19-59AD-3D607788F246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82312" y="2549651"/>
              <a:ext cx="2186940" cy="812291"/>
            </a:xfrm>
            <a:prstGeom prst="rect">
              <a:avLst/>
            </a:prstGeom>
          </p:spPr>
        </p:pic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92A6F919-79CE-AB16-A097-4E4BCFE68F2F}"/>
                </a:ext>
              </a:extLst>
            </p:cNvPr>
            <p:cNvSpPr/>
            <p:nvPr/>
          </p:nvSpPr>
          <p:spPr>
            <a:xfrm>
              <a:off x="4777740" y="2545714"/>
              <a:ext cx="2194560" cy="820419"/>
            </a:xfrm>
            <a:custGeom>
              <a:avLst/>
              <a:gdLst/>
              <a:ahLst/>
              <a:cxnLst/>
              <a:rect l="l" t="t" r="r" b="b"/>
              <a:pathLst>
                <a:path w="2194559" h="820420">
                  <a:moveTo>
                    <a:pt x="2194560" y="820420"/>
                  </a:moveTo>
                  <a:lnTo>
                    <a:pt x="0" y="820420"/>
                  </a:lnTo>
                  <a:lnTo>
                    <a:pt x="0" y="0"/>
                  </a:lnTo>
                  <a:lnTo>
                    <a:pt x="2194560" y="0"/>
                  </a:lnTo>
                  <a:lnTo>
                    <a:pt x="2194560" y="3810"/>
                  </a:lnTo>
                  <a:lnTo>
                    <a:pt x="7620" y="3810"/>
                  </a:lnTo>
                  <a:lnTo>
                    <a:pt x="3810" y="7620"/>
                  </a:lnTo>
                  <a:lnTo>
                    <a:pt x="7620" y="7620"/>
                  </a:lnTo>
                  <a:lnTo>
                    <a:pt x="7620" y="812800"/>
                  </a:lnTo>
                  <a:lnTo>
                    <a:pt x="3810" y="812800"/>
                  </a:lnTo>
                  <a:lnTo>
                    <a:pt x="7620" y="816610"/>
                  </a:lnTo>
                  <a:lnTo>
                    <a:pt x="2194560" y="816610"/>
                  </a:lnTo>
                  <a:lnTo>
                    <a:pt x="2194560" y="820420"/>
                  </a:lnTo>
                  <a:close/>
                </a:path>
                <a:path w="2194559" h="820420">
                  <a:moveTo>
                    <a:pt x="7620" y="7620"/>
                  </a:moveTo>
                  <a:lnTo>
                    <a:pt x="3810" y="7620"/>
                  </a:lnTo>
                  <a:lnTo>
                    <a:pt x="7620" y="3810"/>
                  </a:lnTo>
                  <a:lnTo>
                    <a:pt x="7620" y="7620"/>
                  </a:lnTo>
                  <a:close/>
                </a:path>
                <a:path w="2194559" h="820420">
                  <a:moveTo>
                    <a:pt x="2186940" y="7620"/>
                  </a:moveTo>
                  <a:lnTo>
                    <a:pt x="7620" y="7620"/>
                  </a:lnTo>
                  <a:lnTo>
                    <a:pt x="7620" y="3810"/>
                  </a:lnTo>
                  <a:lnTo>
                    <a:pt x="2186940" y="3810"/>
                  </a:lnTo>
                  <a:lnTo>
                    <a:pt x="2186940" y="7620"/>
                  </a:lnTo>
                  <a:close/>
                </a:path>
                <a:path w="2194559" h="820420">
                  <a:moveTo>
                    <a:pt x="2186940" y="816610"/>
                  </a:moveTo>
                  <a:lnTo>
                    <a:pt x="2186940" y="3810"/>
                  </a:lnTo>
                  <a:lnTo>
                    <a:pt x="2190750" y="7620"/>
                  </a:lnTo>
                  <a:lnTo>
                    <a:pt x="2194560" y="7620"/>
                  </a:lnTo>
                  <a:lnTo>
                    <a:pt x="2194560" y="812800"/>
                  </a:lnTo>
                  <a:lnTo>
                    <a:pt x="2190750" y="812800"/>
                  </a:lnTo>
                  <a:lnTo>
                    <a:pt x="2186940" y="816610"/>
                  </a:lnTo>
                  <a:close/>
                </a:path>
                <a:path w="2194559" h="820420">
                  <a:moveTo>
                    <a:pt x="2194560" y="7620"/>
                  </a:moveTo>
                  <a:lnTo>
                    <a:pt x="2190750" y="7620"/>
                  </a:lnTo>
                  <a:lnTo>
                    <a:pt x="2186940" y="3810"/>
                  </a:lnTo>
                  <a:lnTo>
                    <a:pt x="2194560" y="3810"/>
                  </a:lnTo>
                  <a:lnTo>
                    <a:pt x="2194560" y="7620"/>
                  </a:lnTo>
                  <a:close/>
                </a:path>
                <a:path w="2194559" h="820420">
                  <a:moveTo>
                    <a:pt x="7620" y="816610"/>
                  </a:moveTo>
                  <a:lnTo>
                    <a:pt x="3810" y="812800"/>
                  </a:lnTo>
                  <a:lnTo>
                    <a:pt x="7620" y="812800"/>
                  </a:lnTo>
                  <a:lnTo>
                    <a:pt x="7620" y="816610"/>
                  </a:lnTo>
                  <a:close/>
                </a:path>
                <a:path w="2194559" h="820420">
                  <a:moveTo>
                    <a:pt x="2186940" y="816610"/>
                  </a:moveTo>
                  <a:lnTo>
                    <a:pt x="7620" y="816610"/>
                  </a:lnTo>
                  <a:lnTo>
                    <a:pt x="7620" y="812800"/>
                  </a:lnTo>
                  <a:lnTo>
                    <a:pt x="2186940" y="812800"/>
                  </a:lnTo>
                  <a:lnTo>
                    <a:pt x="2186940" y="816610"/>
                  </a:lnTo>
                  <a:close/>
                </a:path>
                <a:path w="2194559" h="820420">
                  <a:moveTo>
                    <a:pt x="2194560" y="816610"/>
                  </a:moveTo>
                  <a:lnTo>
                    <a:pt x="2186940" y="816610"/>
                  </a:lnTo>
                  <a:lnTo>
                    <a:pt x="2190750" y="812800"/>
                  </a:lnTo>
                  <a:lnTo>
                    <a:pt x="2194560" y="812800"/>
                  </a:lnTo>
                  <a:lnTo>
                    <a:pt x="2194560" y="81661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>
            <a:extLst>
              <a:ext uri="{FF2B5EF4-FFF2-40B4-BE49-F238E27FC236}">
                <a16:creationId xmlns:a16="http://schemas.microsoft.com/office/drawing/2014/main" id="{57C20580-B039-3A9D-9769-CBEF2DBCD84F}"/>
              </a:ext>
            </a:extLst>
          </p:cNvPr>
          <p:cNvSpPr txBox="1"/>
          <p:nvPr/>
        </p:nvSpPr>
        <p:spPr>
          <a:xfrm>
            <a:off x="4844732" y="2515234"/>
            <a:ext cx="199263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0195" marR="283845" algn="ctr">
              <a:lnSpc>
                <a:spcPct val="100000"/>
              </a:lnSpc>
              <a:spcBef>
                <a:spcPts val="100"/>
              </a:spcBef>
            </a:pPr>
            <a:r>
              <a:rPr lang="en-US" spc="-15" dirty="0">
                <a:latin typeface="Calibri"/>
                <a:cs typeface="Calibri"/>
              </a:rPr>
              <a:t>Reshaping images(2D), </a:t>
            </a:r>
            <a:r>
              <a:rPr lang="en-US" spc="-15" dirty="0" err="1">
                <a:latin typeface="Calibri"/>
                <a:cs typeface="Calibri"/>
              </a:rPr>
              <a:t>pixels,channels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12" name="object 12">
            <a:extLst>
              <a:ext uri="{FF2B5EF4-FFF2-40B4-BE49-F238E27FC236}">
                <a16:creationId xmlns:a16="http://schemas.microsoft.com/office/drawing/2014/main" id="{D9AA7981-48DE-AF71-0CD9-C9DE328772D7}"/>
              </a:ext>
            </a:extLst>
          </p:cNvPr>
          <p:cNvGrpSpPr/>
          <p:nvPr/>
        </p:nvGrpSpPr>
        <p:grpSpPr>
          <a:xfrm>
            <a:off x="8283575" y="2243256"/>
            <a:ext cx="2194560" cy="1122877"/>
            <a:chOff x="8283575" y="2545714"/>
            <a:chExt cx="2194560" cy="820419"/>
          </a:xfrm>
        </p:grpSpPr>
        <p:pic>
          <p:nvPicPr>
            <p:cNvPr id="13" name="object 13">
              <a:extLst>
                <a:ext uri="{FF2B5EF4-FFF2-40B4-BE49-F238E27FC236}">
                  <a16:creationId xmlns:a16="http://schemas.microsoft.com/office/drawing/2014/main" id="{E3165000-9877-EC73-7C7B-64EE7556EF5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7512" y="2549651"/>
              <a:ext cx="2186940" cy="812291"/>
            </a:xfrm>
            <a:prstGeom prst="rect">
              <a:avLst/>
            </a:prstGeom>
          </p:spPr>
        </p:pic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4E141583-D2C4-5F88-C47E-4F5A8F672877}"/>
                </a:ext>
              </a:extLst>
            </p:cNvPr>
            <p:cNvSpPr/>
            <p:nvPr/>
          </p:nvSpPr>
          <p:spPr>
            <a:xfrm>
              <a:off x="8283575" y="2545714"/>
              <a:ext cx="2194560" cy="820419"/>
            </a:xfrm>
            <a:custGeom>
              <a:avLst/>
              <a:gdLst/>
              <a:ahLst/>
              <a:cxnLst/>
              <a:rect l="l" t="t" r="r" b="b"/>
              <a:pathLst>
                <a:path w="2194559" h="820420">
                  <a:moveTo>
                    <a:pt x="2194559" y="820420"/>
                  </a:moveTo>
                  <a:lnTo>
                    <a:pt x="0" y="820420"/>
                  </a:lnTo>
                  <a:lnTo>
                    <a:pt x="0" y="0"/>
                  </a:lnTo>
                  <a:lnTo>
                    <a:pt x="2194559" y="0"/>
                  </a:lnTo>
                  <a:lnTo>
                    <a:pt x="2194559" y="3810"/>
                  </a:lnTo>
                  <a:lnTo>
                    <a:pt x="7620" y="3810"/>
                  </a:lnTo>
                  <a:lnTo>
                    <a:pt x="3809" y="7620"/>
                  </a:lnTo>
                  <a:lnTo>
                    <a:pt x="7620" y="7620"/>
                  </a:lnTo>
                  <a:lnTo>
                    <a:pt x="7620" y="812800"/>
                  </a:lnTo>
                  <a:lnTo>
                    <a:pt x="3809" y="812800"/>
                  </a:lnTo>
                  <a:lnTo>
                    <a:pt x="7620" y="816610"/>
                  </a:lnTo>
                  <a:lnTo>
                    <a:pt x="2194559" y="816610"/>
                  </a:lnTo>
                  <a:lnTo>
                    <a:pt x="2194559" y="820420"/>
                  </a:lnTo>
                  <a:close/>
                </a:path>
                <a:path w="2194559" h="820420">
                  <a:moveTo>
                    <a:pt x="7620" y="7620"/>
                  </a:moveTo>
                  <a:lnTo>
                    <a:pt x="3809" y="7620"/>
                  </a:lnTo>
                  <a:lnTo>
                    <a:pt x="7620" y="3810"/>
                  </a:lnTo>
                  <a:lnTo>
                    <a:pt x="7620" y="7620"/>
                  </a:lnTo>
                  <a:close/>
                </a:path>
                <a:path w="2194559" h="820420">
                  <a:moveTo>
                    <a:pt x="2186940" y="7620"/>
                  </a:moveTo>
                  <a:lnTo>
                    <a:pt x="7620" y="7620"/>
                  </a:lnTo>
                  <a:lnTo>
                    <a:pt x="7620" y="3810"/>
                  </a:lnTo>
                  <a:lnTo>
                    <a:pt x="2186940" y="3810"/>
                  </a:lnTo>
                  <a:lnTo>
                    <a:pt x="2186940" y="7620"/>
                  </a:lnTo>
                  <a:close/>
                </a:path>
                <a:path w="2194559" h="820420">
                  <a:moveTo>
                    <a:pt x="2186940" y="816610"/>
                  </a:moveTo>
                  <a:lnTo>
                    <a:pt x="2186940" y="3810"/>
                  </a:lnTo>
                  <a:lnTo>
                    <a:pt x="2190750" y="7620"/>
                  </a:lnTo>
                  <a:lnTo>
                    <a:pt x="2194559" y="7620"/>
                  </a:lnTo>
                  <a:lnTo>
                    <a:pt x="2194559" y="812800"/>
                  </a:lnTo>
                  <a:lnTo>
                    <a:pt x="2190750" y="812800"/>
                  </a:lnTo>
                  <a:lnTo>
                    <a:pt x="2186940" y="816610"/>
                  </a:lnTo>
                  <a:close/>
                </a:path>
                <a:path w="2194559" h="820420">
                  <a:moveTo>
                    <a:pt x="2194559" y="7620"/>
                  </a:moveTo>
                  <a:lnTo>
                    <a:pt x="2190750" y="7620"/>
                  </a:lnTo>
                  <a:lnTo>
                    <a:pt x="2186940" y="3810"/>
                  </a:lnTo>
                  <a:lnTo>
                    <a:pt x="2194559" y="3810"/>
                  </a:lnTo>
                  <a:lnTo>
                    <a:pt x="2194559" y="7620"/>
                  </a:lnTo>
                  <a:close/>
                </a:path>
                <a:path w="2194559" h="820420">
                  <a:moveTo>
                    <a:pt x="7620" y="816610"/>
                  </a:moveTo>
                  <a:lnTo>
                    <a:pt x="3809" y="812800"/>
                  </a:lnTo>
                  <a:lnTo>
                    <a:pt x="7620" y="812800"/>
                  </a:lnTo>
                  <a:lnTo>
                    <a:pt x="7620" y="816610"/>
                  </a:lnTo>
                  <a:close/>
                </a:path>
                <a:path w="2194559" h="820420">
                  <a:moveTo>
                    <a:pt x="2186940" y="816610"/>
                  </a:moveTo>
                  <a:lnTo>
                    <a:pt x="7620" y="816610"/>
                  </a:lnTo>
                  <a:lnTo>
                    <a:pt x="7620" y="812800"/>
                  </a:lnTo>
                  <a:lnTo>
                    <a:pt x="2186940" y="812800"/>
                  </a:lnTo>
                  <a:lnTo>
                    <a:pt x="2186940" y="816610"/>
                  </a:lnTo>
                  <a:close/>
                </a:path>
                <a:path w="2194559" h="820420">
                  <a:moveTo>
                    <a:pt x="2194559" y="816610"/>
                  </a:moveTo>
                  <a:lnTo>
                    <a:pt x="2186940" y="816610"/>
                  </a:lnTo>
                  <a:lnTo>
                    <a:pt x="2190750" y="812800"/>
                  </a:lnTo>
                  <a:lnTo>
                    <a:pt x="2194559" y="812800"/>
                  </a:lnTo>
                  <a:lnTo>
                    <a:pt x="2194559" y="81661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>
            <a:extLst>
              <a:ext uri="{FF2B5EF4-FFF2-40B4-BE49-F238E27FC236}">
                <a16:creationId xmlns:a16="http://schemas.microsoft.com/office/drawing/2014/main" id="{BA6AAE69-F23E-D678-107B-5850A5E329A9}"/>
              </a:ext>
            </a:extLst>
          </p:cNvPr>
          <p:cNvSpPr txBox="1"/>
          <p:nvPr/>
        </p:nvSpPr>
        <p:spPr>
          <a:xfrm>
            <a:off x="8479472" y="2244580"/>
            <a:ext cx="180213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5" dirty="0">
                <a:latin typeface="Calibri"/>
                <a:cs typeface="Calibri"/>
              </a:rPr>
              <a:t>Applying PCA for dimensionality reduction              (N components)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16" name="object 16">
            <a:extLst>
              <a:ext uri="{FF2B5EF4-FFF2-40B4-BE49-F238E27FC236}">
                <a16:creationId xmlns:a16="http://schemas.microsoft.com/office/drawing/2014/main" id="{C84358ED-C23C-73C4-8739-818821C93391}"/>
              </a:ext>
            </a:extLst>
          </p:cNvPr>
          <p:cNvGrpSpPr/>
          <p:nvPr/>
        </p:nvGrpSpPr>
        <p:grpSpPr>
          <a:xfrm>
            <a:off x="8283257" y="4516120"/>
            <a:ext cx="2194560" cy="1111753"/>
            <a:chOff x="8283257" y="4516120"/>
            <a:chExt cx="2194560" cy="820419"/>
          </a:xfrm>
        </p:grpSpPr>
        <p:pic>
          <p:nvPicPr>
            <p:cNvPr id="17" name="object 17">
              <a:extLst>
                <a:ext uri="{FF2B5EF4-FFF2-40B4-BE49-F238E27FC236}">
                  <a16:creationId xmlns:a16="http://schemas.microsoft.com/office/drawing/2014/main" id="{B26AE554-B2CB-0671-0F79-6AA8C61C323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7511" y="4520184"/>
              <a:ext cx="2186940" cy="812291"/>
            </a:xfrm>
            <a:prstGeom prst="rect">
              <a:avLst/>
            </a:prstGeom>
          </p:spPr>
        </p:pic>
        <p:sp>
          <p:nvSpPr>
            <p:cNvPr id="18" name="object 18">
              <a:extLst>
                <a:ext uri="{FF2B5EF4-FFF2-40B4-BE49-F238E27FC236}">
                  <a16:creationId xmlns:a16="http://schemas.microsoft.com/office/drawing/2014/main" id="{A2DB031F-72C8-BD3C-971B-F78E2015CB96}"/>
                </a:ext>
              </a:extLst>
            </p:cNvPr>
            <p:cNvSpPr/>
            <p:nvPr/>
          </p:nvSpPr>
          <p:spPr>
            <a:xfrm>
              <a:off x="8283257" y="4516120"/>
              <a:ext cx="2194560" cy="820419"/>
            </a:xfrm>
            <a:custGeom>
              <a:avLst/>
              <a:gdLst/>
              <a:ahLst/>
              <a:cxnLst/>
              <a:rect l="l" t="t" r="r" b="b"/>
              <a:pathLst>
                <a:path w="2194559" h="820420">
                  <a:moveTo>
                    <a:pt x="2194559" y="820419"/>
                  </a:moveTo>
                  <a:lnTo>
                    <a:pt x="0" y="820419"/>
                  </a:lnTo>
                  <a:lnTo>
                    <a:pt x="0" y="0"/>
                  </a:lnTo>
                  <a:lnTo>
                    <a:pt x="2194559" y="0"/>
                  </a:lnTo>
                  <a:lnTo>
                    <a:pt x="2194559" y="3809"/>
                  </a:lnTo>
                  <a:lnTo>
                    <a:pt x="7620" y="3809"/>
                  </a:lnTo>
                  <a:lnTo>
                    <a:pt x="3809" y="7619"/>
                  </a:lnTo>
                  <a:lnTo>
                    <a:pt x="7620" y="7619"/>
                  </a:lnTo>
                  <a:lnTo>
                    <a:pt x="7620" y="812800"/>
                  </a:lnTo>
                  <a:lnTo>
                    <a:pt x="3809" y="812800"/>
                  </a:lnTo>
                  <a:lnTo>
                    <a:pt x="7620" y="816609"/>
                  </a:lnTo>
                  <a:lnTo>
                    <a:pt x="2194559" y="816609"/>
                  </a:lnTo>
                  <a:lnTo>
                    <a:pt x="2194559" y="820419"/>
                  </a:lnTo>
                  <a:close/>
                </a:path>
                <a:path w="2194559" h="820420">
                  <a:moveTo>
                    <a:pt x="7620" y="7619"/>
                  </a:moveTo>
                  <a:lnTo>
                    <a:pt x="3809" y="7619"/>
                  </a:lnTo>
                  <a:lnTo>
                    <a:pt x="7620" y="3809"/>
                  </a:lnTo>
                  <a:lnTo>
                    <a:pt x="7620" y="7619"/>
                  </a:lnTo>
                  <a:close/>
                </a:path>
                <a:path w="2194559" h="820420">
                  <a:moveTo>
                    <a:pt x="2186939" y="7619"/>
                  </a:moveTo>
                  <a:lnTo>
                    <a:pt x="7620" y="7619"/>
                  </a:lnTo>
                  <a:lnTo>
                    <a:pt x="7620" y="3809"/>
                  </a:lnTo>
                  <a:lnTo>
                    <a:pt x="2186939" y="3809"/>
                  </a:lnTo>
                  <a:lnTo>
                    <a:pt x="2186939" y="7619"/>
                  </a:lnTo>
                  <a:close/>
                </a:path>
                <a:path w="2194559" h="820420">
                  <a:moveTo>
                    <a:pt x="2186939" y="816609"/>
                  </a:moveTo>
                  <a:lnTo>
                    <a:pt x="2186939" y="3809"/>
                  </a:lnTo>
                  <a:lnTo>
                    <a:pt x="2190750" y="7619"/>
                  </a:lnTo>
                  <a:lnTo>
                    <a:pt x="2194559" y="7619"/>
                  </a:lnTo>
                  <a:lnTo>
                    <a:pt x="2194559" y="812800"/>
                  </a:lnTo>
                  <a:lnTo>
                    <a:pt x="2190750" y="812800"/>
                  </a:lnTo>
                  <a:lnTo>
                    <a:pt x="2186939" y="816609"/>
                  </a:lnTo>
                  <a:close/>
                </a:path>
                <a:path w="2194559" h="820420">
                  <a:moveTo>
                    <a:pt x="2194559" y="7619"/>
                  </a:moveTo>
                  <a:lnTo>
                    <a:pt x="2190750" y="7619"/>
                  </a:lnTo>
                  <a:lnTo>
                    <a:pt x="2186939" y="3809"/>
                  </a:lnTo>
                  <a:lnTo>
                    <a:pt x="2194559" y="3809"/>
                  </a:lnTo>
                  <a:lnTo>
                    <a:pt x="2194559" y="7619"/>
                  </a:lnTo>
                  <a:close/>
                </a:path>
                <a:path w="2194559" h="820420">
                  <a:moveTo>
                    <a:pt x="7620" y="816609"/>
                  </a:moveTo>
                  <a:lnTo>
                    <a:pt x="3809" y="812800"/>
                  </a:lnTo>
                  <a:lnTo>
                    <a:pt x="7620" y="812800"/>
                  </a:lnTo>
                  <a:lnTo>
                    <a:pt x="7620" y="816609"/>
                  </a:lnTo>
                  <a:close/>
                </a:path>
                <a:path w="2194559" h="820420">
                  <a:moveTo>
                    <a:pt x="2186939" y="816609"/>
                  </a:moveTo>
                  <a:lnTo>
                    <a:pt x="7620" y="816609"/>
                  </a:lnTo>
                  <a:lnTo>
                    <a:pt x="7620" y="812800"/>
                  </a:lnTo>
                  <a:lnTo>
                    <a:pt x="2186939" y="812800"/>
                  </a:lnTo>
                  <a:lnTo>
                    <a:pt x="2186939" y="816609"/>
                  </a:lnTo>
                  <a:close/>
                </a:path>
                <a:path w="2194559" h="820420">
                  <a:moveTo>
                    <a:pt x="2194559" y="816609"/>
                  </a:moveTo>
                  <a:lnTo>
                    <a:pt x="2186939" y="816609"/>
                  </a:lnTo>
                  <a:lnTo>
                    <a:pt x="2190750" y="812800"/>
                  </a:lnTo>
                  <a:lnTo>
                    <a:pt x="2194559" y="812800"/>
                  </a:lnTo>
                  <a:lnTo>
                    <a:pt x="2194559" y="816609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>
            <a:extLst>
              <a:ext uri="{FF2B5EF4-FFF2-40B4-BE49-F238E27FC236}">
                <a16:creationId xmlns:a16="http://schemas.microsoft.com/office/drawing/2014/main" id="{3F7E15CA-5FC1-99AC-880F-F33E8CBEE604}"/>
              </a:ext>
            </a:extLst>
          </p:cNvPr>
          <p:cNvSpPr txBox="1"/>
          <p:nvPr/>
        </p:nvSpPr>
        <p:spPr>
          <a:xfrm>
            <a:off x="8365807" y="4624704"/>
            <a:ext cx="203136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latin typeface="Calibri"/>
                <a:cs typeface="Calibri"/>
              </a:rPr>
              <a:t>Inverse transform to reconstruct compressed image</a:t>
            </a:r>
            <a:r>
              <a:rPr sz="1800" spc="-20" dirty="0">
                <a:latin typeface="Calibri"/>
                <a:cs typeface="Calibri"/>
              </a:rPr>
              <a:t> 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20" name="object 20">
            <a:extLst>
              <a:ext uri="{FF2B5EF4-FFF2-40B4-BE49-F238E27FC236}">
                <a16:creationId xmlns:a16="http://schemas.microsoft.com/office/drawing/2014/main" id="{875C772E-6CBF-CFC9-0899-5309972357D8}"/>
              </a:ext>
            </a:extLst>
          </p:cNvPr>
          <p:cNvGrpSpPr/>
          <p:nvPr/>
        </p:nvGrpSpPr>
        <p:grpSpPr>
          <a:xfrm>
            <a:off x="4862195" y="4523740"/>
            <a:ext cx="2194560" cy="820419"/>
            <a:chOff x="4862195" y="4523740"/>
            <a:chExt cx="2194560" cy="820419"/>
          </a:xfrm>
        </p:grpSpPr>
        <p:pic>
          <p:nvPicPr>
            <p:cNvPr id="21" name="object 21">
              <a:extLst>
                <a:ext uri="{FF2B5EF4-FFF2-40B4-BE49-F238E27FC236}">
                  <a16:creationId xmlns:a16="http://schemas.microsoft.com/office/drawing/2014/main" id="{521E529F-C26F-7A42-6D03-F285F1AABBD3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66132" y="4527804"/>
              <a:ext cx="2186940" cy="812291"/>
            </a:xfrm>
            <a:prstGeom prst="rect">
              <a:avLst/>
            </a:prstGeom>
          </p:spPr>
        </p:pic>
        <p:sp>
          <p:nvSpPr>
            <p:cNvPr id="22" name="object 22">
              <a:extLst>
                <a:ext uri="{FF2B5EF4-FFF2-40B4-BE49-F238E27FC236}">
                  <a16:creationId xmlns:a16="http://schemas.microsoft.com/office/drawing/2014/main" id="{740DAAFC-0E27-038B-5403-F64264FBA413}"/>
                </a:ext>
              </a:extLst>
            </p:cNvPr>
            <p:cNvSpPr/>
            <p:nvPr/>
          </p:nvSpPr>
          <p:spPr>
            <a:xfrm>
              <a:off x="4862195" y="4523740"/>
              <a:ext cx="2194560" cy="820419"/>
            </a:xfrm>
            <a:custGeom>
              <a:avLst/>
              <a:gdLst/>
              <a:ahLst/>
              <a:cxnLst/>
              <a:rect l="l" t="t" r="r" b="b"/>
              <a:pathLst>
                <a:path w="2194559" h="820420">
                  <a:moveTo>
                    <a:pt x="2194559" y="820420"/>
                  </a:moveTo>
                  <a:lnTo>
                    <a:pt x="0" y="820420"/>
                  </a:lnTo>
                  <a:lnTo>
                    <a:pt x="0" y="0"/>
                  </a:lnTo>
                  <a:lnTo>
                    <a:pt x="2194559" y="0"/>
                  </a:lnTo>
                  <a:lnTo>
                    <a:pt x="2194559" y="3810"/>
                  </a:lnTo>
                  <a:lnTo>
                    <a:pt x="7619" y="3810"/>
                  </a:lnTo>
                  <a:lnTo>
                    <a:pt x="3809" y="7620"/>
                  </a:lnTo>
                  <a:lnTo>
                    <a:pt x="7619" y="7620"/>
                  </a:lnTo>
                  <a:lnTo>
                    <a:pt x="7619" y="812800"/>
                  </a:lnTo>
                  <a:lnTo>
                    <a:pt x="3809" y="812800"/>
                  </a:lnTo>
                  <a:lnTo>
                    <a:pt x="7619" y="816610"/>
                  </a:lnTo>
                  <a:lnTo>
                    <a:pt x="2194559" y="816610"/>
                  </a:lnTo>
                  <a:lnTo>
                    <a:pt x="2194559" y="820420"/>
                  </a:lnTo>
                  <a:close/>
                </a:path>
                <a:path w="2194559" h="820420">
                  <a:moveTo>
                    <a:pt x="7619" y="7620"/>
                  </a:moveTo>
                  <a:lnTo>
                    <a:pt x="3809" y="7620"/>
                  </a:lnTo>
                  <a:lnTo>
                    <a:pt x="7619" y="3810"/>
                  </a:lnTo>
                  <a:lnTo>
                    <a:pt x="7619" y="7620"/>
                  </a:lnTo>
                  <a:close/>
                </a:path>
                <a:path w="2194559" h="820420">
                  <a:moveTo>
                    <a:pt x="2186939" y="7620"/>
                  </a:moveTo>
                  <a:lnTo>
                    <a:pt x="7619" y="7620"/>
                  </a:lnTo>
                  <a:lnTo>
                    <a:pt x="7619" y="3810"/>
                  </a:lnTo>
                  <a:lnTo>
                    <a:pt x="2186939" y="3810"/>
                  </a:lnTo>
                  <a:lnTo>
                    <a:pt x="2186939" y="7620"/>
                  </a:lnTo>
                  <a:close/>
                </a:path>
                <a:path w="2194559" h="820420">
                  <a:moveTo>
                    <a:pt x="2186939" y="816610"/>
                  </a:moveTo>
                  <a:lnTo>
                    <a:pt x="2186939" y="3810"/>
                  </a:lnTo>
                  <a:lnTo>
                    <a:pt x="2190750" y="7620"/>
                  </a:lnTo>
                  <a:lnTo>
                    <a:pt x="2194559" y="7620"/>
                  </a:lnTo>
                  <a:lnTo>
                    <a:pt x="2194559" y="812800"/>
                  </a:lnTo>
                  <a:lnTo>
                    <a:pt x="2190750" y="812800"/>
                  </a:lnTo>
                  <a:lnTo>
                    <a:pt x="2186939" y="816610"/>
                  </a:lnTo>
                  <a:close/>
                </a:path>
                <a:path w="2194559" h="820420">
                  <a:moveTo>
                    <a:pt x="2194559" y="7620"/>
                  </a:moveTo>
                  <a:lnTo>
                    <a:pt x="2190750" y="7620"/>
                  </a:lnTo>
                  <a:lnTo>
                    <a:pt x="2186939" y="3810"/>
                  </a:lnTo>
                  <a:lnTo>
                    <a:pt x="2194559" y="3810"/>
                  </a:lnTo>
                  <a:lnTo>
                    <a:pt x="2194559" y="7620"/>
                  </a:lnTo>
                  <a:close/>
                </a:path>
                <a:path w="2194559" h="820420">
                  <a:moveTo>
                    <a:pt x="7619" y="816610"/>
                  </a:moveTo>
                  <a:lnTo>
                    <a:pt x="3809" y="812800"/>
                  </a:lnTo>
                  <a:lnTo>
                    <a:pt x="7619" y="812800"/>
                  </a:lnTo>
                  <a:lnTo>
                    <a:pt x="7619" y="816610"/>
                  </a:lnTo>
                  <a:close/>
                </a:path>
                <a:path w="2194559" h="820420">
                  <a:moveTo>
                    <a:pt x="2186939" y="816610"/>
                  </a:moveTo>
                  <a:lnTo>
                    <a:pt x="7619" y="816610"/>
                  </a:lnTo>
                  <a:lnTo>
                    <a:pt x="7619" y="812800"/>
                  </a:lnTo>
                  <a:lnTo>
                    <a:pt x="2186939" y="812800"/>
                  </a:lnTo>
                  <a:lnTo>
                    <a:pt x="2186939" y="816610"/>
                  </a:lnTo>
                  <a:close/>
                </a:path>
                <a:path w="2194559" h="820420">
                  <a:moveTo>
                    <a:pt x="2194559" y="816610"/>
                  </a:moveTo>
                  <a:lnTo>
                    <a:pt x="2186939" y="816610"/>
                  </a:lnTo>
                  <a:lnTo>
                    <a:pt x="2190750" y="812800"/>
                  </a:lnTo>
                  <a:lnTo>
                    <a:pt x="2194559" y="812800"/>
                  </a:lnTo>
                  <a:lnTo>
                    <a:pt x="2194559" y="81661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>
            <a:extLst>
              <a:ext uri="{FF2B5EF4-FFF2-40B4-BE49-F238E27FC236}">
                <a16:creationId xmlns:a16="http://schemas.microsoft.com/office/drawing/2014/main" id="{93CD3C0D-BB28-B400-D83F-E17E1B22BB1D}"/>
              </a:ext>
            </a:extLst>
          </p:cNvPr>
          <p:cNvSpPr txBox="1"/>
          <p:nvPr/>
        </p:nvSpPr>
        <p:spPr>
          <a:xfrm>
            <a:off x="5137150" y="4631690"/>
            <a:ext cx="16446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latin typeface="Calibri"/>
                <a:cs typeface="Calibri"/>
              </a:rPr>
              <a:t>Displaying results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28" name="object 28">
            <a:extLst>
              <a:ext uri="{FF2B5EF4-FFF2-40B4-BE49-F238E27FC236}">
                <a16:creationId xmlns:a16="http://schemas.microsoft.com/office/drawing/2014/main" id="{60B45301-0AA7-2C1B-A39C-2F93EE578C99}"/>
              </a:ext>
            </a:extLst>
          </p:cNvPr>
          <p:cNvGrpSpPr/>
          <p:nvPr/>
        </p:nvGrpSpPr>
        <p:grpSpPr>
          <a:xfrm>
            <a:off x="3522979" y="2819095"/>
            <a:ext cx="1106170" cy="272415"/>
            <a:chOff x="3522979" y="2819095"/>
            <a:chExt cx="1106170" cy="272415"/>
          </a:xfrm>
        </p:grpSpPr>
        <p:pic>
          <p:nvPicPr>
            <p:cNvPr id="29" name="object 29">
              <a:extLst>
                <a:ext uri="{FF2B5EF4-FFF2-40B4-BE49-F238E27FC236}">
                  <a16:creationId xmlns:a16="http://schemas.microsoft.com/office/drawing/2014/main" id="{1AE9A602-3293-5BD6-E644-3910A8FBA70D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26535" y="2828543"/>
              <a:ext cx="1097279" cy="254507"/>
            </a:xfrm>
            <a:prstGeom prst="rect">
              <a:avLst/>
            </a:prstGeom>
          </p:spPr>
        </p:pic>
        <p:sp>
          <p:nvSpPr>
            <p:cNvPr id="30" name="object 30">
              <a:extLst>
                <a:ext uri="{FF2B5EF4-FFF2-40B4-BE49-F238E27FC236}">
                  <a16:creationId xmlns:a16="http://schemas.microsoft.com/office/drawing/2014/main" id="{DF3B1DFA-3AA0-58A6-9E07-A3D2B1598425}"/>
                </a:ext>
              </a:extLst>
            </p:cNvPr>
            <p:cNvSpPr/>
            <p:nvPr/>
          </p:nvSpPr>
          <p:spPr>
            <a:xfrm>
              <a:off x="3522979" y="2819095"/>
              <a:ext cx="1106170" cy="272415"/>
            </a:xfrm>
            <a:custGeom>
              <a:avLst/>
              <a:gdLst/>
              <a:ahLst/>
              <a:cxnLst/>
              <a:rect l="l" t="t" r="r" b="b"/>
              <a:pathLst>
                <a:path w="1106170" h="272414">
                  <a:moveTo>
                    <a:pt x="969645" y="72694"/>
                  </a:moveTo>
                  <a:lnTo>
                    <a:pt x="969645" y="0"/>
                  </a:lnTo>
                  <a:lnTo>
                    <a:pt x="978839" y="9194"/>
                  </a:lnTo>
                  <a:lnTo>
                    <a:pt x="977265" y="9194"/>
                  </a:lnTo>
                  <a:lnTo>
                    <a:pt x="970762" y="11887"/>
                  </a:lnTo>
                  <a:lnTo>
                    <a:pt x="977265" y="18389"/>
                  </a:lnTo>
                  <a:lnTo>
                    <a:pt x="977265" y="68884"/>
                  </a:lnTo>
                  <a:lnTo>
                    <a:pt x="973455" y="68884"/>
                  </a:lnTo>
                  <a:lnTo>
                    <a:pt x="969645" y="72694"/>
                  </a:lnTo>
                  <a:close/>
                </a:path>
                <a:path w="1106170" h="272414">
                  <a:moveTo>
                    <a:pt x="977265" y="18389"/>
                  </a:moveTo>
                  <a:lnTo>
                    <a:pt x="970762" y="11887"/>
                  </a:lnTo>
                  <a:lnTo>
                    <a:pt x="977265" y="9194"/>
                  </a:lnTo>
                  <a:lnTo>
                    <a:pt x="977265" y="18389"/>
                  </a:lnTo>
                  <a:close/>
                </a:path>
                <a:path w="1106170" h="272414">
                  <a:moveTo>
                    <a:pt x="1095070" y="136194"/>
                  </a:moveTo>
                  <a:lnTo>
                    <a:pt x="977265" y="18389"/>
                  </a:lnTo>
                  <a:lnTo>
                    <a:pt x="977265" y="9194"/>
                  </a:lnTo>
                  <a:lnTo>
                    <a:pt x="978839" y="9194"/>
                  </a:lnTo>
                  <a:lnTo>
                    <a:pt x="1103147" y="133502"/>
                  </a:lnTo>
                  <a:lnTo>
                    <a:pt x="1097762" y="133502"/>
                  </a:lnTo>
                  <a:lnTo>
                    <a:pt x="1095070" y="136194"/>
                  </a:lnTo>
                  <a:close/>
                </a:path>
                <a:path w="1106170" h="272414">
                  <a:moveTo>
                    <a:pt x="969645" y="203504"/>
                  </a:moveTo>
                  <a:lnTo>
                    <a:pt x="0" y="203504"/>
                  </a:lnTo>
                  <a:lnTo>
                    <a:pt x="0" y="68884"/>
                  </a:lnTo>
                  <a:lnTo>
                    <a:pt x="969645" y="68884"/>
                  </a:lnTo>
                  <a:lnTo>
                    <a:pt x="969645" y="72694"/>
                  </a:lnTo>
                  <a:lnTo>
                    <a:pt x="7620" y="72694"/>
                  </a:lnTo>
                  <a:lnTo>
                    <a:pt x="3810" y="76504"/>
                  </a:lnTo>
                  <a:lnTo>
                    <a:pt x="7620" y="76504"/>
                  </a:lnTo>
                  <a:lnTo>
                    <a:pt x="7620" y="195884"/>
                  </a:lnTo>
                  <a:lnTo>
                    <a:pt x="3810" y="195884"/>
                  </a:lnTo>
                  <a:lnTo>
                    <a:pt x="7620" y="199694"/>
                  </a:lnTo>
                  <a:lnTo>
                    <a:pt x="969645" y="199694"/>
                  </a:lnTo>
                  <a:lnTo>
                    <a:pt x="969645" y="203504"/>
                  </a:lnTo>
                  <a:close/>
                </a:path>
                <a:path w="1106170" h="272414">
                  <a:moveTo>
                    <a:pt x="977265" y="76504"/>
                  </a:moveTo>
                  <a:lnTo>
                    <a:pt x="7620" y="76504"/>
                  </a:lnTo>
                  <a:lnTo>
                    <a:pt x="7620" y="72694"/>
                  </a:lnTo>
                  <a:lnTo>
                    <a:pt x="969645" y="72694"/>
                  </a:lnTo>
                  <a:lnTo>
                    <a:pt x="973455" y="68884"/>
                  </a:lnTo>
                  <a:lnTo>
                    <a:pt x="977265" y="68884"/>
                  </a:lnTo>
                  <a:lnTo>
                    <a:pt x="977265" y="76504"/>
                  </a:lnTo>
                  <a:close/>
                </a:path>
                <a:path w="1106170" h="272414">
                  <a:moveTo>
                    <a:pt x="7620" y="76504"/>
                  </a:moveTo>
                  <a:lnTo>
                    <a:pt x="3810" y="76504"/>
                  </a:lnTo>
                  <a:lnTo>
                    <a:pt x="7620" y="72694"/>
                  </a:lnTo>
                  <a:lnTo>
                    <a:pt x="7620" y="76504"/>
                  </a:lnTo>
                  <a:close/>
                </a:path>
                <a:path w="1106170" h="272414">
                  <a:moveTo>
                    <a:pt x="1097762" y="138887"/>
                  </a:moveTo>
                  <a:lnTo>
                    <a:pt x="1095070" y="136194"/>
                  </a:lnTo>
                  <a:lnTo>
                    <a:pt x="1097762" y="133502"/>
                  </a:lnTo>
                  <a:lnTo>
                    <a:pt x="1097762" y="138887"/>
                  </a:lnTo>
                  <a:close/>
                </a:path>
                <a:path w="1106170" h="272414">
                  <a:moveTo>
                    <a:pt x="1103147" y="138887"/>
                  </a:moveTo>
                  <a:lnTo>
                    <a:pt x="1097762" y="138887"/>
                  </a:lnTo>
                  <a:lnTo>
                    <a:pt x="1097762" y="133502"/>
                  </a:lnTo>
                  <a:lnTo>
                    <a:pt x="1103147" y="133502"/>
                  </a:lnTo>
                  <a:lnTo>
                    <a:pt x="1105839" y="136194"/>
                  </a:lnTo>
                  <a:lnTo>
                    <a:pt x="1103147" y="138887"/>
                  </a:lnTo>
                  <a:close/>
                </a:path>
                <a:path w="1106170" h="272414">
                  <a:moveTo>
                    <a:pt x="978839" y="263194"/>
                  </a:moveTo>
                  <a:lnTo>
                    <a:pt x="977265" y="263194"/>
                  </a:lnTo>
                  <a:lnTo>
                    <a:pt x="977265" y="254000"/>
                  </a:lnTo>
                  <a:lnTo>
                    <a:pt x="1095070" y="136194"/>
                  </a:lnTo>
                  <a:lnTo>
                    <a:pt x="1097762" y="138887"/>
                  </a:lnTo>
                  <a:lnTo>
                    <a:pt x="1103147" y="138887"/>
                  </a:lnTo>
                  <a:lnTo>
                    <a:pt x="978839" y="263194"/>
                  </a:lnTo>
                  <a:close/>
                </a:path>
                <a:path w="1106170" h="272414">
                  <a:moveTo>
                    <a:pt x="7620" y="199694"/>
                  </a:moveTo>
                  <a:lnTo>
                    <a:pt x="3810" y="195884"/>
                  </a:lnTo>
                  <a:lnTo>
                    <a:pt x="7620" y="195884"/>
                  </a:lnTo>
                  <a:lnTo>
                    <a:pt x="7620" y="199694"/>
                  </a:lnTo>
                  <a:close/>
                </a:path>
                <a:path w="1106170" h="272414">
                  <a:moveTo>
                    <a:pt x="977265" y="203504"/>
                  </a:moveTo>
                  <a:lnTo>
                    <a:pt x="973455" y="203504"/>
                  </a:lnTo>
                  <a:lnTo>
                    <a:pt x="969645" y="199694"/>
                  </a:lnTo>
                  <a:lnTo>
                    <a:pt x="7620" y="199694"/>
                  </a:lnTo>
                  <a:lnTo>
                    <a:pt x="7620" y="195884"/>
                  </a:lnTo>
                  <a:lnTo>
                    <a:pt x="977265" y="195884"/>
                  </a:lnTo>
                  <a:lnTo>
                    <a:pt x="977265" y="203504"/>
                  </a:lnTo>
                  <a:close/>
                </a:path>
                <a:path w="1106170" h="272414">
                  <a:moveTo>
                    <a:pt x="969645" y="272389"/>
                  </a:moveTo>
                  <a:lnTo>
                    <a:pt x="969645" y="199694"/>
                  </a:lnTo>
                  <a:lnTo>
                    <a:pt x="973455" y="203504"/>
                  </a:lnTo>
                  <a:lnTo>
                    <a:pt x="977265" y="203504"/>
                  </a:lnTo>
                  <a:lnTo>
                    <a:pt x="977265" y="254000"/>
                  </a:lnTo>
                  <a:lnTo>
                    <a:pt x="970762" y="260502"/>
                  </a:lnTo>
                  <a:lnTo>
                    <a:pt x="977265" y="263194"/>
                  </a:lnTo>
                  <a:lnTo>
                    <a:pt x="978839" y="263194"/>
                  </a:lnTo>
                  <a:lnTo>
                    <a:pt x="969645" y="272389"/>
                  </a:lnTo>
                  <a:close/>
                </a:path>
                <a:path w="1106170" h="272414">
                  <a:moveTo>
                    <a:pt x="977265" y="263194"/>
                  </a:moveTo>
                  <a:lnTo>
                    <a:pt x="970762" y="260502"/>
                  </a:lnTo>
                  <a:lnTo>
                    <a:pt x="977265" y="254000"/>
                  </a:lnTo>
                  <a:lnTo>
                    <a:pt x="977265" y="2631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>
            <a:extLst>
              <a:ext uri="{FF2B5EF4-FFF2-40B4-BE49-F238E27FC236}">
                <a16:creationId xmlns:a16="http://schemas.microsoft.com/office/drawing/2014/main" id="{649128DF-AE8D-B8D4-A871-C8F4DC6F8C6B}"/>
              </a:ext>
            </a:extLst>
          </p:cNvPr>
          <p:cNvGrpSpPr/>
          <p:nvPr/>
        </p:nvGrpSpPr>
        <p:grpSpPr>
          <a:xfrm>
            <a:off x="7049134" y="2819730"/>
            <a:ext cx="1106170" cy="272415"/>
            <a:chOff x="7049134" y="2819730"/>
            <a:chExt cx="1106170" cy="272415"/>
          </a:xfrm>
        </p:grpSpPr>
        <p:pic>
          <p:nvPicPr>
            <p:cNvPr id="32" name="object 32">
              <a:extLst>
                <a:ext uri="{FF2B5EF4-FFF2-40B4-BE49-F238E27FC236}">
                  <a16:creationId xmlns:a16="http://schemas.microsoft.com/office/drawing/2014/main" id="{3A21761B-F3DA-49AE-CA44-11E6AF20562C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53071" y="2828544"/>
              <a:ext cx="1097279" cy="254507"/>
            </a:xfrm>
            <a:prstGeom prst="rect">
              <a:avLst/>
            </a:prstGeom>
          </p:spPr>
        </p:pic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B571EA64-494D-9D45-1B7E-04176E0D20BD}"/>
                </a:ext>
              </a:extLst>
            </p:cNvPr>
            <p:cNvSpPr/>
            <p:nvPr/>
          </p:nvSpPr>
          <p:spPr>
            <a:xfrm>
              <a:off x="7049134" y="2819730"/>
              <a:ext cx="1106170" cy="272415"/>
            </a:xfrm>
            <a:custGeom>
              <a:avLst/>
              <a:gdLst/>
              <a:ahLst/>
              <a:cxnLst/>
              <a:rect l="l" t="t" r="r" b="b"/>
              <a:pathLst>
                <a:path w="1106170" h="272414">
                  <a:moveTo>
                    <a:pt x="969645" y="72694"/>
                  </a:moveTo>
                  <a:lnTo>
                    <a:pt x="969645" y="0"/>
                  </a:lnTo>
                  <a:lnTo>
                    <a:pt x="978839" y="9194"/>
                  </a:lnTo>
                  <a:lnTo>
                    <a:pt x="977265" y="9194"/>
                  </a:lnTo>
                  <a:lnTo>
                    <a:pt x="970762" y="11887"/>
                  </a:lnTo>
                  <a:lnTo>
                    <a:pt x="977265" y="18389"/>
                  </a:lnTo>
                  <a:lnTo>
                    <a:pt x="977265" y="68884"/>
                  </a:lnTo>
                  <a:lnTo>
                    <a:pt x="973455" y="68884"/>
                  </a:lnTo>
                  <a:lnTo>
                    <a:pt x="969645" y="72694"/>
                  </a:lnTo>
                  <a:close/>
                </a:path>
                <a:path w="1106170" h="272414">
                  <a:moveTo>
                    <a:pt x="977265" y="18389"/>
                  </a:moveTo>
                  <a:lnTo>
                    <a:pt x="970762" y="11887"/>
                  </a:lnTo>
                  <a:lnTo>
                    <a:pt x="977265" y="9194"/>
                  </a:lnTo>
                  <a:lnTo>
                    <a:pt x="977265" y="18389"/>
                  </a:lnTo>
                  <a:close/>
                </a:path>
                <a:path w="1106170" h="272414">
                  <a:moveTo>
                    <a:pt x="1095070" y="136194"/>
                  </a:moveTo>
                  <a:lnTo>
                    <a:pt x="977265" y="18389"/>
                  </a:lnTo>
                  <a:lnTo>
                    <a:pt x="977265" y="9194"/>
                  </a:lnTo>
                  <a:lnTo>
                    <a:pt x="978839" y="9194"/>
                  </a:lnTo>
                  <a:lnTo>
                    <a:pt x="1103147" y="133502"/>
                  </a:lnTo>
                  <a:lnTo>
                    <a:pt x="1097762" y="133502"/>
                  </a:lnTo>
                  <a:lnTo>
                    <a:pt x="1095070" y="136194"/>
                  </a:lnTo>
                  <a:close/>
                </a:path>
                <a:path w="1106170" h="272414">
                  <a:moveTo>
                    <a:pt x="969645" y="203504"/>
                  </a:moveTo>
                  <a:lnTo>
                    <a:pt x="0" y="203504"/>
                  </a:lnTo>
                  <a:lnTo>
                    <a:pt x="0" y="68884"/>
                  </a:lnTo>
                  <a:lnTo>
                    <a:pt x="969645" y="68884"/>
                  </a:lnTo>
                  <a:lnTo>
                    <a:pt x="969645" y="72694"/>
                  </a:lnTo>
                  <a:lnTo>
                    <a:pt x="7620" y="72694"/>
                  </a:lnTo>
                  <a:lnTo>
                    <a:pt x="3810" y="76504"/>
                  </a:lnTo>
                  <a:lnTo>
                    <a:pt x="7620" y="76504"/>
                  </a:lnTo>
                  <a:lnTo>
                    <a:pt x="7620" y="195884"/>
                  </a:lnTo>
                  <a:lnTo>
                    <a:pt x="3810" y="195884"/>
                  </a:lnTo>
                  <a:lnTo>
                    <a:pt x="7620" y="199694"/>
                  </a:lnTo>
                  <a:lnTo>
                    <a:pt x="969645" y="199694"/>
                  </a:lnTo>
                  <a:lnTo>
                    <a:pt x="969645" y="203504"/>
                  </a:lnTo>
                  <a:close/>
                </a:path>
                <a:path w="1106170" h="272414">
                  <a:moveTo>
                    <a:pt x="977265" y="76504"/>
                  </a:moveTo>
                  <a:lnTo>
                    <a:pt x="7620" y="76504"/>
                  </a:lnTo>
                  <a:lnTo>
                    <a:pt x="7620" y="72694"/>
                  </a:lnTo>
                  <a:lnTo>
                    <a:pt x="969645" y="72694"/>
                  </a:lnTo>
                  <a:lnTo>
                    <a:pt x="973455" y="68884"/>
                  </a:lnTo>
                  <a:lnTo>
                    <a:pt x="977265" y="68884"/>
                  </a:lnTo>
                  <a:lnTo>
                    <a:pt x="977265" y="76504"/>
                  </a:lnTo>
                  <a:close/>
                </a:path>
                <a:path w="1106170" h="272414">
                  <a:moveTo>
                    <a:pt x="7620" y="76504"/>
                  </a:moveTo>
                  <a:lnTo>
                    <a:pt x="3810" y="76504"/>
                  </a:lnTo>
                  <a:lnTo>
                    <a:pt x="7620" y="72694"/>
                  </a:lnTo>
                  <a:lnTo>
                    <a:pt x="7620" y="76504"/>
                  </a:lnTo>
                  <a:close/>
                </a:path>
                <a:path w="1106170" h="272414">
                  <a:moveTo>
                    <a:pt x="1097762" y="138887"/>
                  </a:moveTo>
                  <a:lnTo>
                    <a:pt x="1095070" y="136194"/>
                  </a:lnTo>
                  <a:lnTo>
                    <a:pt x="1097762" y="133502"/>
                  </a:lnTo>
                  <a:lnTo>
                    <a:pt x="1097762" y="138887"/>
                  </a:lnTo>
                  <a:close/>
                </a:path>
                <a:path w="1106170" h="272414">
                  <a:moveTo>
                    <a:pt x="1103147" y="138887"/>
                  </a:moveTo>
                  <a:lnTo>
                    <a:pt x="1097762" y="138887"/>
                  </a:lnTo>
                  <a:lnTo>
                    <a:pt x="1097762" y="133502"/>
                  </a:lnTo>
                  <a:lnTo>
                    <a:pt x="1103147" y="133502"/>
                  </a:lnTo>
                  <a:lnTo>
                    <a:pt x="1105839" y="136194"/>
                  </a:lnTo>
                  <a:lnTo>
                    <a:pt x="1103147" y="138887"/>
                  </a:lnTo>
                  <a:close/>
                </a:path>
                <a:path w="1106170" h="272414">
                  <a:moveTo>
                    <a:pt x="978839" y="263194"/>
                  </a:moveTo>
                  <a:lnTo>
                    <a:pt x="977265" y="263194"/>
                  </a:lnTo>
                  <a:lnTo>
                    <a:pt x="977265" y="254000"/>
                  </a:lnTo>
                  <a:lnTo>
                    <a:pt x="1095070" y="136194"/>
                  </a:lnTo>
                  <a:lnTo>
                    <a:pt x="1097762" y="138887"/>
                  </a:lnTo>
                  <a:lnTo>
                    <a:pt x="1103147" y="138887"/>
                  </a:lnTo>
                  <a:lnTo>
                    <a:pt x="978839" y="263194"/>
                  </a:lnTo>
                  <a:close/>
                </a:path>
                <a:path w="1106170" h="272414">
                  <a:moveTo>
                    <a:pt x="7620" y="199694"/>
                  </a:moveTo>
                  <a:lnTo>
                    <a:pt x="3810" y="195884"/>
                  </a:lnTo>
                  <a:lnTo>
                    <a:pt x="7620" y="195884"/>
                  </a:lnTo>
                  <a:lnTo>
                    <a:pt x="7620" y="199694"/>
                  </a:lnTo>
                  <a:close/>
                </a:path>
                <a:path w="1106170" h="272414">
                  <a:moveTo>
                    <a:pt x="977265" y="203504"/>
                  </a:moveTo>
                  <a:lnTo>
                    <a:pt x="973455" y="203504"/>
                  </a:lnTo>
                  <a:lnTo>
                    <a:pt x="969645" y="199694"/>
                  </a:lnTo>
                  <a:lnTo>
                    <a:pt x="7620" y="199694"/>
                  </a:lnTo>
                  <a:lnTo>
                    <a:pt x="7620" y="195884"/>
                  </a:lnTo>
                  <a:lnTo>
                    <a:pt x="977265" y="195884"/>
                  </a:lnTo>
                  <a:lnTo>
                    <a:pt x="977265" y="203504"/>
                  </a:lnTo>
                  <a:close/>
                </a:path>
                <a:path w="1106170" h="272414">
                  <a:moveTo>
                    <a:pt x="969645" y="272389"/>
                  </a:moveTo>
                  <a:lnTo>
                    <a:pt x="969645" y="199694"/>
                  </a:lnTo>
                  <a:lnTo>
                    <a:pt x="973455" y="203504"/>
                  </a:lnTo>
                  <a:lnTo>
                    <a:pt x="977265" y="203504"/>
                  </a:lnTo>
                  <a:lnTo>
                    <a:pt x="977265" y="254000"/>
                  </a:lnTo>
                  <a:lnTo>
                    <a:pt x="970762" y="260502"/>
                  </a:lnTo>
                  <a:lnTo>
                    <a:pt x="977265" y="263194"/>
                  </a:lnTo>
                  <a:lnTo>
                    <a:pt x="978839" y="263194"/>
                  </a:lnTo>
                  <a:lnTo>
                    <a:pt x="969645" y="272389"/>
                  </a:lnTo>
                  <a:close/>
                </a:path>
                <a:path w="1106170" h="272414">
                  <a:moveTo>
                    <a:pt x="977265" y="263194"/>
                  </a:moveTo>
                  <a:lnTo>
                    <a:pt x="970762" y="260502"/>
                  </a:lnTo>
                  <a:lnTo>
                    <a:pt x="977265" y="254000"/>
                  </a:lnTo>
                  <a:lnTo>
                    <a:pt x="977265" y="2631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>
            <a:extLst>
              <a:ext uri="{FF2B5EF4-FFF2-40B4-BE49-F238E27FC236}">
                <a16:creationId xmlns:a16="http://schemas.microsoft.com/office/drawing/2014/main" id="{E6FF123F-98CF-B4AB-9E57-25901CDAF27E}"/>
              </a:ext>
            </a:extLst>
          </p:cNvPr>
          <p:cNvGrpSpPr/>
          <p:nvPr/>
        </p:nvGrpSpPr>
        <p:grpSpPr>
          <a:xfrm>
            <a:off x="9130360" y="3506470"/>
            <a:ext cx="272415" cy="950594"/>
            <a:chOff x="9130360" y="3506470"/>
            <a:chExt cx="272415" cy="950594"/>
          </a:xfrm>
        </p:grpSpPr>
        <p:pic>
          <p:nvPicPr>
            <p:cNvPr id="35" name="object 35">
              <a:extLst>
                <a:ext uri="{FF2B5EF4-FFF2-40B4-BE49-F238E27FC236}">
                  <a16:creationId xmlns:a16="http://schemas.microsoft.com/office/drawing/2014/main" id="{E3824759-59FB-761B-310A-34F799345DD0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39428" y="3509772"/>
              <a:ext cx="254507" cy="941831"/>
            </a:xfrm>
            <a:prstGeom prst="rect">
              <a:avLst/>
            </a:prstGeom>
          </p:spPr>
        </p:pic>
        <p:sp>
          <p:nvSpPr>
            <p:cNvPr id="36" name="object 36">
              <a:extLst>
                <a:ext uri="{FF2B5EF4-FFF2-40B4-BE49-F238E27FC236}">
                  <a16:creationId xmlns:a16="http://schemas.microsoft.com/office/drawing/2014/main" id="{C1860035-776B-B0BB-33D5-C3A05A1C775A}"/>
                </a:ext>
              </a:extLst>
            </p:cNvPr>
            <p:cNvSpPr/>
            <p:nvPr/>
          </p:nvSpPr>
          <p:spPr>
            <a:xfrm>
              <a:off x="9130360" y="3506470"/>
              <a:ext cx="272415" cy="950594"/>
            </a:xfrm>
            <a:custGeom>
              <a:avLst/>
              <a:gdLst/>
              <a:ahLst/>
              <a:cxnLst/>
              <a:rect l="l" t="t" r="r" b="b"/>
              <a:pathLst>
                <a:path w="272415" h="950595">
                  <a:moveTo>
                    <a:pt x="68884" y="817879"/>
                  </a:moveTo>
                  <a:lnTo>
                    <a:pt x="68884" y="0"/>
                  </a:lnTo>
                  <a:lnTo>
                    <a:pt x="203504" y="0"/>
                  </a:lnTo>
                  <a:lnTo>
                    <a:pt x="203504" y="3809"/>
                  </a:lnTo>
                  <a:lnTo>
                    <a:pt x="76504" y="3809"/>
                  </a:lnTo>
                  <a:lnTo>
                    <a:pt x="72694" y="7619"/>
                  </a:lnTo>
                  <a:lnTo>
                    <a:pt x="76504" y="7619"/>
                  </a:lnTo>
                  <a:lnTo>
                    <a:pt x="76504" y="814069"/>
                  </a:lnTo>
                  <a:lnTo>
                    <a:pt x="72694" y="814069"/>
                  </a:lnTo>
                  <a:lnTo>
                    <a:pt x="68884" y="817879"/>
                  </a:lnTo>
                  <a:close/>
                </a:path>
                <a:path w="272415" h="950595">
                  <a:moveTo>
                    <a:pt x="76504" y="7619"/>
                  </a:moveTo>
                  <a:lnTo>
                    <a:pt x="72694" y="7619"/>
                  </a:lnTo>
                  <a:lnTo>
                    <a:pt x="76504" y="3809"/>
                  </a:lnTo>
                  <a:lnTo>
                    <a:pt x="76504" y="7619"/>
                  </a:lnTo>
                  <a:close/>
                </a:path>
                <a:path w="272415" h="950595">
                  <a:moveTo>
                    <a:pt x="195884" y="7619"/>
                  </a:moveTo>
                  <a:lnTo>
                    <a:pt x="76504" y="7619"/>
                  </a:lnTo>
                  <a:lnTo>
                    <a:pt x="76504" y="3809"/>
                  </a:lnTo>
                  <a:lnTo>
                    <a:pt x="195884" y="3809"/>
                  </a:lnTo>
                  <a:lnTo>
                    <a:pt x="195884" y="7619"/>
                  </a:lnTo>
                  <a:close/>
                </a:path>
                <a:path w="272415" h="950595">
                  <a:moveTo>
                    <a:pt x="253999" y="821689"/>
                  </a:moveTo>
                  <a:lnTo>
                    <a:pt x="195884" y="821689"/>
                  </a:lnTo>
                  <a:lnTo>
                    <a:pt x="195884" y="3809"/>
                  </a:lnTo>
                  <a:lnTo>
                    <a:pt x="199694" y="7619"/>
                  </a:lnTo>
                  <a:lnTo>
                    <a:pt x="203504" y="7619"/>
                  </a:lnTo>
                  <a:lnTo>
                    <a:pt x="203504" y="814069"/>
                  </a:lnTo>
                  <a:lnTo>
                    <a:pt x="199694" y="814069"/>
                  </a:lnTo>
                  <a:lnTo>
                    <a:pt x="203504" y="817879"/>
                  </a:lnTo>
                  <a:lnTo>
                    <a:pt x="257809" y="817879"/>
                  </a:lnTo>
                  <a:lnTo>
                    <a:pt x="253999" y="821689"/>
                  </a:lnTo>
                  <a:close/>
                </a:path>
                <a:path w="272415" h="950595">
                  <a:moveTo>
                    <a:pt x="203504" y="7619"/>
                  </a:moveTo>
                  <a:lnTo>
                    <a:pt x="199694" y="7619"/>
                  </a:lnTo>
                  <a:lnTo>
                    <a:pt x="195884" y="3809"/>
                  </a:lnTo>
                  <a:lnTo>
                    <a:pt x="203504" y="3809"/>
                  </a:lnTo>
                  <a:lnTo>
                    <a:pt x="203504" y="7619"/>
                  </a:lnTo>
                  <a:close/>
                </a:path>
                <a:path w="272415" h="950595">
                  <a:moveTo>
                    <a:pt x="136194" y="950264"/>
                  </a:moveTo>
                  <a:lnTo>
                    <a:pt x="0" y="814069"/>
                  </a:lnTo>
                  <a:lnTo>
                    <a:pt x="68884" y="814069"/>
                  </a:lnTo>
                  <a:lnTo>
                    <a:pt x="68884" y="815187"/>
                  </a:lnTo>
                  <a:lnTo>
                    <a:pt x="11887" y="815187"/>
                  </a:lnTo>
                  <a:lnTo>
                    <a:pt x="9194" y="821689"/>
                  </a:lnTo>
                  <a:lnTo>
                    <a:pt x="18389" y="821689"/>
                  </a:lnTo>
                  <a:lnTo>
                    <a:pt x="136194" y="939495"/>
                  </a:lnTo>
                  <a:lnTo>
                    <a:pt x="133502" y="942187"/>
                  </a:lnTo>
                  <a:lnTo>
                    <a:pt x="144271" y="942187"/>
                  </a:lnTo>
                  <a:lnTo>
                    <a:pt x="136194" y="950264"/>
                  </a:lnTo>
                  <a:close/>
                </a:path>
                <a:path w="272415" h="950595">
                  <a:moveTo>
                    <a:pt x="76504" y="817879"/>
                  </a:moveTo>
                  <a:lnTo>
                    <a:pt x="68884" y="817879"/>
                  </a:lnTo>
                  <a:lnTo>
                    <a:pt x="72694" y="814069"/>
                  </a:lnTo>
                  <a:lnTo>
                    <a:pt x="76504" y="814069"/>
                  </a:lnTo>
                  <a:lnTo>
                    <a:pt x="76504" y="817879"/>
                  </a:lnTo>
                  <a:close/>
                </a:path>
                <a:path w="272415" h="950595">
                  <a:moveTo>
                    <a:pt x="203504" y="817879"/>
                  </a:moveTo>
                  <a:lnTo>
                    <a:pt x="199694" y="814069"/>
                  </a:lnTo>
                  <a:lnTo>
                    <a:pt x="203504" y="814069"/>
                  </a:lnTo>
                  <a:lnTo>
                    <a:pt x="203504" y="817879"/>
                  </a:lnTo>
                  <a:close/>
                </a:path>
                <a:path w="272415" h="950595">
                  <a:moveTo>
                    <a:pt x="257809" y="817879"/>
                  </a:moveTo>
                  <a:lnTo>
                    <a:pt x="203504" y="817879"/>
                  </a:lnTo>
                  <a:lnTo>
                    <a:pt x="203504" y="814069"/>
                  </a:lnTo>
                  <a:lnTo>
                    <a:pt x="272389" y="814069"/>
                  </a:lnTo>
                  <a:lnTo>
                    <a:pt x="271271" y="815187"/>
                  </a:lnTo>
                  <a:lnTo>
                    <a:pt x="260502" y="815187"/>
                  </a:lnTo>
                  <a:lnTo>
                    <a:pt x="257809" y="817879"/>
                  </a:lnTo>
                  <a:close/>
                </a:path>
                <a:path w="272415" h="950595">
                  <a:moveTo>
                    <a:pt x="18389" y="821689"/>
                  </a:moveTo>
                  <a:lnTo>
                    <a:pt x="9194" y="821689"/>
                  </a:lnTo>
                  <a:lnTo>
                    <a:pt x="11887" y="815187"/>
                  </a:lnTo>
                  <a:lnTo>
                    <a:pt x="18389" y="821689"/>
                  </a:lnTo>
                  <a:close/>
                </a:path>
                <a:path w="272415" h="950595">
                  <a:moveTo>
                    <a:pt x="76504" y="821689"/>
                  </a:moveTo>
                  <a:lnTo>
                    <a:pt x="18389" y="821689"/>
                  </a:lnTo>
                  <a:lnTo>
                    <a:pt x="11887" y="815187"/>
                  </a:lnTo>
                  <a:lnTo>
                    <a:pt x="68884" y="815187"/>
                  </a:lnTo>
                  <a:lnTo>
                    <a:pt x="68884" y="817879"/>
                  </a:lnTo>
                  <a:lnTo>
                    <a:pt x="76504" y="817879"/>
                  </a:lnTo>
                  <a:lnTo>
                    <a:pt x="76504" y="821689"/>
                  </a:lnTo>
                  <a:close/>
                </a:path>
                <a:path w="272415" h="950595">
                  <a:moveTo>
                    <a:pt x="144271" y="942187"/>
                  </a:moveTo>
                  <a:lnTo>
                    <a:pt x="138887" y="942187"/>
                  </a:lnTo>
                  <a:lnTo>
                    <a:pt x="136194" y="939495"/>
                  </a:lnTo>
                  <a:lnTo>
                    <a:pt x="260502" y="815187"/>
                  </a:lnTo>
                  <a:lnTo>
                    <a:pt x="263194" y="821689"/>
                  </a:lnTo>
                  <a:lnTo>
                    <a:pt x="264769" y="821689"/>
                  </a:lnTo>
                  <a:lnTo>
                    <a:pt x="144271" y="942187"/>
                  </a:lnTo>
                  <a:close/>
                </a:path>
                <a:path w="272415" h="950595">
                  <a:moveTo>
                    <a:pt x="264769" y="821689"/>
                  </a:moveTo>
                  <a:lnTo>
                    <a:pt x="263194" y="821689"/>
                  </a:lnTo>
                  <a:lnTo>
                    <a:pt x="260502" y="815187"/>
                  </a:lnTo>
                  <a:lnTo>
                    <a:pt x="271271" y="815187"/>
                  </a:lnTo>
                  <a:lnTo>
                    <a:pt x="264769" y="821689"/>
                  </a:lnTo>
                  <a:close/>
                </a:path>
                <a:path w="272415" h="950595">
                  <a:moveTo>
                    <a:pt x="138887" y="942187"/>
                  </a:moveTo>
                  <a:lnTo>
                    <a:pt x="133502" y="942187"/>
                  </a:lnTo>
                  <a:lnTo>
                    <a:pt x="136194" y="939495"/>
                  </a:lnTo>
                  <a:lnTo>
                    <a:pt x="138887" y="9421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>
            <a:extLst>
              <a:ext uri="{FF2B5EF4-FFF2-40B4-BE49-F238E27FC236}">
                <a16:creationId xmlns:a16="http://schemas.microsoft.com/office/drawing/2014/main" id="{20C24CA0-6D98-D36F-AD03-8EAB1DEF0661}"/>
              </a:ext>
            </a:extLst>
          </p:cNvPr>
          <p:cNvGrpSpPr/>
          <p:nvPr/>
        </p:nvGrpSpPr>
        <p:grpSpPr>
          <a:xfrm>
            <a:off x="7116774" y="4715205"/>
            <a:ext cx="1106170" cy="272415"/>
            <a:chOff x="7116774" y="4715205"/>
            <a:chExt cx="1106170" cy="272415"/>
          </a:xfrm>
        </p:grpSpPr>
        <p:pic>
          <p:nvPicPr>
            <p:cNvPr id="38" name="object 38">
              <a:extLst>
                <a:ext uri="{FF2B5EF4-FFF2-40B4-BE49-F238E27FC236}">
                  <a16:creationId xmlns:a16="http://schemas.microsoft.com/office/drawing/2014/main" id="{EB68A88B-1DFE-F392-E68A-2484C5F08312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21651" y="4724400"/>
              <a:ext cx="1097279" cy="254508"/>
            </a:xfrm>
            <a:prstGeom prst="rect">
              <a:avLst/>
            </a:prstGeom>
          </p:spPr>
        </p:pic>
        <p:sp>
          <p:nvSpPr>
            <p:cNvPr id="39" name="object 39">
              <a:extLst>
                <a:ext uri="{FF2B5EF4-FFF2-40B4-BE49-F238E27FC236}">
                  <a16:creationId xmlns:a16="http://schemas.microsoft.com/office/drawing/2014/main" id="{86F16E5A-601B-317E-D3FD-10A6BE52D1DE}"/>
                </a:ext>
              </a:extLst>
            </p:cNvPr>
            <p:cNvSpPr/>
            <p:nvPr/>
          </p:nvSpPr>
          <p:spPr>
            <a:xfrm>
              <a:off x="7116774" y="4715205"/>
              <a:ext cx="1106170" cy="272415"/>
            </a:xfrm>
            <a:custGeom>
              <a:avLst/>
              <a:gdLst/>
              <a:ahLst/>
              <a:cxnLst/>
              <a:rect l="l" t="t" r="r" b="b"/>
              <a:pathLst>
                <a:path w="1106170" h="272414">
                  <a:moveTo>
                    <a:pt x="136194" y="272389"/>
                  </a:moveTo>
                  <a:lnTo>
                    <a:pt x="0" y="136194"/>
                  </a:lnTo>
                  <a:lnTo>
                    <a:pt x="136194" y="0"/>
                  </a:lnTo>
                  <a:lnTo>
                    <a:pt x="136194" y="9194"/>
                  </a:lnTo>
                  <a:lnTo>
                    <a:pt x="128574" y="9194"/>
                  </a:lnTo>
                  <a:lnTo>
                    <a:pt x="128574" y="18389"/>
                  </a:lnTo>
                  <a:lnTo>
                    <a:pt x="13461" y="133502"/>
                  </a:lnTo>
                  <a:lnTo>
                    <a:pt x="8077" y="133502"/>
                  </a:lnTo>
                  <a:lnTo>
                    <a:pt x="8077" y="138887"/>
                  </a:lnTo>
                  <a:lnTo>
                    <a:pt x="13461" y="138887"/>
                  </a:lnTo>
                  <a:lnTo>
                    <a:pt x="128574" y="254000"/>
                  </a:lnTo>
                  <a:lnTo>
                    <a:pt x="128574" y="263194"/>
                  </a:lnTo>
                  <a:lnTo>
                    <a:pt x="136194" y="263194"/>
                  </a:lnTo>
                  <a:lnTo>
                    <a:pt x="136194" y="272389"/>
                  </a:lnTo>
                  <a:close/>
                </a:path>
                <a:path w="1106170" h="272414">
                  <a:moveTo>
                    <a:pt x="128574" y="18389"/>
                  </a:moveTo>
                  <a:lnTo>
                    <a:pt x="128574" y="9194"/>
                  </a:lnTo>
                  <a:lnTo>
                    <a:pt x="135077" y="11887"/>
                  </a:lnTo>
                  <a:lnTo>
                    <a:pt x="128574" y="18389"/>
                  </a:lnTo>
                  <a:close/>
                </a:path>
                <a:path w="1106170" h="272414">
                  <a:moveTo>
                    <a:pt x="1098219" y="76504"/>
                  </a:moveTo>
                  <a:lnTo>
                    <a:pt x="128574" y="76504"/>
                  </a:lnTo>
                  <a:lnTo>
                    <a:pt x="128574" y="18389"/>
                  </a:lnTo>
                  <a:lnTo>
                    <a:pt x="135077" y="11887"/>
                  </a:lnTo>
                  <a:lnTo>
                    <a:pt x="128574" y="9194"/>
                  </a:lnTo>
                  <a:lnTo>
                    <a:pt x="136194" y="9194"/>
                  </a:lnTo>
                  <a:lnTo>
                    <a:pt x="136194" y="68884"/>
                  </a:lnTo>
                  <a:lnTo>
                    <a:pt x="132384" y="68884"/>
                  </a:lnTo>
                  <a:lnTo>
                    <a:pt x="136194" y="72694"/>
                  </a:lnTo>
                  <a:lnTo>
                    <a:pt x="1098219" y="72694"/>
                  </a:lnTo>
                  <a:lnTo>
                    <a:pt x="1098219" y="76504"/>
                  </a:lnTo>
                  <a:close/>
                </a:path>
                <a:path w="1106170" h="272414">
                  <a:moveTo>
                    <a:pt x="136194" y="72694"/>
                  </a:moveTo>
                  <a:lnTo>
                    <a:pt x="132384" y="68884"/>
                  </a:lnTo>
                  <a:lnTo>
                    <a:pt x="136194" y="68884"/>
                  </a:lnTo>
                  <a:lnTo>
                    <a:pt x="136194" y="72694"/>
                  </a:lnTo>
                  <a:close/>
                </a:path>
                <a:path w="1106170" h="272414">
                  <a:moveTo>
                    <a:pt x="1105839" y="76504"/>
                  </a:moveTo>
                  <a:lnTo>
                    <a:pt x="1102029" y="76504"/>
                  </a:lnTo>
                  <a:lnTo>
                    <a:pt x="1098219" y="72694"/>
                  </a:lnTo>
                  <a:lnTo>
                    <a:pt x="136194" y="72694"/>
                  </a:lnTo>
                  <a:lnTo>
                    <a:pt x="136194" y="68884"/>
                  </a:lnTo>
                  <a:lnTo>
                    <a:pt x="1105839" y="68884"/>
                  </a:lnTo>
                  <a:lnTo>
                    <a:pt x="1105839" y="76504"/>
                  </a:lnTo>
                  <a:close/>
                </a:path>
                <a:path w="1106170" h="272414">
                  <a:moveTo>
                    <a:pt x="1098219" y="199694"/>
                  </a:moveTo>
                  <a:lnTo>
                    <a:pt x="1098219" y="72694"/>
                  </a:lnTo>
                  <a:lnTo>
                    <a:pt x="1102029" y="76504"/>
                  </a:lnTo>
                  <a:lnTo>
                    <a:pt x="1105839" y="76504"/>
                  </a:lnTo>
                  <a:lnTo>
                    <a:pt x="1105839" y="195884"/>
                  </a:lnTo>
                  <a:lnTo>
                    <a:pt x="1102029" y="195884"/>
                  </a:lnTo>
                  <a:lnTo>
                    <a:pt x="1098219" y="199694"/>
                  </a:lnTo>
                  <a:close/>
                </a:path>
                <a:path w="1106170" h="272414">
                  <a:moveTo>
                    <a:pt x="8077" y="138887"/>
                  </a:moveTo>
                  <a:lnTo>
                    <a:pt x="8077" y="133502"/>
                  </a:lnTo>
                  <a:lnTo>
                    <a:pt x="10769" y="136194"/>
                  </a:lnTo>
                  <a:lnTo>
                    <a:pt x="8077" y="138887"/>
                  </a:lnTo>
                  <a:close/>
                </a:path>
                <a:path w="1106170" h="272414">
                  <a:moveTo>
                    <a:pt x="10769" y="136194"/>
                  </a:moveTo>
                  <a:lnTo>
                    <a:pt x="8077" y="133502"/>
                  </a:lnTo>
                  <a:lnTo>
                    <a:pt x="13461" y="133502"/>
                  </a:lnTo>
                  <a:lnTo>
                    <a:pt x="10769" y="136194"/>
                  </a:lnTo>
                  <a:close/>
                </a:path>
                <a:path w="1106170" h="272414">
                  <a:moveTo>
                    <a:pt x="13461" y="138887"/>
                  </a:moveTo>
                  <a:lnTo>
                    <a:pt x="8077" y="138887"/>
                  </a:lnTo>
                  <a:lnTo>
                    <a:pt x="10769" y="136194"/>
                  </a:lnTo>
                  <a:lnTo>
                    <a:pt x="13461" y="138887"/>
                  </a:lnTo>
                  <a:close/>
                </a:path>
                <a:path w="1106170" h="272414">
                  <a:moveTo>
                    <a:pt x="136194" y="263194"/>
                  </a:moveTo>
                  <a:lnTo>
                    <a:pt x="128574" y="263194"/>
                  </a:lnTo>
                  <a:lnTo>
                    <a:pt x="135077" y="260502"/>
                  </a:lnTo>
                  <a:lnTo>
                    <a:pt x="128574" y="254000"/>
                  </a:lnTo>
                  <a:lnTo>
                    <a:pt x="128574" y="195884"/>
                  </a:lnTo>
                  <a:lnTo>
                    <a:pt x="1098219" y="195884"/>
                  </a:lnTo>
                  <a:lnTo>
                    <a:pt x="1098219" y="199694"/>
                  </a:lnTo>
                  <a:lnTo>
                    <a:pt x="136194" y="199694"/>
                  </a:lnTo>
                  <a:lnTo>
                    <a:pt x="132384" y="203504"/>
                  </a:lnTo>
                  <a:lnTo>
                    <a:pt x="136194" y="203504"/>
                  </a:lnTo>
                  <a:lnTo>
                    <a:pt x="136194" y="263194"/>
                  </a:lnTo>
                  <a:close/>
                </a:path>
                <a:path w="1106170" h="272414">
                  <a:moveTo>
                    <a:pt x="1105839" y="203504"/>
                  </a:moveTo>
                  <a:lnTo>
                    <a:pt x="136194" y="203504"/>
                  </a:lnTo>
                  <a:lnTo>
                    <a:pt x="136194" y="199694"/>
                  </a:lnTo>
                  <a:lnTo>
                    <a:pt x="1098219" y="199694"/>
                  </a:lnTo>
                  <a:lnTo>
                    <a:pt x="1102029" y="195884"/>
                  </a:lnTo>
                  <a:lnTo>
                    <a:pt x="1105839" y="195884"/>
                  </a:lnTo>
                  <a:lnTo>
                    <a:pt x="1105839" y="203504"/>
                  </a:lnTo>
                  <a:close/>
                </a:path>
                <a:path w="1106170" h="272414">
                  <a:moveTo>
                    <a:pt x="136194" y="203504"/>
                  </a:moveTo>
                  <a:lnTo>
                    <a:pt x="132384" y="203504"/>
                  </a:lnTo>
                  <a:lnTo>
                    <a:pt x="136194" y="199694"/>
                  </a:lnTo>
                  <a:lnTo>
                    <a:pt x="136194" y="203504"/>
                  </a:lnTo>
                  <a:close/>
                </a:path>
                <a:path w="1106170" h="272414">
                  <a:moveTo>
                    <a:pt x="128574" y="263194"/>
                  </a:moveTo>
                  <a:lnTo>
                    <a:pt x="128574" y="254000"/>
                  </a:lnTo>
                  <a:lnTo>
                    <a:pt x="135077" y="260502"/>
                  </a:lnTo>
                  <a:lnTo>
                    <a:pt x="128574" y="2631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543D6B5C-E27B-866B-42E2-7930CBE28FD7}"/>
              </a:ext>
            </a:extLst>
          </p:cNvPr>
          <p:cNvSpPr txBox="1"/>
          <p:nvPr/>
        </p:nvSpPr>
        <p:spPr>
          <a:xfrm>
            <a:off x="1298225" y="2515234"/>
            <a:ext cx="2193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images from our  device to notebook</a:t>
            </a:r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1FDEDDF-37F2-6A91-71C1-E0B54D05DB19}"/>
              </a:ext>
            </a:extLst>
          </p:cNvPr>
          <p:cNvSpPr txBox="1"/>
          <p:nvPr/>
        </p:nvSpPr>
        <p:spPr>
          <a:xfrm>
            <a:off x="1156447" y="1483589"/>
            <a:ext cx="421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Block Diagram :</a:t>
            </a:r>
            <a:endParaRPr lang="en-IN" sz="2400" b="1" dirty="0"/>
          </a:p>
        </p:txBody>
      </p:sp>
      <p:pic>
        <p:nvPicPr>
          <p:cNvPr id="45" name="Content Placeholder 10">
            <a:extLst>
              <a:ext uri="{FF2B5EF4-FFF2-40B4-BE49-F238E27FC236}">
                <a16:creationId xmlns:a16="http://schemas.microsoft.com/office/drawing/2014/main" id="{3A2B5ABB-98F1-7145-2A3D-0DDCBF402D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2350" y="283898"/>
            <a:ext cx="9874250" cy="103330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4DD5E1-FCA5-E1A5-9486-F17E57A1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DDE5C7-94A9-7DAF-7F9C-CB0456379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" name="Content Placeholder 10">
            <a:extLst>
              <a:ext uri="{FF2B5EF4-FFF2-40B4-BE49-F238E27FC236}">
                <a16:creationId xmlns:a16="http://schemas.microsoft.com/office/drawing/2014/main" id="{E85AAF90-C455-B66B-CB7D-8C5CA66A0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56" y="612934"/>
            <a:ext cx="9874250" cy="10333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A4F6D8-803A-2107-61BD-890DFF78D0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0" t="64314" r="33125" b="6144"/>
          <a:stretch/>
        </p:blipFill>
        <p:spPr>
          <a:xfrm>
            <a:off x="1550894" y="2008094"/>
            <a:ext cx="8328212" cy="382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443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26896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>
                <a:solidFill>
                  <a:schemeClr val="accent5"/>
                </a:solidFill>
                <a:latin typeface="Arial Black" panose="020B0A04020102020204" pitchFamily="34" charset="0"/>
              </a:rPr>
              <a:t>Thanking You all</a:t>
            </a:r>
          </a:p>
          <a:p>
            <a:pPr marL="0" indent="0" algn="ctr">
              <a:buNone/>
            </a:pPr>
            <a:endParaRPr lang="en-US" sz="4800" b="1" dirty="0">
              <a:solidFill>
                <a:schemeClr val="accent5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84580" y="197485"/>
            <a:ext cx="9874250" cy="10388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324</Words>
  <Application>Microsoft Office PowerPoint</Application>
  <PresentationFormat>Widescreen</PresentationFormat>
  <Paragraphs>59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EC</dc:creator>
  <cp:lastModifiedBy>Diya Bandi</cp:lastModifiedBy>
  <cp:revision>39</cp:revision>
  <dcterms:created xsi:type="dcterms:W3CDTF">2023-10-31T09:29:00Z</dcterms:created>
  <dcterms:modified xsi:type="dcterms:W3CDTF">2024-01-09T08:38:00Z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9873D06746474C198AE1EF65595A1751_13</vt:lpwstr>
  </property>
  <property fmtid="{D5CDD505-2E9C-101B-9397-08002B2CF9AE}" pid="3" name="KSOProductBuildVer">
    <vt:lpwstr>1033-12.2.0.13266</vt:lpwstr>
  </property>
</Properties>
</file>