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  <p:sldMasterId id="2147483668" r:id="rId2"/>
  </p:sldMasterIdLst>
  <p:notesMasterIdLst>
    <p:notesMasterId r:id="rId17"/>
  </p:notesMasterIdLst>
  <p:sldIdLst>
    <p:sldId id="256" r:id="rId3"/>
    <p:sldId id="298" r:id="rId4"/>
    <p:sldId id="299" r:id="rId5"/>
    <p:sldId id="259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300" r:id="rId16"/>
  </p:sldIdLst>
  <p:sldSz cx="9144000" cy="5143500" type="screen16x9"/>
  <p:notesSz cx="6858000" cy="9144000"/>
  <p:embeddedFontLst>
    <p:embeddedFont>
      <p:font typeface="Nunito Light" pitchFamily="2" charset="0"/>
      <p:regular r:id="rId18"/>
      <p:italic r:id="rId19"/>
    </p:embeddedFont>
    <p:embeddedFont>
      <p:font typeface="Playfair Display ExtraBold" panose="020B0604020202020204" charset="0"/>
      <p:bold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D29CE-AC3F-CD17-C24E-234F83735D6D}" v="195" dt="2023-10-03T07:07:23.992"/>
    <p1510:client id="{40A3E4FA-09D2-1607-1674-F3BFCCAB33D7}" v="60" dt="2023-10-03T14:54:35.094"/>
    <p1510:client id="{6FAB4D3D-745A-59E3-D520-76E61CF49500}" v="3" dt="2023-10-03T07:44:08.748"/>
    <p1510:client id="{71188582-1AB3-EA72-9A2A-CCE622316BEE}" v="14" dt="2023-10-03T07:10:00.991"/>
    <p1510:client id="{8C2B0998-5469-B222-709F-5D49DA2BEFE3}" v="353" dt="2023-10-03T07:40:18.534"/>
    <p1510:client id="{992E68DF-1266-9B75-6E58-551085C079FF}" v="381" dt="2023-10-03T06:54:37.439"/>
    <p1510:client id="{AF8A405D-F3EB-FD64-8591-8D96FFAB8785}" v="333" dt="2023-10-03T14:22:39.584"/>
    <p1510:client id="{F805AB51-FCF1-F493-4694-900924302FA5}" v="47" dt="2023-10-03T15:56:43.804"/>
  </p1510:revLst>
</p1510:revInfo>
</file>

<file path=ppt/tableStyles.xml><?xml version="1.0" encoding="utf-8"?>
<a:tblStyleLst xmlns:a="http://schemas.openxmlformats.org/drawingml/2006/main" def="{CF973946-3288-43C3-BB19-F2ECFBA3053D}">
  <a:tblStyle styleId="{CF973946-3288-43C3-BB19-F2ECFBA305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3504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858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07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385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778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776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960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998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695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140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448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28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44925" y="937300"/>
            <a:ext cx="62547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34402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/>
          </p:nvPr>
        </p:nvSpPr>
        <p:spPr>
          <a:xfrm>
            <a:off x="937625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937625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3"/>
          </p:nvPr>
        </p:nvSpPr>
        <p:spPr>
          <a:xfrm>
            <a:off x="3484346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4"/>
          </p:nvPr>
        </p:nvSpPr>
        <p:spPr>
          <a:xfrm>
            <a:off x="3484346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5"/>
          </p:nvPr>
        </p:nvSpPr>
        <p:spPr>
          <a:xfrm>
            <a:off x="6031073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6"/>
          </p:nvPr>
        </p:nvSpPr>
        <p:spPr>
          <a:xfrm>
            <a:off x="6031073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7" hasCustomPrompt="1"/>
          </p:nvPr>
        </p:nvSpPr>
        <p:spPr>
          <a:xfrm>
            <a:off x="1657925" y="177477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8" hasCustomPrompt="1"/>
          </p:nvPr>
        </p:nvSpPr>
        <p:spPr>
          <a:xfrm>
            <a:off x="4204646" y="177477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9" hasCustomPrompt="1"/>
          </p:nvPr>
        </p:nvSpPr>
        <p:spPr>
          <a:xfrm>
            <a:off x="6751373" y="177477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>
            <a:spLocks noGrp="1"/>
          </p:cNvSpPr>
          <p:nvPr>
            <p:ph type="pic" idx="2"/>
          </p:nvPr>
        </p:nvSpPr>
        <p:spPr>
          <a:xfrm>
            <a:off x="983000" y="1346675"/>
            <a:ext cx="2755200" cy="32607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3840500" y="1343350"/>
            <a:ext cx="4590300" cy="32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2277000" y="2571750"/>
            <a:ext cx="45900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1444525" y="1687288"/>
            <a:ext cx="6255000" cy="83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4618950" y="1583600"/>
            <a:ext cx="3805200" cy="29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2"/>
          </p:nvPr>
        </p:nvSpPr>
        <p:spPr>
          <a:xfrm>
            <a:off x="713225" y="1583600"/>
            <a:ext cx="3812100" cy="29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ubTitle" idx="1"/>
          </p:nvPr>
        </p:nvSpPr>
        <p:spPr>
          <a:xfrm>
            <a:off x="2347900" y="16714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1"/>
          </p:nvPr>
        </p:nvSpPr>
        <p:spPr>
          <a:xfrm>
            <a:off x="720000" y="1017796"/>
            <a:ext cx="77040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200"/>
            </a:lvl1pPr>
            <a:lvl2pPr marL="914400" lvl="1" indent="-2984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05475" y="3075100"/>
            <a:ext cx="616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30939" y="1536024"/>
            <a:ext cx="14634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05600" y="3855550"/>
            <a:ext cx="6161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017794"/>
            <a:ext cx="7704000" cy="3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400"/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4618950" y="2846750"/>
            <a:ext cx="3080400" cy="13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1444650" y="2846750"/>
            <a:ext cx="3080400" cy="13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4618950" y="2538725"/>
            <a:ext cx="3073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1444650" y="2538725"/>
            <a:ext cx="3080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>
            <a:spLocks noGrp="1"/>
          </p:cNvSpPr>
          <p:nvPr>
            <p:ph type="pic" idx="2"/>
          </p:nvPr>
        </p:nvSpPr>
        <p:spPr>
          <a:xfrm>
            <a:off x="5083975" y="537575"/>
            <a:ext cx="30201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ubTitle" idx="1"/>
          </p:nvPr>
        </p:nvSpPr>
        <p:spPr>
          <a:xfrm>
            <a:off x="720000" y="1150025"/>
            <a:ext cx="3852000" cy="3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ExtraBold"/>
              <a:buNone/>
              <a:defRPr sz="35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/>
          <p:nvPr/>
        </p:nvSpPr>
        <p:spPr>
          <a:xfrm>
            <a:off x="2677230" y="890020"/>
            <a:ext cx="3774300" cy="377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ctrTitle"/>
          </p:nvPr>
        </p:nvSpPr>
        <p:spPr>
          <a:xfrm>
            <a:off x="1444925" y="1417360"/>
            <a:ext cx="62547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Project Proposal </a:t>
            </a:r>
            <a:br>
              <a:rPr lang="en"/>
            </a:br>
            <a:r>
              <a:rPr lang="en"/>
              <a:t>for</a:t>
            </a:r>
            <a:br>
              <a:rPr lang="en"/>
            </a:br>
            <a:r>
              <a:rPr lang="en" err="1"/>
              <a:t>Credema</a:t>
            </a:r>
          </a:p>
        </p:txBody>
      </p:sp>
      <p:grpSp>
        <p:nvGrpSpPr>
          <p:cNvPr id="83" name="Google Shape;83;p22"/>
          <p:cNvGrpSpPr/>
          <p:nvPr/>
        </p:nvGrpSpPr>
        <p:grpSpPr>
          <a:xfrm>
            <a:off x="6967625" y="394825"/>
            <a:ext cx="2582400" cy="289350"/>
            <a:chOff x="6967625" y="394825"/>
            <a:chExt cx="2582400" cy="289350"/>
          </a:xfrm>
        </p:grpSpPr>
        <p:sp>
          <p:nvSpPr>
            <p:cNvPr id="84" name="Google Shape;84;p22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2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2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2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2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2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2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2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2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2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2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2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2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2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2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2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2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2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2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2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2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2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2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2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2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2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2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2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2" name="Google Shape;112;p22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13" name="Google Shape;113;p22"/>
          <p:cNvGrpSpPr/>
          <p:nvPr/>
        </p:nvGrpSpPr>
        <p:grpSpPr>
          <a:xfrm>
            <a:off x="1155575" y="394833"/>
            <a:ext cx="289350" cy="867900"/>
            <a:chOff x="1006725" y="1731408"/>
            <a:chExt cx="289350" cy="867900"/>
          </a:xfrm>
        </p:grpSpPr>
        <p:sp>
          <p:nvSpPr>
            <p:cNvPr id="114" name="Google Shape;114;p22"/>
            <p:cNvSpPr/>
            <p:nvPr/>
          </p:nvSpPr>
          <p:spPr>
            <a:xfrm>
              <a:off x="1006725" y="1731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2"/>
            <p:cNvSpPr/>
            <p:nvPr/>
          </p:nvSpPr>
          <p:spPr>
            <a:xfrm>
              <a:off x="1190175" y="1731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2"/>
            <p:cNvSpPr/>
            <p:nvPr/>
          </p:nvSpPr>
          <p:spPr>
            <a:xfrm>
              <a:off x="1006725" y="1921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1190175" y="1921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1006725" y="2112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1190175" y="2112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2"/>
            <p:cNvSpPr/>
            <p:nvPr/>
          </p:nvSpPr>
          <p:spPr>
            <a:xfrm>
              <a:off x="1006725" y="2302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2"/>
            <p:cNvSpPr/>
            <p:nvPr/>
          </p:nvSpPr>
          <p:spPr>
            <a:xfrm>
              <a:off x="1190175" y="2302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2"/>
            <p:cNvSpPr/>
            <p:nvPr/>
          </p:nvSpPr>
          <p:spPr>
            <a:xfrm>
              <a:off x="1006725" y="2493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2"/>
            <p:cNvSpPr/>
            <p:nvPr/>
          </p:nvSpPr>
          <p:spPr>
            <a:xfrm>
              <a:off x="1190175" y="2493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7E163F9-7FF8-8AAF-6EDD-D341EE12F449}"/>
              </a:ext>
            </a:extLst>
          </p:cNvPr>
          <p:cNvSpPr txBox="1"/>
          <p:nvPr/>
        </p:nvSpPr>
        <p:spPr>
          <a:xfrm>
            <a:off x="1716404" y="4602480"/>
            <a:ext cx="64008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Apeejay</a:t>
            </a:r>
            <a:r>
              <a:rPr lang="en-US" dirty="0"/>
              <a:t> Institute of Management &amp; Engineering Technical Campus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5"/>
          <p:cNvGrpSpPr/>
          <p:nvPr/>
        </p:nvGrpSpPr>
        <p:grpSpPr>
          <a:xfrm>
            <a:off x="269239" y="763524"/>
            <a:ext cx="2386800" cy="2386800"/>
            <a:chOff x="269239" y="624399"/>
            <a:chExt cx="2386800" cy="2386800"/>
          </a:xfrm>
        </p:grpSpPr>
        <p:sp>
          <p:nvSpPr>
            <p:cNvPr id="211" name="Google Shape;211;p25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25"/>
          <p:cNvSpPr/>
          <p:nvPr/>
        </p:nvSpPr>
        <p:spPr>
          <a:xfrm>
            <a:off x="746539" y="1240824"/>
            <a:ext cx="1432200" cy="143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05475" y="3075100"/>
            <a:ext cx="616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Features </a:t>
            </a:r>
          </a:p>
        </p:txBody>
      </p:sp>
      <p:sp>
        <p:nvSpPr>
          <p:cNvPr id="215" name="Google Shape;215;p25"/>
          <p:cNvSpPr txBox="1">
            <a:spLocks noGrp="1"/>
          </p:cNvSpPr>
          <p:nvPr>
            <p:ph type="title" idx="2"/>
          </p:nvPr>
        </p:nvSpPr>
        <p:spPr>
          <a:xfrm>
            <a:off x="730939" y="1536024"/>
            <a:ext cx="146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17" name="Google Shape;217;p25"/>
          <p:cNvGrpSpPr/>
          <p:nvPr/>
        </p:nvGrpSpPr>
        <p:grpSpPr>
          <a:xfrm>
            <a:off x="5117075" y="1073814"/>
            <a:ext cx="2582400" cy="289350"/>
            <a:chOff x="6967625" y="394825"/>
            <a:chExt cx="2582400" cy="289350"/>
          </a:xfrm>
        </p:grpSpPr>
        <p:sp>
          <p:nvSpPr>
            <p:cNvPr id="218" name="Google Shape;218;p25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6" name="Google Shape;246;p25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247" name="Google Shape;247;p25"/>
          <p:cNvGrpSpPr/>
          <p:nvPr/>
        </p:nvGrpSpPr>
        <p:grpSpPr>
          <a:xfrm rot="5400000">
            <a:off x="8092063" y="4120614"/>
            <a:ext cx="677400" cy="289350"/>
            <a:chOff x="7539125" y="394825"/>
            <a:chExt cx="677400" cy="289350"/>
          </a:xfrm>
        </p:grpSpPr>
        <p:sp>
          <p:nvSpPr>
            <p:cNvPr id="248" name="Google Shape;248;p25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10195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247;p25">
            <a:extLst>
              <a:ext uri="{FF2B5EF4-FFF2-40B4-BE49-F238E27FC236}">
                <a16:creationId xmlns:a16="http://schemas.microsoft.com/office/drawing/2014/main" id="{AD1B74C2-4527-C09D-099B-04664DBE5F95}"/>
              </a:ext>
            </a:extLst>
          </p:cNvPr>
          <p:cNvGrpSpPr/>
          <p:nvPr/>
        </p:nvGrpSpPr>
        <p:grpSpPr>
          <a:xfrm rot="5400000">
            <a:off x="8103066" y="856246"/>
            <a:ext cx="677400" cy="289350"/>
            <a:chOff x="7539125" y="394825"/>
            <a:chExt cx="677400" cy="289350"/>
          </a:xfrm>
        </p:grpSpPr>
        <p:sp>
          <p:nvSpPr>
            <p:cNvPr id="52" name="Google Shape;248;p25">
              <a:extLst>
                <a:ext uri="{FF2B5EF4-FFF2-40B4-BE49-F238E27FC236}">
                  <a16:creationId xmlns:a16="http://schemas.microsoft.com/office/drawing/2014/main" id="{2F80458D-39D2-ED36-DC6C-C05866987220}"/>
                </a:ext>
              </a:extLst>
            </p:cNvPr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9;p25">
              <a:extLst>
                <a:ext uri="{FF2B5EF4-FFF2-40B4-BE49-F238E27FC236}">
                  <a16:creationId xmlns:a16="http://schemas.microsoft.com/office/drawing/2014/main" id="{901B9547-6D81-6CAC-68AF-9208CF19736A}"/>
                </a:ext>
              </a:extLst>
            </p:cNvPr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0;p25">
              <a:extLst>
                <a:ext uri="{FF2B5EF4-FFF2-40B4-BE49-F238E27FC236}">
                  <a16:creationId xmlns:a16="http://schemas.microsoft.com/office/drawing/2014/main" id="{0A39B904-77CE-5EDA-B70C-0A393139D260}"/>
                </a:ext>
              </a:extLst>
            </p:cNvPr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1;p25">
              <a:extLst>
                <a:ext uri="{FF2B5EF4-FFF2-40B4-BE49-F238E27FC236}">
                  <a16:creationId xmlns:a16="http://schemas.microsoft.com/office/drawing/2014/main" id="{54084D49-966E-5ECF-E37D-CAE1FBAB3A7F}"/>
                </a:ext>
              </a:extLst>
            </p:cNvPr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2;p25">
              <a:extLst>
                <a:ext uri="{FF2B5EF4-FFF2-40B4-BE49-F238E27FC236}">
                  <a16:creationId xmlns:a16="http://schemas.microsoft.com/office/drawing/2014/main" id="{66FBBD1E-265C-CA8E-C47F-003DBEED72CA}"/>
                </a:ext>
              </a:extLst>
            </p:cNvPr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3;p25">
              <a:extLst>
                <a:ext uri="{FF2B5EF4-FFF2-40B4-BE49-F238E27FC236}">
                  <a16:creationId xmlns:a16="http://schemas.microsoft.com/office/drawing/2014/main" id="{C3E1D1B5-D559-71CF-62A3-1044FB4AA77F}"/>
                </a:ext>
              </a:extLst>
            </p:cNvPr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4;p25">
              <a:extLst>
                <a:ext uri="{FF2B5EF4-FFF2-40B4-BE49-F238E27FC236}">
                  <a16:creationId xmlns:a16="http://schemas.microsoft.com/office/drawing/2014/main" id="{75D00F5E-3CBD-9B43-0E94-1FA44F780D3D}"/>
                </a:ext>
              </a:extLst>
            </p:cNvPr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5;p25">
              <a:extLst>
                <a:ext uri="{FF2B5EF4-FFF2-40B4-BE49-F238E27FC236}">
                  <a16:creationId xmlns:a16="http://schemas.microsoft.com/office/drawing/2014/main" id="{E23237E3-503B-80DD-907E-243FF69144D0}"/>
                </a:ext>
              </a:extLst>
            </p:cNvPr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Google Shape;262;p26">
            <a:extLst>
              <a:ext uri="{FF2B5EF4-FFF2-40B4-BE49-F238E27FC236}">
                <a16:creationId xmlns:a16="http://schemas.microsoft.com/office/drawing/2014/main" id="{6B8C18CD-95BA-475A-46FA-722987C4B4D1}"/>
              </a:ext>
            </a:extLst>
          </p:cNvPr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" name="Google Shape;214;p25">
            <a:extLst>
              <a:ext uri="{FF2B5EF4-FFF2-40B4-BE49-F238E27FC236}">
                <a16:creationId xmlns:a16="http://schemas.microsoft.com/office/drawing/2014/main" id="{5DBAE5EA-25FC-4468-D42C-1086D89197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5475" y="362380"/>
            <a:ext cx="616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Features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D5595-B347-A8BB-E485-CC2762A65074}"/>
              </a:ext>
            </a:extLst>
          </p:cNvPr>
          <p:cNvSpPr txBox="1"/>
          <p:nvPr/>
        </p:nvSpPr>
        <p:spPr>
          <a:xfrm>
            <a:off x="817245" y="1624964"/>
            <a:ext cx="716661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 dirty="0"/>
              <a:t>Project Listings:-</a:t>
            </a:r>
            <a:r>
              <a:rPr lang="en-US" dirty="0"/>
              <a:t> Company can post detailed project listings, including project descriptions, requirements, deadlines, and compensation packages.</a:t>
            </a:r>
          </a:p>
          <a:p>
            <a:pPr algn="just"/>
            <a:endParaRPr lang="en-US"/>
          </a:p>
          <a:p>
            <a:pPr algn="just"/>
            <a:r>
              <a:rPr lang="en-US" b="1" dirty="0"/>
              <a:t>User Profiles:- </a:t>
            </a:r>
            <a:r>
              <a:rPr lang="en-US" dirty="0"/>
              <a:t>Students and CREDMA.ch representatives have dedicated user profiles.</a:t>
            </a:r>
          </a:p>
          <a:p>
            <a:pPr algn="just"/>
            <a:endParaRPr lang="en-US"/>
          </a:p>
          <a:p>
            <a:pPr algn="just"/>
            <a:r>
              <a:rPr lang="en-US" b="1" dirty="0"/>
              <a:t>Project Finding:-</a:t>
            </a:r>
            <a:r>
              <a:rPr lang="en-US" dirty="0"/>
              <a:t>  Students can search and apply for projects by submitting resumes, cover letters, and other required documents.</a:t>
            </a:r>
          </a:p>
          <a:p>
            <a:pPr algn="just"/>
            <a:endParaRPr lang="en-US"/>
          </a:p>
          <a:p>
            <a:pPr algn="just"/>
            <a:r>
              <a:rPr lang="en-US" b="1" dirty="0"/>
              <a:t>Student Incentives:-</a:t>
            </a:r>
            <a:r>
              <a:rPr lang="en-US" dirty="0"/>
              <a:t>  Students receive incentives such as stipends, certificates, and letters of recommendation based on their project performance.</a:t>
            </a:r>
          </a:p>
        </p:txBody>
      </p:sp>
      <p:grpSp>
        <p:nvGrpSpPr>
          <p:cNvPr id="12" name="Google Shape;247;p25">
            <a:extLst>
              <a:ext uri="{FF2B5EF4-FFF2-40B4-BE49-F238E27FC236}">
                <a16:creationId xmlns:a16="http://schemas.microsoft.com/office/drawing/2014/main" id="{8AA4142B-C3D1-7D04-EE03-58AACD92A589}"/>
              </a:ext>
            </a:extLst>
          </p:cNvPr>
          <p:cNvGrpSpPr/>
          <p:nvPr/>
        </p:nvGrpSpPr>
        <p:grpSpPr>
          <a:xfrm rot="5400000">
            <a:off x="8103066" y="1648725"/>
            <a:ext cx="677400" cy="289350"/>
            <a:chOff x="7539125" y="394825"/>
            <a:chExt cx="677400" cy="289350"/>
          </a:xfrm>
        </p:grpSpPr>
        <p:sp>
          <p:nvSpPr>
            <p:cNvPr id="13" name="Google Shape;248;p25">
              <a:extLst>
                <a:ext uri="{FF2B5EF4-FFF2-40B4-BE49-F238E27FC236}">
                  <a16:creationId xmlns:a16="http://schemas.microsoft.com/office/drawing/2014/main" id="{481427F9-7C69-41E0-B941-1144D2A9AA32}"/>
                </a:ext>
              </a:extLst>
            </p:cNvPr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9;p25">
              <a:extLst>
                <a:ext uri="{FF2B5EF4-FFF2-40B4-BE49-F238E27FC236}">
                  <a16:creationId xmlns:a16="http://schemas.microsoft.com/office/drawing/2014/main" id="{1ECF93DA-989D-133E-3BC8-903DC737AEB1}"/>
                </a:ext>
              </a:extLst>
            </p:cNvPr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0;p25">
              <a:extLst>
                <a:ext uri="{FF2B5EF4-FFF2-40B4-BE49-F238E27FC236}">
                  <a16:creationId xmlns:a16="http://schemas.microsoft.com/office/drawing/2014/main" id="{4448F0BC-8791-5EF2-12C1-6F9FFDE0398B}"/>
                </a:ext>
              </a:extLst>
            </p:cNvPr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1;p25">
              <a:extLst>
                <a:ext uri="{FF2B5EF4-FFF2-40B4-BE49-F238E27FC236}">
                  <a16:creationId xmlns:a16="http://schemas.microsoft.com/office/drawing/2014/main" id="{A3981933-62BE-5DB6-F424-6B129B47B1DF}"/>
                </a:ext>
              </a:extLst>
            </p:cNvPr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2;p25">
              <a:extLst>
                <a:ext uri="{FF2B5EF4-FFF2-40B4-BE49-F238E27FC236}">
                  <a16:creationId xmlns:a16="http://schemas.microsoft.com/office/drawing/2014/main" id="{FA747D7A-B342-7995-8ED4-03A110293880}"/>
                </a:ext>
              </a:extLst>
            </p:cNvPr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3;p25">
              <a:extLst>
                <a:ext uri="{FF2B5EF4-FFF2-40B4-BE49-F238E27FC236}">
                  <a16:creationId xmlns:a16="http://schemas.microsoft.com/office/drawing/2014/main" id="{E01907C7-F729-3C31-DFFF-6D00C250BFEF}"/>
                </a:ext>
              </a:extLst>
            </p:cNvPr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4;p25">
              <a:extLst>
                <a:ext uri="{FF2B5EF4-FFF2-40B4-BE49-F238E27FC236}">
                  <a16:creationId xmlns:a16="http://schemas.microsoft.com/office/drawing/2014/main" id="{D0F5746E-6255-3E27-BFAE-BEE14AFC0F13}"/>
                </a:ext>
              </a:extLst>
            </p:cNvPr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5;p25">
              <a:extLst>
                <a:ext uri="{FF2B5EF4-FFF2-40B4-BE49-F238E27FC236}">
                  <a16:creationId xmlns:a16="http://schemas.microsoft.com/office/drawing/2014/main" id="{686BC665-BFD6-CF74-9903-818B85A0E07B}"/>
                </a:ext>
              </a:extLst>
            </p:cNvPr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47;p25">
            <a:extLst>
              <a:ext uri="{FF2B5EF4-FFF2-40B4-BE49-F238E27FC236}">
                <a16:creationId xmlns:a16="http://schemas.microsoft.com/office/drawing/2014/main" id="{AE09A6DE-63D5-7878-B5FA-1BD407D2FC3C}"/>
              </a:ext>
            </a:extLst>
          </p:cNvPr>
          <p:cNvGrpSpPr/>
          <p:nvPr/>
        </p:nvGrpSpPr>
        <p:grpSpPr>
          <a:xfrm rot="5400000">
            <a:off x="8103066" y="2425966"/>
            <a:ext cx="677400" cy="289350"/>
            <a:chOff x="7539125" y="394825"/>
            <a:chExt cx="677400" cy="289350"/>
          </a:xfrm>
        </p:grpSpPr>
        <p:sp>
          <p:nvSpPr>
            <p:cNvPr id="22" name="Google Shape;248;p25">
              <a:extLst>
                <a:ext uri="{FF2B5EF4-FFF2-40B4-BE49-F238E27FC236}">
                  <a16:creationId xmlns:a16="http://schemas.microsoft.com/office/drawing/2014/main" id="{7CBB862F-2128-7B5F-0D3F-C4EDF9532E1A}"/>
                </a:ext>
              </a:extLst>
            </p:cNvPr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9;p25">
              <a:extLst>
                <a:ext uri="{FF2B5EF4-FFF2-40B4-BE49-F238E27FC236}">
                  <a16:creationId xmlns:a16="http://schemas.microsoft.com/office/drawing/2014/main" id="{385C492C-490C-4E8F-2674-CA35C2C5F604}"/>
                </a:ext>
              </a:extLst>
            </p:cNvPr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0;p25">
              <a:extLst>
                <a:ext uri="{FF2B5EF4-FFF2-40B4-BE49-F238E27FC236}">
                  <a16:creationId xmlns:a16="http://schemas.microsoft.com/office/drawing/2014/main" id="{288584E7-27C7-1059-1445-F96771714F35}"/>
                </a:ext>
              </a:extLst>
            </p:cNvPr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1;p25">
              <a:extLst>
                <a:ext uri="{FF2B5EF4-FFF2-40B4-BE49-F238E27FC236}">
                  <a16:creationId xmlns:a16="http://schemas.microsoft.com/office/drawing/2014/main" id="{7ADF3180-952D-054E-4F43-CB469CA86A78}"/>
                </a:ext>
              </a:extLst>
            </p:cNvPr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2;p25">
              <a:extLst>
                <a:ext uri="{FF2B5EF4-FFF2-40B4-BE49-F238E27FC236}">
                  <a16:creationId xmlns:a16="http://schemas.microsoft.com/office/drawing/2014/main" id="{6AD8754C-E72D-961A-C4EA-97731971600D}"/>
                </a:ext>
              </a:extLst>
            </p:cNvPr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3;p25">
              <a:extLst>
                <a:ext uri="{FF2B5EF4-FFF2-40B4-BE49-F238E27FC236}">
                  <a16:creationId xmlns:a16="http://schemas.microsoft.com/office/drawing/2014/main" id="{8A808232-E05F-CEFD-75B9-0E7DE42171BA}"/>
                </a:ext>
              </a:extLst>
            </p:cNvPr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4;p25">
              <a:extLst>
                <a:ext uri="{FF2B5EF4-FFF2-40B4-BE49-F238E27FC236}">
                  <a16:creationId xmlns:a16="http://schemas.microsoft.com/office/drawing/2014/main" id="{84FD98F2-E425-D99D-968E-4C1A61F2DD99}"/>
                </a:ext>
              </a:extLst>
            </p:cNvPr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5;p25">
              <a:extLst>
                <a:ext uri="{FF2B5EF4-FFF2-40B4-BE49-F238E27FC236}">
                  <a16:creationId xmlns:a16="http://schemas.microsoft.com/office/drawing/2014/main" id="{247BE52B-88DF-BBF0-00DA-11E8A180F468}"/>
                </a:ext>
              </a:extLst>
            </p:cNvPr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84915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247;p25">
            <a:extLst>
              <a:ext uri="{FF2B5EF4-FFF2-40B4-BE49-F238E27FC236}">
                <a16:creationId xmlns:a16="http://schemas.microsoft.com/office/drawing/2014/main" id="{AD1B74C2-4527-C09D-099B-04664DBE5F95}"/>
              </a:ext>
            </a:extLst>
          </p:cNvPr>
          <p:cNvGrpSpPr/>
          <p:nvPr/>
        </p:nvGrpSpPr>
        <p:grpSpPr>
          <a:xfrm rot="5400000">
            <a:off x="8103066" y="856246"/>
            <a:ext cx="677400" cy="289350"/>
            <a:chOff x="7539125" y="394825"/>
            <a:chExt cx="677400" cy="289350"/>
          </a:xfrm>
        </p:grpSpPr>
        <p:sp>
          <p:nvSpPr>
            <p:cNvPr id="52" name="Google Shape;248;p25">
              <a:extLst>
                <a:ext uri="{FF2B5EF4-FFF2-40B4-BE49-F238E27FC236}">
                  <a16:creationId xmlns:a16="http://schemas.microsoft.com/office/drawing/2014/main" id="{2F80458D-39D2-ED36-DC6C-C05866987220}"/>
                </a:ext>
              </a:extLst>
            </p:cNvPr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9;p25">
              <a:extLst>
                <a:ext uri="{FF2B5EF4-FFF2-40B4-BE49-F238E27FC236}">
                  <a16:creationId xmlns:a16="http://schemas.microsoft.com/office/drawing/2014/main" id="{901B9547-6D81-6CAC-68AF-9208CF19736A}"/>
                </a:ext>
              </a:extLst>
            </p:cNvPr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0;p25">
              <a:extLst>
                <a:ext uri="{FF2B5EF4-FFF2-40B4-BE49-F238E27FC236}">
                  <a16:creationId xmlns:a16="http://schemas.microsoft.com/office/drawing/2014/main" id="{0A39B904-77CE-5EDA-B70C-0A393139D260}"/>
                </a:ext>
              </a:extLst>
            </p:cNvPr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1;p25">
              <a:extLst>
                <a:ext uri="{FF2B5EF4-FFF2-40B4-BE49-F238E27FC236}">
                  <a16:creationId xmlns:a16="http://schemas.microsoft.com/office/drawing/2014/main" id="{54084D49-966E-5ECF-E37D-CAE1FBAB3A7F}"/>
                </a:ext>
              </a:extLst>
            </p:cNvPr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2;p25">
              <a:extLst>
                <a:ext uri="{FF2B5EF4-FFF2-40B4-BE49-F238E27FC236}">
                  <a16:creationId xmlns:a16="http://schemas.microsoft.com/office/drawing/2014/main" id="{66FBBD1E-265C-CA8E-C47F-003DBEED72CA}"/>
                </a:ext>
              </a:extLst>
            </p:cNvPr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3;p25">
              <a:extLst>
                <a:ext uri="{FF2B5EF4-FFF2-40B4-BE49-F238E27FC236}">
                  <a16:creationId xmlns:a16="http://schemas.microsoft.com/office/drawing/2014/main" id="{C3E1D1B5-D559-71CF-62A3-1044FB4AA77F}"/>
                </a:ext>
              </a:extLst>
            </p:cNvPr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4;p25">
              <a:extLst>
                <a:ext uri="{FF2B5EF4-FFF2-40B4-BE49-F238E27FC236}">
                  <a16:creationId xmlns:a16="http://schemas.microsoft.com/office/drawing/2014/main" id="{75D00F5E-3CBD-9B43-0E94-1FA44F780D3D}"/>
                </a:ext>
              </a:extLst>
            </p:cNvPr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5;p25">
              <a:extLst>
                <a:ext uri="{FF2B5EF4-FFF2-40B4-BE49-F238E27FC236}">
                  <a16:creationId xmlns:a16="http://schemas.microsoft.com/office/drawing/2014/main" id="{E23237E3-503B-80DD-907E-243FF69144D0}"/>
                </a:ext>
              </a:extLst>
            </p:cNvPr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Google Shape;262;p26">
            <a:extLst>
              <a:ext uri="{FF2B5EF4-FFF2-40B4-BE49-F238E27FC236}">
                <a16:creationId xmlns:a16="http://schemas.microsoft.com/office/drawing/2014/main" id="{6B8C18CD-95BA-475A-46FA-722987C4B4D1}"/>
              </a:ext>
            </a:extLst>
          </p:cNvPr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" name="Google Shape;214;p25">
            <a:extLst>
              <a:ext uri="{FF2B5EF4-FFF2-40B4-BE49-F238E27FC236}">
                <a16:creationId xmlns:a16="http://schemas.microsoft.com/office/drawing/2014/main" id="{5DBAE5EA-25FC-4468-D42C-1086D89197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5475" y="362380"/>
            <a:ext cx="616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Features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D5595-B347-A8BB-E485-CC2762A65074}"/>
              </a:ext>
            </a:extLst>
          </p:cNvPr>
          <p:cNvSpPr txBox="1"/>
          <p:nvPr/>
        </p:nvSpPr>
        <p:spPr>
          <a:xfrm>
            <a:off x="817245" y="1624964"/>
            <a:ext cx="716661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 dirty="0"/>
              <a:t>Real-time Project Tracking:-</a:t>
            </a:r>
            <a:r>
              <a:rPr lang="en-US" dirty="0"/>
              <a:t> Real-time tracking of project progress, facilitating better project management and communication between students and companies.</a:t>
            </a:r>
          </a:p>
          <a:p>
            <a:pPr algn="just"/>
            <a:endParaRPr lang="en-US"/>
          </a:p>
          <a:p>
            <a:pPr algn="just"/>
            <a:r>
              <a:rPr lang="en-US" b="1" dirty="0"/>
              <a:t>Rating system:-</a:t>
            </a:r>
            <a:r>
              <a:rPr lang="en-US" dirty="0"/>
              <a:t>  Company can provide feedback and ratings for projects completed by students.</a:t>
            </a:r>
          </a:p>
          <a:p>
            <a:pPr algn="just"/>
            <a:endParaRPr lang="en-US"/>
          </a:p>
          <a:p>
            <a:pPr algn="just"/>
            <a:r>
              <a:rPr lang="en-US" b="1" dirty="0"/>
              <a:t>Responsive Design:-</a:t>
            </a:r>
            <a:r>
              <a:rPr lang="en-US" dirty="0"/>
              <a:t>  The platform is designed with a responsive user interface, ensuring accessibility and usability across various devices and screen sizes.</a:t>
            </a:r>
          </a:p>
          <a:p>
            <a:pPr algn="just"/>
            <a:endParaRPr lang="en-US"/>
          </a:p>
          <a:p>
            <a:pPr algn="just"/>
            <a:r>
              <a:rPr lang="en-US" b="1" dirty="0"/>
              <a:t>Continuous Improvement:-</a:t>
            </a:r>
            <a:r>
              <a:rPr lang="en-US" dirty="0"/>
              <a:t> User feedback is collected and incorporated into the development process to ensure the platform aligns with user expectations and industry standards.</a:t>
            </a:r>
          </a:p>
        </p:txBody>
      </p:sp>
      <p:grpSp>
        <p:nvGrpSpPr>
          <p:cNvPr id="12" name="Google Shape;247;p25">
            <a:extLst>
              <a:ext uri="{FF2B5EF4-FFF2-40B4-BE49-F238E27FC236}">
                <a16:creationId xmlns:a16="http://schemas.microsoft.com/office/drawing/2014/main" id="{8AA4142B-C3D1-7D04-EE03-58AACD92A589}"/>
              </a:ext>
            </a:extLst>
          </p:cNvPr>
          <p:cNvGrpSpPr/>
          <p:nvPr/>
        </p:nvGrpSpPr>
        <p:grpSpPr>
          <a:xfrm rot="5400000">
            <a:off x="8103066" y="1648725"/>
            <a:ext cx="677400" cy="289350"/>
            <a:chOff x="7539125" y="394825"/>
            <a:chExt cx="677400" cy="289350"/>
          </a:xfrm>
        </p:grpSpPr>
        <p:sp>
          <p:nvSpPr>
            <p:cNvPr id="13" name="Google Shape;248;p25">
              <a:extLst>
                <a:ext uri="{FF2B5EF4-FFF2-40B4-BE49-F238E27FC236}">
                  <a16:creationId xmlns:a16="http://schemas.microsoft.com/office/drawing/2014/main" id="{481427F9-7C69-41E0-B941-1144D2A9AA32}"/>
                </a:ext>
              </a:extLst>
            </p:cNvPr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9;p25">
              <a:extLst>
                <a:ext uri="{FF2B5EF4-FFF2-40B4-BE49-F238E27FC236}">
                  <a16:creationId xmlns:a16="http://schemas.microsoft.com/office/drawing/2014/main" id="{1ECF93DA-989D-133E-3BC8-903DC737AEB1}"/>
                </a:ext>
              </a:extLst>
            </p:cNvPr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0;p25">
              <a:extLst>
                <a:ext uri="{FF2B5EF4-FFF2-40B4-BE49-F238E27FC236}">
                  <a16:creationId xmlns:a16="http://schemas.microsoft.com/office/drawing/2014/main" id="{4448F0BC-8791-5EF2-12C1-6F9FFDE0398B}"/>
                </a:ext>
              </a:extLst>
            </p:cNvPr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1;p25">
              <a:extLst>
                <a:ext uri="{FF2B5EF4-FFF2-40B4-BE49-F238E27FC236}">
                  <a16:creationId xmlns:a16="http://schemas.microsoft.com/office/drawing/2014/main" id="{A3981933-62BE-5DB6-F424-6B129B47B1DF}"/>
                </a:ext>
              </a:extLst>
            </p:cNvPr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2;p25">
              <a:extLst>
                <a:ext uri="{FF2B5EF4-FFF2-40B4-BE49-F238E27FC236}">
                  <a16:creationId xmlns:a16="http://schemas.microsoft.com/office/drawing/2014/main" id="{FA747D7A-B342-7995-8ED4-03A110293880}"/>
                </a:ext>
              </a:extLst>
            </p:cNvPr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3;p25">
              <a:extLst>
                <a:ext uri="{FF2B5EF4-FFF2-40B4-BE49-F238E27FC236}">
                  <a16:creationId xmlns:a16="http://schemas.microsoft.com/office/drawing/2014/main" id="{E01907C7-F729-3C31-DFFF-6D00C250BFEF}"/>
                </a:ext>
              </a:extLst>
            </p:cNvPr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4;p25">
              <a:extLst>
                <a:ext uri="{FF2B5EF4-FFF2-40B4-BE49-F238E27FC236}">
                  <a16:creationId xmlns:a16="http://schemas.microsoft.com/office/drawing/2014/main" id="{D0F5746E-6255-3E27-BFAE-BEE14AFC0F13}"/>
                </a:ext>
              </a:extLst>
            </p:cNvPr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5;p25">
              <a:extLst>
                <a:ext uri="{FF2B5EF4-FFF2-40B4-BE49-F238E27FC236}">
                  <a16:creationId xmlns:a16="http://schemas.microsoft.com/office/drawing/2014/main" id="{686BC665-BFD6-CF74-9903-818B85A0E07B}"/>
                </a:ext>
              </a:extLst>
            </p:cNvPr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47;p25">
            <a:extLst>
              <a:ext uri="{FF2B5EF4-FFF2-40B4-BE49-F238E27FC236}">
                <a16:creationId xmlns:a16="http://schemas.microsoft.com/office/drawing/2014/main" id="{AE09A6DE-63D5-7878-B5FA-1BD407D2FC3C}"/>
              </a:ext>
            </a:extLst>
          </p:cNvPr>
          <p:cNvGrpSpPr/>
          <p:nvPr/>
        </p:nvGrpSpPr>
        <p:grpSpPr>
          <a:xfrm rot="5400000">
            <a:off x="8103066" y="2425966"/>
            <a:ext cx="677400" cy="289350"/>
            <a:chOff x="7539125" y="394825"/>
            <a:chExt cx="677400" cy="289350"/>
          </a:xfrm>
        </p:grpSpPr>
        <p:sp>
          <p:nvSpPr>
            <p:cNvPr id="22" name="Google Shape;248;p25">
              <a:extLst>
                <a:ext uri="{FF2B5EF4-FFF2-40B4-BE49-F238E27FC236}">
                  <a16:creationId xmlns:a16="http://schemas.microsoft.com/office/drawing/2014/main" id="{7CBB862F-2128-7B5F-0D3F-C4EDF9532E1A}"/>
                </a:ext>
              </a:extLst>
            </p:cNvPr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9;p25">
              <a:extLst>
                <a:ext uri="{FF2B5EF4-FFF2-40B4-BE49-F238E27FC236}">
                  <a16:creationId xmlns:a16="http://schemas.microsoft.com/office/drawing/2014/main" id="{385C492C-490C-4E8F-2674-CA35C2C5F604}"/>
                </a:ext>
              </a:extLst>
            </p:cNvPr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0;p25">
              <a:extLst>
                <a:ext uri="{FF2B5EF4-FFF2-40B4-BE49-F238E27FC236}">
                  <a16:creationId xmlns:a16="http://schemas.microsoft.com/office/drawing/2014/main" id="{288584E7-27C7-1059-1445-F96771714F35}"/>
                </a:ext>
              </a:extLst>
            </p:cNvPr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1;p25">
              <a:extLst>
                <a:ext uri="{FF2B5EF4-FFF2-40B4-BE49-F238E27FC236}">
                  <a16:creationId xmlns:a16="http://schemas.microsoft.com/office/drawing/2014/main" id="{7ADF3180-952D-054E-4F43-CB469CA86A78}"/>
                </a:ext>
              </a:extLst>
            </p:cNvPr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2;p25">
              <a:extLst>
                <a:ext uri="{FF2B5EF4-FFF2-40B4-BE49-F238E27FC236}">
                  <a16:creationId xmlns:a16="http://schemas.microsoft.com/office/drawing/2014/main" id="{6AD8754C-E72D-961A-C4EA-97731971600D}"/>
                </a:ext>
              </a:extLst>
            </p:cNvPr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3;p25">
              <a:extLst>
                <a:ext uri="{FF2B5EF4-FFF2-40B4-BE49-F238E27FC236}">
                  <a16:creationId xmlns:a16="http://schemas.microsoft.com/office/drawing/2014/main" id="{8A808232-E05F-CEFD-75B9-0E7DE42171BA}"/>
                </a:ext>
              </a:extLst>
            </p:cNvPr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4;p25">
              <a:extLst>
                <a:ext uri="{FF2B5EF4-FFF2-40B4-BE49-F238E27FC236}">
                  <a16:creationId xmlns:a16="http://schemas.microsoft.com/office/drawing/2014/main" id="{84FD98F2-E425-D99D-968E-4C1A61F2DD99}"/>
                </a:ext>
              </a:extLst>
            </p:cNvPr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5;p25">
              <a:extLst>
                <a:ext uri="{FF2B5EF4-FFF2-40B4-BE49-F238E27FC236}">
                  <a16:creationId xmlns:a16="http://schemas.microsoft.com/office/drawing/2014/main" id="{247BE52B-88DF-BBF0-00DA-11E8A180F468}"/>
                </a:ext>
              </a:extLst>
            </p:cNvPr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81520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Team Members</a:t>
            </a:r>
            <a:endParaRPr lang="en-US"/>
          </a:p>
        </p:txBody>
      </p:sp>
      <p:cxnSp>
        <p:nvCxnSpPr>
          <p:cNvPr id="681" name="Google Shape;681;p36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682" name="Google Shape;682;p36"/>
          <p:cNvGrpSpPr/>
          <p:nvPr/>
        </p:nvGrpSpPr>
        <p:grpSpPr>
          <a:xfrm>
            <a:off x="6721768" y="2371215"/>
            <a:ext cx="3527353" cy="3527353"/>
            <a:chOff x="6075786" y="2219333"/>
            <a:chExt cx="3027251" cy="3027251"/>
          </a:xfrm>
        </p:grpSpPr>
        <p:grpSp>
          <p:nvGrpSpPr>
            <p:cNvPr id="683" name="Google Shape;683;p36"/>
            <p:cNvGrpSpPr/>
            <p:nvPr/>
          </p:nvGrpSpPr>
          <p:grpSpPr>
            <a:xfrm rot="-5400000">
              <a:off x="6075786" y="2219333"/>
              <a:ext cx="3027251" cy="3027251"/>
              <a:chOff x="436975" y="792140"/>
              <a:chExt cx="2051400" cy="2051400"/>
            </a:xfrm>
          </p:grpSpPr>
          <p:sp>
            <p:nvSpPr>
              <p:cNvPr id="684" name="Google Shape;684;p36"/>
              <p:cNvSpPr/>
              <p:nvPr/>
            </p:nvSpPr>
            <p:spPr>
              <a:xfrm rot="729440">
                <a:off x="599415" y="954580"/>
                <a:ext cx="1726521" cy="1726521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6"/>
              <p:cNvSpPr/>
              <p:nvPr/>
            </p:nvSpPr>
            <p:spPr>
              <a:xfrm rot="732455">
                <a:off x="1580926" y="908445"/>
                <a:ext cx="127687" cy="12768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6" name="Google Shape;686;p36"/>
            <p:cNvSpPr/>
            <p:nvPr/>
          </p:nvSpPr>
          <p:spPr>
            <a:xfrm>
              <a:off x="6532670" y="2676241"/>
              <a:ext cx="2113800" cy="211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7" name="Google Shape;687;p36"/>
          <p:cNvSpPr txBox="1">
            <a:spLocks noGrp="1"/>
          </p:cNvSpPr>
          <p:nvPr>
            <p:ph type="body" idx="1"/>
          </p:nvPr>
        </p:nvSpPr>
        <p:spPr>
          <a:xfrm>
            <a:off x="880020" y="1177814"/>
            <a:ext cx="7704000" cy="2679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800" b="1" dirty="0"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Technical Team</a:t>
            </a:r>
            <a:endParaRPr lang="en-US" sz="1800" b="1" dirty="0">
              <a:latin typeface="Playfair Display ExtraBold"/>
              <a:ea typeface="Playfair Display ExtraBold"/>
              <a:cs typeface="Playfair Display ExtraBold"/>
            </a:endParaRPr>
          </a:p>
          <a:p>
            <a:pPr marL="241300" indent="-203200">
              <a:spcBef>
                <a:spcPts val="300"/>
              </a:spcBef>
              <a:buSzPts val="1200"/>
              <a:buFont typeface="Anaheim"/>
              <a:buChar char="●"/>
            </a:pPr>
            <a:r>
              <a:rPr lang="en" dirty="0">
                <a:uFill>
                  <a:noFill/>
                </a:uFill>
              </a:rPr>
              <a:t>Anurag Sharda</a:t>
            </a:r>
          </a:p>
          <a:p>
            <a:pPr marL="241300" indent="-203200">
              <a:spcBef>
                <a:spcPts val="300"/>
              </a:spcBef>
              <a:buSzPts val="1200"/>
              <a:buFont typeface="Anaheim"/>
              <a:buChar char="●"/>
            </a:pPr>
            <a:r>
              <a:rPr lang="en" dirty="0">
                <a:uFill>
                  <a:noFill/>
                </a:uFill>
              </a:rPr>
              <a:t>Simarjeet Singh</a:t>
            </a:r>
          </a:p>
          <a:p>
            <a:pPr marL="241300" indent="-203200">
              <a:spcBef>
                <a:spcPts val="300"/>
              </a:spcBef>
              <a:buSzPts val="1200"/>
              <a:buFont typeface="Anaheim"/>
              <a:buChar char="●"/>
            </a:pPr>
            <a:r>
              <a:rPr lang="en" dirty="0">
                <a:uFill>
                  <a:noFill/>
                </a:uFill>
              </a:rPr>
              <a:t>Amandeep Singh</a:t>
            </a:r>
          </a:p>
          <a:p>
            <a:pPr marL="241300" indent="-203200">
              <a:spcBef>
                <a:spcPts val="300"/>
              </a:spcBef>
              <a:buSzPts val="1200"/>
              <a:buFont typeface="Anaheim"/>
              <a:buChar char="●"/>
            </a:pPr>
            <a:r>
              <a:rPr lang="en" dirty="0">
                <a:uFill>
                  <a:noFill/>
                </a:uFill>
              </a:rPr>
              <a:t>Bhawna</a:t>
            </a:r>
          </a:p>
          <a:p>
            <a:pPr marL="241300" indent="-203200">
              <a:spcBef>
                <a:spcPts val="300"/>
              </a:spcBef>
              <a:buSzPts val="1200"/>
              <a:buFont typeface="Anaheim"/>
              <a:buChar char="●"/>
            </a:pPr>
            <a:r>
              <a:rPr lang="en" dirty="0">
                <a:uFill>
                  <a:noFill/>
                </a:uFill>
              </a:rPr>
              <a:t>Anchal Sharma</a:t>
            </a:r>
            <a:endParaRPr lang="en" dirty="0">
              <a:uFill>
                <a:noFill/>
              </a:uFill>
              <a:sym typeface="Playfair Display ExtraBold"/>
            </a:endParaRPr>
          </a:p>
          <a:p>
            <a:pPr marL="38100" indent="0">
              <a:spcBef>
                <a:spcPts val="300"/>
              </a:spcBef>
              <a:buSzPts val="1200"/>
              <a:buNone/>
            </a:pPr>
            <a:endParaRPr lang="en" dirty="0">
              <a:uFill>
                <a:noFill/>
              </a:u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" sz="1800" b="1" dirty="0">
                <a:latin typeface="Playfair Display ExtraBold"/>
                <a:sym typeface="Playfair Display ExtraBold"/>
              </a:rPr>
              <a:t>Analytics Team</a:t>
            </a:r>
            <a:endParaRPr sz="1800" b="1" dirty="0">
              <a:latin typeface="Playfair Display ExtraBold"/>
            </a:endParaRPr>
          </a:p>
          <a:p>
            <a:pPr marL="241300" indent="-203200">
              <a:spcBef>
                <a:spcPts val="300"/>
              </a:spcBef>
              <a:buSzPts val="1200"/>
              <a:buFont typeface="Anaheim"/>
              <a:buChar char="●"/>
            </a:pPr>
            <a:r>
              <a:rPr lang="en" dirty="0">
                <a:uFill>
                  <a:noFill/>
                </a:uFill>
              </a:rPr>
              <a:t>Harsh Dubey</a:t>
            </a:r>
          </a:p>
          <a:p>
            <a:pPr marL="241300" indent="-203200">
              <a:spcBef>
                <a:spcPts val="300"/>
              </a:spcBef>
              <a:buSzPts val="1200"/>
              <a:buFont typeface="Anaheim"/>
              <a:buChar char="●"/>
            </a:pPr>
            <a:r>
              <a:rPr lang="en" dirty="0">
                <a:uFill>
                  <a:noFill/>
                </a:uFill>
              </a:rPr>
              <a:t>Jessica Rana</a:t>
            </a:r>
          </a:p>
        </p:txBody>
      </p:sp>
      <p:grpSp>
        <p:nvGrpSpPr>
          <p:cNvPr id="11" name="Google Shape;247;p25">
            <a:extLst>
              <a:ext uri="{FF2B5EF4-FFF2-40B4-BE49-F238E27FC236}">
                <a16:creationId xmlns:a16="http://schemas.microsoft.com/office/drawing/2014/main" id="{9AF4F1F6-B5A0-36D3-B0CC-A80F33A7C601}"/>
              </a:ext>
            </a:extLst>
          </p:cNvPr>
          <p:cNvGrpSpPr/>
          <p:nvPr/>
        </p:nvGrpSpPr>
        <p:grpSpPr>
          <a:xfrm rot="5400000">
            <a:off x="8103066" y="856246"/>
            <a:ext cx="677400" cy="289350"/>
            <a:chOff x="7539125" y="394825"/>
            <a:chExt cx="677400" cy="289350"/>
          </a:xfrm>
        </p:grpSpPr>
        <p:sp>
          <p:nvSpPr>
            <p:cNvPr id="3" name="Google Shape;248;p25">
              <a:extLst>
                <a:ext uri="{FF2B5EF4-FFF2-40B4-BE49-F238E27FC236}">
                  <a16:creationId xmlns:a16="http://schemas.microsoft.com/office/drawing/2014/main" id="{DB5F988B-9D35-BE88-6AB9-82D56D22F61C}"/>
                </a:ext>
              </a:extLst>
            </p:cNvPr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9;p25">
              <a:extLst>
                <a:ext uri="{FF2B5EF4-FFF2-40B4-BE49-F238E27FC236}">
                  <a16:creationId xmlns:a16="http://schemas.microsoft.com/office/drawing/2014/main" id="{999940F4-814F-0815-34F6-244D3DB92C95}"/>
                </a:ext>
              </a:extLst>
            </p:cNvPr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0;p25">
              <a:extLst>
                <a:ext uri="{FF2B5EF4-FFF2-40B4-BE49-F238E27FC236}">
                  <a16:creationId xmlns:a16="http://schemas.microsoft.com/office/drawing/2014/main" id="{8ED4AF85-43F3-4FF4-FB46-EB403D96C37F}"/>
                </a:ext>
              </a:extLst>
            </p:cNvPr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1;p25">
              <a:extLst>
                <a:ext uri="{FF2B5EF4-FFF2-40B4-BE49-F238E27FC236}">
                  <a16:creationId xmlns:a16="http://schemas.microsoft.com/office/drawing/2014/main" id="{CC0DA6FD-78DA-A58F-FC65-FA6D0FB19F90}"/>
                </a:ext>
              </a:extLst>
            </p:cNvPr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2;p25">
              <a:extLst>
                <a:ext uri="{FF2B5EF4-FFF2-40B4-BE49-F238E27FC236}">
                  <a16:creationId xmlns:a16="http://schemas.microsoft.com/office/drawing/2014/main" id="{62CB408A-B974-5D07-AF93-8DC2773E883F}"/>
                </a:ext>
              </a:extLst>
            </p:cNvPr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3;p25">
              <a:extLst>
                <a:ext uri="{FF2B5EF4-FFF2-40B4-BE49-F238E27FC236}">
                  <a16:creationId xmlns:a16="http://schemas.microsoft.com/office/drawing/2014/main" id="{472C93D1-3481-D66D-6C86-9B4ADD9661B6}"/>
                </a:ext>
              </a:extLst>
            </p:cNvPr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4;p25">
              <a:extLst>
                <a:ext uri="{FF2B5EF4-FFF2-40B4-BE49-F238E27FC236}">
                  <a16:creationId xmlns:a16="http://schemas.microsoft.com/office/drawing/2014/main" id="{F4713AAD-98EF-C3EA-23D9-223E15207F07}"/>
                </a:ext>
              </a:extLst>
            </p:cNvPr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5;p25">
              <a:extLst>
                <a:ext uri="{FF2B5EF4-FFF2-40B4-BE49-F238E27FC236}">
                  <a16:creationId xmlns:a16="http://schemas.microsoft.com/office/drawing/2014/main" id="{E0FB938F-210B-F588-FDDB-D61846BD049A}"/>
                </a:ext>
              </a:extLst>
            </p:cNvPr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47;p25">
            <a:extLst>
              <a:ext uri="{FF2B5EF4-FFF2-40B4-BE49-F238E27FC236}">
                <a16:creationId xmlns:a16="http://schemas.microsoft.com/office/drawing/2014/main" id="{CB00D029-1CF5-7639-84AD-4EDBEB2313C8}"/>
              </a:ext>
            </a:extLst>
          </p:cNvPr>
          <p:cNvGrpSpPr/>
          <p:nvPr/>
        </p:nvGrpSpPr>
        <p:grpSpPr>
          <a:xfrm rot="5400000">
            <a:off x="8103066" y="1648725"/>
            <a:ext cx="677400" cy="289350"/>
            <a:chOff x="7539125" y="394825"/>
            <a:chExt cx="677400" cy="289350"/>
          </a:xfrm>
        </p:grpSpPr>
        <p:sp>
          <p:nvSpPr>
            <p:cNvPr id="13" name="Google Shape;248;p25">
              <a:extLst>
                <a:ext uri="{FF2B5EF4-FFF2-40B4-BE49-F238E27FC236}">
                  <a16:creationId xmlns:a16="http://schemas.microsoft.com/office/drawing/2014/main" id="{4A4BBD95-1BDC-D0CB-B4D2-4BC0108B6C99}"/>
                </a:ext>
              </a:extLst>
            </p:cNvPr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9;p25">
              <a:extLst>
                <a:ext uri="{FF2B5EF4-FFF2-40B4-BE49-F238E27FC236}">
                  <a16:creationId xmlns:a16="http://schemas.microsoft.com/office/drawing/2014/main" id="{3C1F0641-0EEC-7358-C08C-47A9A9157381}"/>
                </a:ext>
              </a:extLst>
            </p:cNvPr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0;p25">
              <a:extLst>
                <a:ext uri="{FF2B5EF4-FFF2-40B4-BE49-F238E27FC236}">
                  <a16:creationId xmlns:a16="http://schemas.microsoft.com/office/drawing/2014/main" id="{E79728D6-A18A-1E31-472D-C1F2AC13B13D}"/>
                </a:ext>
              </a:extLst>
            </p:cNvPr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1;p25">
              <a:extLst>
                <a:ext uri="{FF2B5EF4-FFF2-40B4-BE49-F238E27FC236}">
                  <a16:creationId xmlns:a16="http://schemas.microsoft.com/office/drawing/2014/main" id="{7ADCACAB-F36B-1BA2-62FD-1B02A5F2F532}"/>
                </a:ext>
              </a:extLst>
            </p:cNvPr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2;p25">
              <a:extLst>
                <a:ext uri="{FF2B5EF4-FFF2-40B4-BE49-F238E27FC236}">
                  <a16:creationId xmlns:a16="http://schemas.microsoft.com/office/drawing/2014/main" id="{6EF907D0-8714-37B5-1687-045333C00467}"/>
                </a:ext>
              </a:extLst>
            </p:cNvPr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3;p25">
              <a:extLst>
                <a:ext uri="{FF2B5EF4-FFF2-40B4-BE49-F238E27FC236}">
                  <a16:creationId xmlns:a16="http://schemas.microsoft.com/office/drawing/2014/main" id="{EBEBDB49-B624-3198-7976-4029406D6D33}"/>
                </a:ext>
              </a:extLst>
            </p:cNvPr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4;p25">
              <a:extLst>
                <a:ext uri="{FF2B5EF4-FFF2-40B4-BE49-F238E27FC236}">
                  <a16:creationId xmlns:a16="http://schemas.microsoft.com/office/drawing/2014/main" id="{DF94BEF2-85E7-3AA8-7185-C5779580FD04}"/>
                </a:ext>
              </a:extLst>
            </p:cNvPr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5;p25">
              <a:extLst>
                <a:ext uri="{FF2B5EF4-FFF2-40B4-BE49-F238E27FC236}">
                  <a16:creationId xmlns:a16="http://schemas.microsoft.com/office/drawing/2014/main" id="{1BA65A97-F034-7049-2033-52A511172F90}"/>
                </a:ext>
              </a:extLst>
            </p:cNvPr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217;p25">
            <a:extLst>
              <a:ext uri="{FF2B5EF4-FFF2-40B4-BE49-F238E27FC236}">
                <a16:creationId xmlns:a16="http://schemas.microsoft.com/office/drawing/2014/main" id="{F006DF2F-8948-E0C6-6660-2DB79BDAD089}"/>
              </a:ext>
            </a:extLst>
          </p:cNvPr>
          <p:cNvGrpSpPr/>
          <p:nvPr/>
        </p:nvGrpSpPr>
        <p:grpSpPr>
          <a:xfrm>
            <a:off x="4271255" y="4418994"/>
            <a:ext cx="2582400" cy="289350"/>
            <a:chOff x="6967625" y="394825"/>
            <a:chExt cx="2582400" cy="289350"/>
          </a:xfrm>
        </p:grpSpPr>
        <p:sp>
          <p:nvSpPr>
            <p:cNvPr id="33" name="Google Shape;218;p25">
              <a:extLst>
                <a:ext uri="{FF2B5EF4-FFF2-40B4-BE49-F238E27FC236}">
                  <a16:creationId xmlns:a16="http://schemas.microsoft.com/office/drawing/2014/main" id="{BC290047-B1D2-8EA9-C9C7-3F7282D8769C}"/>
                </a:ext>
              </a:extLst>
            </p:cNvPr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9;p25">
              <a:extLst>
                <a:ext uri="{FF2B5EF4-FFF2-40B4-BE49-F238E27FC236}">
                  <a16:creationId xmlns:a16="http://schemas.microsoft.com/office/drawing/2014/main" id="{DC7E54ED-3E87-E55C-383C-B050C6733778}"/>
                </a:ext>
              </a:extLst>
            </p:cNvPr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0;p25">
              <a:extLst>
                <a:ext uri="{FF2B5EF4-FFF2-40B4-BE49-F238E27FC236}">
                  <a16:creationId xmlns:a16="http://schemas.microsoft.com/office/drawing/2014/main" id="{A9B67500-B691-EFA8-389B-E03C787356DC}"/>
                </a:ext>
              </a:extLst>
            </p:cNvPr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;p25">
              <a:extLst>
                <a:ext uri="{FF2B5EF4-FFF2-40B4-BE49-F238E27FC236}">
                  <a16:creationId xmlns:a16="http://schemas.microsoft.com/office/drawing/2014/main" id="{FC1A432E-9A4D-DDAF-A48B-5056320CC0D9}"/>
                </a:ext>
              </a:extLst>
            </p:cNvPr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2;p25">
              <a:extLst>
                <a:ext uri="{FF2B5EF4-FFF2-40B4-BE49-F238E27FC236}">
                  <a16:creationId xmlns:a16="http://schemas.microsoft.com/office/drawing/2014/main" id="{C7E9F753-9392-DAED-6949-F38776AEBA93}"/>
                </a:ext>
              </a:extLst>
            </p:cNvPr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;p25">
              <a:extLst>
                <a:ext uri="{FF2B5EF4-FFF2-40B4-BE49-F238E27FC236}">
                  <a16:creationId xmlns:a16="http://schemas.microsoft.com/office/drawing/2014/main" id="{8064B315-8128-133B-77E2-3E694B6549A3}"/>
                </a:ext>
              </a:extLst>
            </p:cNvPr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;p25">
              <a:extLst>
                <a:ext uri="{FF2B5EF4-FFF2-40B4-BE49-F238E27FC236}">
                  <a16:creationId xmlns:a16="http://schemas.microsoft.com/office/drawing/2014/main" id="{01E85834-0457-5873-B21C-8E2A2DD1AA0D}"/>
                </a:ext>
              </a:extLst>
            </p:cNvPr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5;p25">
              <a:extLst>
                <a:ext uri="{FF2B5EF4-FFF2-40B4-BE49-F238E27FC236}">
                  <a16:creationId xmlns:a16="http://schemas.microsoft.com/office/drawing/2014/main" id="{901D9614-12D2-58CB-8DBC-9161BE2771E6}"/>
                </a:ext>
              </a:extLst>
            </p:cNvPr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6;p25">
              <a:extLst>
                <a:ext uri="{FF2B5EF4-FFF2-40B4-BE49-F238E27FC236}">
                  <a16:creationId xmlns:a16="http://schemas.microsoft.com/office/drawing/2014/main" id="{6F80EFA2-2B3C-8777-6731-B451EBE71D78}"/>
                </a:ext>
              </a:extLst>
            </p:cNvPr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7;p25">
              <a:extLst>
                <a:ext uri="{FF2B5EF4-FFF2-40B4-BE49-F238E27FC236}">
                  <a16:creationId xmlns:a16="http://schemas.microsoft.com/office/drawing/2014/main" id="{63D3505C-FFE7-77D7-0429-08BD8EAC71C4}"/>
                </a:ext>
              </a:extLst>
            </p:cNvPr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8;p25">
              <a:extLst>
                <a:ext uri="{FF2B5EF4-FFF2-40B4-BE49-F238E27FC236}">
                  <a16:creationId xmlns:a16="http://schemas.microsoft.com/office/drawing/2014/main" id="{5173201B-D5F8-AB85-C156-AA5C825F9FC8}"/>
                </a:ext>
              </a:extLst>
            </p:cNvPr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29;p25">
              <a:extLst>
                <a:ext uri="{FF2B5EF4-FFF2-40B4-BE49-F238E27FC236}">
                  <a16:creationId xmlns:a16="http://schemas.microsoft.com/office/drawing/2014/main" id="{9A37F9C1-6845-6A3A-2B03-F69498CD01E9}"/>
                </a:ext>
              </a:extLst>
            </p:cNvPr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0;p25">
              <a:extLst>
                <a:ext uri="{FF2B5EF4-FFF2-40B4-BE49-F238E27FC236}">
                  <a16:creationId xmlns:a16="http://schemas.microsoft.com/office/drawing/2014/main" id="{467FCB4E-95E0-C04A-E2FE-D9ADDB5A713F}"/>
                </a:ext>
              </a:extLst>
            </p:cNvPr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1;p25">
              <a:extLst>
                <a:ext uri="{FF2B5EF4-FFF2-40B4-BE49-F238E27FC236}">
                  <a16:creationId xmlns:a16="http://schemas.microsoft.com/office/drawing/2014/main" id="{8342CA93-F1B0-C92F-F67F-E2379FB0585D}"/>
                </a:ext>
              </a:extLst>
            </p:cNvPr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;p25">
              <a:extLst>
                <a:ext uri="{FF2B5EF4-FFF2-40B4-BE49-F238E27FC236}">
                  <a16:creationId xmlns:a16="http://schemas.microsoft.com/office/drawing/2014/main" id="{6A2DB507-EBB7-1FD8-3EEF-A79EFEF49C75}"/>
                </a:ext>
              </a:extLst>
            </p:cNvPr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3;p25">
              <a:extLst>
                <a:ext uri="{FF2B5EF4-FFF2-40B4-BE49-F238E27FC236}">
                  <a16:creationId xmlns:a16="http://schemas.microsoft.com/office/drawing/2014/main" id="{BAEE70F4-ED7D-3FC3-72CE-CA3B4F9ADBC8}"/>
                </a:ext>
              </a:extLst>
            </p:cNvPr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4;p25">
              <a:extLst>
                <a:ext uri="{FF2B5EF4-FFF2-40B4-BE49-F238E27FC236}">
                  <a16:creationId xmlns:a16="http://schemas.microsoft.com/office/drawing/2014/main" id="{BAA07781-6166-A37E-CD73-82CA0BA4924E}"/>
                </a:ext>
              </a:extLst>
            </p:cNvPr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5;p25">
              <a:extLst>
                <a:ext uri="{FF2B5EF4-FFF2-40B4-BE49-F238E27FC236}">
                  <a16:creationId xmlns:a16="http://schemas.microsoft.com/office/drawing/2014/main" id="{98E5C465-57E6-9268-CFC2-0931E4D6F233}"/>
                </a:ext>
              </a:extLst>
            </p:cNvPr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6;p25">
              <a:extLst>
                <a:ext uri="{FF2B5EF4-FFF2-40B4-BE49-F238E27FC236}">
                  <a16:creationId xmlns:a16="http://schemas.microsoft.com/office/drawing/2014/main" id="{AAC0A0ED-DF83-E518-0F9B-28DDBC86D705}"/>
                </a:ext>
              </a:extLst>
            </p:cNvPr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7;p25">
              <a:extLst>
                <a:ext uri="{FF2B5EF4-FFF2-40B4-BE49-F238E27FC236}">
                  <a16:creationId xmlns:a16="http://schemas.microsoft.com/office/drawing/2014/main" id="{79A6208A-5FFF-96FF-F7E8-5626053F1251}"/>
                </a:ext>
              </a:extLst>
            </p:cNvPr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8;p25">
              <a:extLst>
                <a:ext uri="{FF2B5EF4-FFF2-40B4-BE49-F238E27FC236}">
                  <a16:creationId xmlns:a16="http://schemas.microsoft.com/office/drawing/2014/main" id="{48850C15-1CBC-4085-B9B0-722AD8088F0D}"/>
                </a:ext>
              </a:extLst>
            </p:cNvPr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9;p25">
              <a:extLst>
                <a:ext uri="{FF2B5EF4-FFF2-40B4-BE49-F238E27FC236}">
                  <a16:creationId xmlns:a16="http://schemas.microsoft.com/office/drawing/2014/main" id="{35079492-6D45-BC31-45AB-83D64F561B96}"/>
                </a:ext>
              </a:extLst>
            </p:cNvPr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40;p25">
              <a:extLst>
                <a:ext uri="{FF2B5EF4-FFF2-40B4-BE49-F238E27FC236}">
                  <a16:creationId xmlns:a16="http://schemas.microsoft.com/office/drawing/2014/main" id="{72288488-0F7D-7FCB-9A54-50105EEEF4AA}"/>
                </a:ext>
              </a:extLst>
            </p:cNvPr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41;p25">
              <a:extLst>
                <a:ext uri="{FF2B5EF4-FFF2-40B4-BE49-F238E27FC236}">
                  <a16:creationId xmlns:a16="http://schemas.microsoft.com/office/drawing/2014/main" id="{76A3E3CE-0F84-046B-2C92-AC5141C830E9}"/>
                </a:ext>
              </a:extLst>
            </p:cNvPr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42;p25">
              <a:extLst>
                <a:ext uri="{FF2B5EF4-FFF2-40B4-BE49-F238E27FC236}">
                  <a16:creationId xmlns:a16="http://schemas.microsoft.com/office/drawing/2014/main" id="{F029F59B-E025-5B23-BAB9-812CFFF00A5C}"/>
                </a:ext>
              </a:extLst>
            </p:cNvPr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43;p25">
              <a:extLst>
                <a:ext uri="{FF2B5EF4-FFF2-40B4-BE49-F238E27FC236}">
                  <a16:creationId xmlns:a16="http://schemas.microsoft.com/office/drawing/2014/main" id="{C05250FD-72A9-037B-2522-022A5DE47B7B}"/>
                </a:ext>
              </a:extLst>
            </p:cNvPr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44;p25">
              <a:extLst>
                <a:ext uri="{FF2B5EF4-FFF2-40B4-BE49-F238E27FC236}">
                  <a16:creationId xmlns:a16="http://schemas.microsoft.com/office/drawing/2014/main" id="{F1626662-EFAA-B22A-6DEA-7802E7E68AC1}"/>
                </a:ext>
              </a:extLst>
            </p:cNvPr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45;p25">
              <a:extLst>
                <a:ext uri="{FF2B5EF4-FFF2-40B4-BE49-F238E27FC236}">
                  <a16:creationId xmlns:a16="http://schemas.microsoft.com/office/drawing/2014/main" id="{647DF7E6-4569-D07C-2F48-A914051333CE}"/>
                </a:ext>
              </a:extLst>
            </p:cNvPr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76660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605;p34">
            <a:extLst>
              <a:ext uri="{FF2B5EF4-FFF2-40B4-BE49-F238E27FC236}">
                <a16:creationId xmlns:a16="http://schemas.microsoft.com/office/drawing/2014/main" id="{53BE216F-34CE-33A9-1975-F20B5617DBDE}"/>
              </a:ext>
            </a:extLst>
          </p:cNvPr>
          <p:cNvSpPr/>
          <p:nvPr/>
        </p:nvSpPr>
        <p:spPr>
          <a:xfrm>
            <a:off x="2176473" y="1323121"/>
            <a:ext cx="1178100" cy="1178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606;p34">
            <a:extLst>
              <a:ext uri="{FF2B5EF4-FFF2-40B4-BE49-F238E27FC236}">
                <a16:creationId xmlns:a16="http://schemas.microsoft.com/office/drawing/2014/main" id="{96FE83E4-0231-40BD-7D04-A1652575B3BE}"/>
              </a:ext>
            </a:extLst>
          </p:cNvPr>
          <p:cNvSpPr txBox="1">
            <a:spLocks/>
          </p:cNvSpPr>
          <p:nvPr/>
        </p:nvSpPr>
        <p:spPr>
          <a:xfrm>
            <a:off x="2347938" y="1286760"/>
            <a:ext cx="44481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ExtraBold"/>
              <a:buNone/>
              <a:defRPr sz="30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8800"/>
              <a:t>Thanks!</a:t>
            </a:r>
          </a:p>
        </p:txBody>
      </p:sp>
      <p:sp>
        <p:nvSpPr>
          <p:cNvPr id="29" name="Google Shape;607;p34">
            <a:extLst>
              <a:ext uri="{FF2B5EF4-FFF2-40B4-BE49-F238E27FC236}">
                <a16:creationId xmlns:a16="http://schemas.microsoft.com/office/drawing/2014/main" id="{B6AFD513-BDD5-48D2-75D7-E4DC03B71878}"/>
              </a:ext>
            </a:extLst>
          </p:cNvPr>
          <p:cNvSpPr txBox="1">
            <a:spLocks/>
          </p:cNvSpPr>
          <p:nvPr/>
        </p:nvSpPr>
        <p:spPr>
          <a:xfrm>
            <a:off x="2286940" y="274584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Light"/>
              <a:buChar char="○"/>
              <a:defRPr sz="11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Light"/>
              <a:buChar char="■"/>
              <a:defRPr sz="11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Light"/>
              <a:buChar char="●"/>
              <a:defRPr sz="11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●"/>
              <a:defRPr sz="11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Nunito Light"/>
              <a:buNone/>
            </a:pPr>
            <a:r>
              <a:rPr lang="en-US" sz="2000" dirty="0"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Do you have any questions?</a:t>
            </a:r>
          </a:p>
          <a:p>
            <a:pPr marL="0" indent="0" algn="ctr">
              <a:buFont typeface="Nunito Light"/>
              <a:buNone/>
            </a:pPr>
            <a:endParaRPr lang="en-US" dirty="0"/>
          </a:p>
        </p:txBody>
      </p:sp>
      <p:grpSp>
        <p:nvGrpSpPr>
          <p:cNvPr id="62" name="Google Shape;609;p34">
            <a:extLst>
              <a:ext uri="{FF2B5EF4-FFF2-40B4-BE49-F238E27FC236}">
                <a16:creationId xmlns:a16="http://schemas.microsoft.com/office/drawing/2014/main" id="{B46A8B90-C4C1-186A-D36C-FC98F0CD8F40}"/>
              </a:ext>
            </a:extLst>
          </p:cNvPr>
          <p:cNvGrpSpPr/>
          <p:nvPr/>
        </p:nvGrpSpPr>
        <p:grpSpPr>
          <a:xfrm rot="-5400000">
            <a:off x="7170393" y="-1451347"/>
            <a:ext cx="2547714" cy="2547714"/>
            <a:chOff x="599418" y="954577"/>
            <a:chExt cx="1726444" cy="1726444"/>
          </a:xfrm>
        </p:grpSpPr>
        <p:sp>
          <p:nvSpPr>
            <p:cNvPr id="31" name="Google Shape;610;p34">
              <a:extLst>
                <a:ext uri="{FF2B5EF4-FFF2-40B4-BE49-F238E27FC236}">
                  <a16:creationId xmlns:a16="http://schemas.microsoft.com/office/drawing/2014/main" id="{96B84E91-483F-18BC-1B09-824BE52516C4}"/>
                </a:ext>
              </a:extLst>
            </p:cNvPr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11;p34">
              <a:extLst>
                <a:ext uri="{FF2B5EF4-FFF2-40B4-BE49-F238E27FC236}">
                  <a16:creationId xmlns:a16="http://schemas.microsoft.com/office/drawing/2014/main" id="{1EA2F25F-9092-676A-5083-15FEAC151466}"/>
                </a:ext>
              </a:extLst>
            </p:cNvPr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0" name="Google Shape;612;p34">
            <a:extLst>
              <a:ext uri="{FF2B5EF4-FFF2-40B4-BE49-F238E27FC236}">
                <a16:creationId xmlns:a16="http://schemas.microsoft.com/office/drawing/2014/main" id="{FCD6819C-4A46-E52E-BC87-350EFF701114}"/>
              </a:ext>
            </a:extLst>
          </p:cNvPr>
          <p:cNvSpPr/>
          <p:nvPr/>
        </p:nvSpPr>
        <p:spPr>
          <a:xfrm>
            <a:off x="7387570" y="-1234259"/>
            <a:ext cx="2113800" cy="2113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0" name="Google Shape;613;p34">
            <a:extLst>
              <a:ext uri="{FF2B5EF4-FFF2-40B4-BE49-F238E27FC236}">
                <a16:creationId xmlns:a16="http://schemas.microsoft.com/office/drawing/2014/main" id="{60406548-1AEC-3F13-0295-AC573ABA47D5}"/>
              </a:ext>
            </a:extLst>
          </p:cNvPr>
          <p:cNvGrpSpPr/>
          <p:nvPr/>
        </p:nvGrpSpPr>
        <p:grpSpPr>
          <a:xfrm rot="5400000">
            <a:off x="412613" y="668760"/>
            <a:ext cx="677400" cy="289350"/>
            <a:chOff x="8682125" y="394825"/>
            <a:chExt cx="677400" cy="289350"/>
          </a:xfrm>
        </p:grpSpPr>
        <p:sp>
          <p:nvSpPr>
            <p:cNvPr id="642" name="Google Shape;614;p34">
              <a:extLst>
                <a:ext uri="{FF2B5EF4-FFF2-40B4-BE49-F238E27FC236}">
                  <a16:creationId xmlns:a16="http://schemas.microsoft.com/office/drawing/2014/main" id="{84300113-ED48-465D-BBC2-E65777B700F2}"/>
                </a:ext>
              </a:extLst>
            </p:cNvPr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15;p34">
              <a:extLst>
                <a:ext uri="{FF2B5EF4-FFF2-40B4-BE49-F238E27FC236}">
                  <a16:creationId xmlns:a16="http://schemas.microsoft.com/office/drawing/2014/main" id="{DF6B3343-735F-17B7-309A-A3FBB6E53D01}"/>
                </a:ext>
              </a:extLst>
            </p:cNvPr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16;p34">
              <a:extLst>
                <a:ext uri="{FF2B5EF4-FFF2-40B4-BE49-F238E27FC236}">
                  <a16:creationId xmlns:a16="http://schemas.microsoft.com/office/drawing/2014/main" id="{FBE966B9-D687-2070-9F0A-55F24B7151F8}"/>
                </a:ext>
              </a:extLst>
            </p:cNvPr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17;p34">
              <a:extLst>
                <a:ext uri="{FF2B5EF4-FFF2-40B4-BE49-F238E27FC236}">
                  <a16:creationId xmlns:a16="http://schemas.microsoft.com/office/drawing/2014/main" id="{51CF7BC6-2FCF-4182-0A30-859E2149198C}"/>
                </a:ext>
              </a:extLst>
            </p:cNvPr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18;p34">
              <a:extLst>
                <a:ext uri="{FF2B5EF4-FFF2-40B4-BE49-F238E27FC236}">
                  <a16:creationId xmlns:a16="http://schemas.microsoft.com/office/drawing/2014/main" id="{D134FA70-6B0A-07FE-626A-0377C2C7C3F9}"/>
                </a:ext>
              </a:extLst>
            </p:cNvPr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19;p34">
              <a:extLst>
                <a:ext uri="{FF2B5EF4-FFF2-40B4-BE49-F238E27FC236}">
                  <a16:creationId xmlns:a16="http://schemas.microsoft.com/office/drawing/2014/main" id="{73AC33BB-498C-A232-1DBF-8FF92011B097}"/>
                </a:ext>
              </a:extLst>
            </p:cNvPr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20;p34">
              <a:extLst>
                <a:ext uri="{FF2B5EF4-FFF2-40B4-BE49-F238E27FC236}">
                  <a16:creationId xmlns:a16="http://schemas.microsoft.com/office/drawing/2014/main" id="{3D4FA21B-F39E-642E-C489-56A9092E2C3F}"/>
                </a:ext>
              </a:extLst>
            </p:cNvPr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21;p34">
              <a:extLst>
                <a:ext uri="{FF2B5EF4-FFF2-40B4-BE49-F238E27FC236}">
                  <a16:creationId xmlns:a16="http://schemas.microsoft.com/office/drawing/2014/main" id="{301F3670-84F5-D5C9-C86F-A50049007F43}"/>
                </a:ext>
              </a:extLst>
            </p:cNvPr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52" name="Google Shape;681;p36">
            <a:extLst>
              <a:ext uri="{FF2B5EF4-FFF2-40B4-BE49-F238E27FC236}">
                <a16:creationId xmlns:a16="http://schemas.microsoft.com/office/drawing/2014/main" id="{031A9977-6F3C-53C7-562C-EF4D791F8612}"/>
              </a:ext>
            </a:extLst>
          </p:cNvPr>
          <p:cNvCxnSpPr/>
          <p:nvPr/>
        </p:nvCxnSpPr>
        <p:spPr>
          <a:xfrm>
            <a:off x="713220" y="46383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653" name="Google Shape;613;p34">
            <a:extLst>
              <a:ext uri="{FF2B5EF4-FFF2-40B4-BE49-F238E27FC236}">
                <a16:creationId xmlns:a16="http://schemas.microsoft.com/office/drawing/2014/main" id="{02053A62-EB49-EA88-71E4-6E0272B0502B}"/>
              </a:ext>
            </a:extLst>
          </p:cNvPr>
          <p:cNvGrpSpPr/>
          <p:nvPr/>
        </p:nvGrpSpPr>
        <p:grpSpPr>
          <a:xfrm rot="5400000">
            <a:off x="412613" y="1430760"/>
            <a:ext cx="677400" cy="289350"/>
            <a:chOff x="8682125" y="394825"/>
            <a:chExt cx="677400" cy="289350"/>
          </a:xfrm>
        </p:grpSpPr>
        <p:sp>
          <p:nvSpPr>
            <p:cNvPr id="654" name="Google Shape;614;p34">
              <a:extLst>
                <a:ext uri="{FF2B5EF4-FFF2-40B4-BE49-F238E27FC236}">
                  <a16:creationId xmlns:a16="http://schemas.microsoft.com/office/drawing/2014/main" id="{98649B95-13D3-55F8-76FA-807483C87902}"/>
                </a:ext>
              </a:extLst>
            </p:cNvPr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15;p34">
              <a:extLst>
                <a:ext uri="{FF2B5EF4-FFF2-40B4-BE49-F238E27FC236}">
                  <a16:creationId xmlns:a16="http://schemas.microsoft.com/office/drawing/2014/main" id="{81796F87-D178-60A8-CB03-9DA028FFCB14}"/>
                </a:ext>
              </a:extLst>
            </p:cNvPr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16;p34">
              <a:extLst>
                <a:ext uri="{FF2B5EF4-FFF2-40B4-BE49-F238E27FC236}">
                  <a16:creationId xmlns:a16="http://schemas.microsoft.com/office/drawing/2014/main" id="{1A79F882-B6E9-6839-BBDB-A6B1F11745B6}"/>
                </a:ext>
              </a:extLst>
            </p:cNvPr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17;p34">
              <a:extLst>
                <a:ext uri="{FF2B5EF4-FFF2-40B4-BE49-F238E27FC236}">
                  <a16:creationId xmlns:a16="http://schemas.microsoft.com/office/drawing/2014/main" id="{34409FC9-82EF-3BE9-8153-E5BF6785F967}"/>
                </a:ext>
              </a:extLst>
            </p:cNvPr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18;p34">
              <a:extLst>
                <a:ext uri="{FF2B5EF4-FFF2-40B4-BE49-F238E27FC236}">
                  <a16:creationId xmlns:a16="http://schemas.microsoft.com/office/drawing/2014/main" id="{5D50CEC8-B169-7843-3EB8-AFA4546F6418}"/>
                </a:ext>
              </a:extLst>
            </p:cNvPr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19;p34">
              <a:extLst>
                <a:ext uri="{FF2B5EF4-FFF2-40B4-BE49-F238E27FC236}">
                  <a16:creationId xmlns:a16="http://schemas.microsoft.com/office/drawing/2014/main" id="{878E6797-568F-2D64-4318-87799FE20C15}"/>
                </a:ext>
              </a:extLst>
            </p:cNvPr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20;p34">
              <a:extLst>
                <a:ext uri="{FF2B5EF4-FFF2-40B4-BE49-F238E27FC236}">
                  <a16:creationId xmlns:a16="http://schemas.microsoft.com/office/drawing/2014/main" id="{510CCC30-A310-6A5F-3567-117A834D15B8}"/>
                </a:ext>
              </a:extLst>
            </p:cNvPr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21;p34">
              <a:extLst>
                <a:ext uri="{FF2B5EF4-FFF2-40B4-BE49-F238E27FC236}">
                  <a16:creationId xmlns:a16="http://schemas.microsoft.com/office/drawing/2014/main" id="{B4B7F94D-0D50-9BD2-5610-E7F89CCECF8F}"/>
                </a:ext>
              </a:extLst>
            </p:cNvPr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13;p34">
            <a:extLst>
              <a:ext uri="{FF2B5EF4-FFF2-40B4-BE49-F238E27FC236}">
                <a16:creationId xmlns:a16="http://schemas.microsoft.com/office/drawing/2014/main" id="{1FE22692-B2E8-E4D2-746F-C28EFF272240}"/>
              </a:ext>
            </a:extLst>
          </p:cNvPr>
          <p:cNvGrpSpPr/>
          <p:nvPr/>
        </p:nvGrpSpPr>
        <p:grpSpPr>
          <a:xfrm rot="5400000">
            <a:off x="412613" y="2185140"/>
            <a:ext cx="677400" cy="289350"/>
            <a:chOff x="8682125" y="394825"/>
            <a:chExt cx="677400" cy="289350"/>
          </a:xfrm>
        </p:grpSpPr>
        <p:sp>
          <p:nvSpPr>
            <p:cNvPr id="663" name="Google Shape;614;p34">
              <a:extLst>
                <a:ext uri="{FF2B5EF4-FFF2-40B4-BE49-F238E27FC236}">
                  <a16:creationId xmlns:a16="http://schemas.microsoft.com/office/drawing/2014/main" id="{95E41A21-6EBB-4BA9-D7A3-98FCB17F4C2B}"/>
                </a:ext>
              </a:extLst>
            </p:cNvPr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15;p34">
              <a:extLst>
                <a:ext uri="{FF2B5EF4-FFF2-40B4-BE49-F238E27FC236}">
                  <a16:creationId xmlns:a16="http://schemas.microsoft.com/office/drawing/2014/main" id="{E012F2D5-BEAC-F28A-5F1F-2104083A2EC6}"/>
                </a:ext>
              </a:extLst>
            </p:cNvPr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16;p34">
              <a:extLst>
                <a:ext uri="{FF2B5EF4-FFF2-40B4-BE49-F238E27FC236}">
                  <a16:creationId xmlns:a16="http://schemas.microsoft.com/office/drawing/2014/main" id="{546ADE5D-F7C9-6F12-9216-3BD26B92CDEE}"/>
                </a:ext>
              </a:extLst>
            </p:cNvPr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17;p34">
              <a:extLst>
                <a:ext uri="{FF2B5EF4-FFF2-40B4-BE49-F238E27FC236}">
                  <a16:creationId xmlns:a16="http://schemas.microsoft.com/office/drawing/2014/main" id="{5BA43D0D-E21E-57B2-952D-178348E3275F}"/>
                </a:ext>
              </a:extLst>
            </p:cNvPr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18;p34">
              <a:extLst>
                <a:ext uri="{FF2B5EF4-FFF2-40B4-BE49-F238E27FC236}">
                  <a16:creationId xmlns:a16="http://schemas.microsoft.com/office/drawing/2014/main" id="{DD0E7D41-515D-A425-8F70-B2B9F3F8366C}"/>
                </a:ext>
              </a:extLst>
            </p:cNvPr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19;p34">
              <a:extLst>
                <a:ext uri="{FF2B5EF4-FFF2-40B4-BE49-F238E27FC236}">
                  <a16:creationId xmlns:a16="http://schemas.microsoft.com/office/drawing/2014/main" id="{AE324D5B-25AB-0DB0-6ED3-AAF4CA7D0382}"/>
                </a:ext>
              </a:extLst>
            </p:cNvPr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20;p34">
              <a:extLst>
                <a:ext uri="{FF2B5EF4-FFF2-40B4-BE49-F238E27FC236}">
                  <a16:creationId xmlns:a16="http://schemas.microsoft.com/office/drawing/2014/main" id="{3DEC20AE-9E52-4783-C3AC-B59EDA64C0A4}"/>
                </a:ext>
              </a:extLst>
            </p:cNvPr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21;p34">
              <a:extLst>
                <a:ext uri="{FF2B5EF4-FFF2-40B4-BE49-F238E27FC236}">
                  <a16:creationId xmlns:a16="http://schemas.microsoft.com/office/drawing/2014/main" id="{8209CB50-1AE4-A09F-1ED2-D035F460BF66}"/>
                </a:ext>
              </a:extLst>
            </p:cNvPr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4052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5"/>
          <p:cNvGrpSpPr/>
          <p:nvPr/>
        </p:nvGrpSpPr>
        <p:grpSpPr>
          <a:xfrm>
            <a:off x="269239" y="763524"/>
            <a:ext cx="2386800" cy="2386800"/>
            <a:chOff x="269239" y="624399"/>
            <a:chExt cx="2386800" cy="2386800"/>
          </a:xfrm>
        </p:grpSpPr>
        <p:sp>
          <p:nvSpPr>
            <p:cNvPr id="211" name="Google Shape;211;p25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25"/>
          <p:cNvSpPr/>
          <p:nvPr/>
        </p:nvSpPr>
        <p:spPr>
          <a:xfrm>
            <a:off x="746539" y="1240824"/>
            <a:ext cx="1432200" cy="143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05475" y="3075100"/>
            <a:ext cx="616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Introduction</a:t>
            </a:r>
          </a:p>
        </p:txBody>
      </p:sp>
      <p:sp>
        <p:nvSpPr>
          <p:cNvPr id="215" name="Google Shape;215;p25"/>
          <p:cNvSpPr txBox="1">
            <a:spLocks noGrp="1"/>
          </p:cNvSpPr>
          <p:nvPr>
            <p:ph type="title" idx="2"/>
          </p:nvPr>
        </p:nvSpPr>
        <p:spPr>
          <a:xfrm>
            <a:off x="730939" y="1536024"/>
            <a:ext cx="146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17" name="Google Shape;217;p25"/>
          <p:cNvGrpSpPr/>
          <p:nvPr/>
        </p:nvGrpSpPr>
        <p:grpSpPr>
          <a:xfrm>
            <a:off x="5117075" y="1073814"/>
            <a:ext cx="2582400" cy="289350"/>
            <a:chOff x="6967625" y="394825"/>
            <a:chExt cx="2582400" cy="289350"/>
          </a:xfrm>
        </p:grpSpPr>
        <p:sp>
          <p:nvSpPr>
            <p:cNvPr id="218" name="Google Shape;218;p25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6" name="Google Shape;246;p25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247" name="Google Shape;247;p25"/>
          <p:cNvGrpSpPr/>
          <p:nvPr/>
        </p:nvGrpSpPr>
        <p:grpSpPr>
          <a:xfrm rot="5400000">
            <a:off x="8092063" y="4120614"/>
            <a:ext cx="677400" cy="289350"/>
            <a:chOff x="7539125" y="394825"/>
            <a:chExt cx="677400" cy="289350"/>
          </a:xfrm>
        </p:grpSpPr>
        <p:sp>
          <p:nvSpPr>
            <p:cNvPr id="248" name="Google Shape;248;p25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05157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25"/>
          <p:cNvGrpSpPr/>
          <p:nvPr/>
        </p:nvGrpSpPr>
        <p:grpSpPr>
          <a:xfrm rot="5400000">
            <a:off x="8103067" y="1607171"/>
            <a:ext cx="677400" cy="289350"/>
            <a:chOff x="7539125" y="394825"/>
            <a:chExt cx="677400" cy="289350"/>
          </a:xfrm>
        </p:grpSpPr>
        <p:sp>
          <p:nvSpPr>
            <p:cNvPr id="248" name="Google Shape;248;p25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layfair Display ExtraBold"/>
              </a:endParaRPr>
            </a:p>
          </p:txBody>
        </p:sp>
        <p:sp>
          <p:nvSpPr>
            <p:cNvPr id="249" name="Google Shape;249;p25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layfair Display ExtraBold"/>
              </a:endParaRPr>
            </a:p>
          </p:txBody>
        </p:sp>
        <p:sp>
          <p:nvSpPr>
            <p:cNvPr id="250" name="Google Shape;250;p25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layfair Display ExtraBold"/>
              </a:endParaRPr>
            </a:p>
          </p:txBody>
        </p:sp>
        <p:sp>
          <p:nvSpPr>
            <p:cNvPr id="251" name="Google Shape;251;p25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layfair Display ExtraBold"/>
              </a:endParaRPr>
            </a:p>
          </p:txBody>
        </p:sp>
        <p:sp>
          <p:nvSpPr>
            <p:cNvPr id="252" name="Google Shape;252;p25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layfair Display ExtraBold"/>
              </a:endParaRPr>
            </a:p>
          </p:txBody>
        </p:sp>
        <p:sp>
          <p:nvSpPr>
            <p:cNvPr id="253" name="Google Shape;253;p25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layfair Display ExtraBold"/>
              </a:endParaRPr>
            </a:p>
          </p:txBody>
        </p:sp>
        <p:sp>
          <p:nvSpPr>
            <p:cNvPr id="254" name="Google Shape;254;p25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layfair Display ExtraBold"/>
              </a:endParaRPr>
            </a:p>
          </p:txBody>
        </p:sp>
        <p:sp>
          <p:nvSpPr>
            <p:cNvPr id="255" name="Google Shape;255;p25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layfair Display ExtraBold"/>
              </a:endParaRPr>
            </a:p>
          </p:txBody>
        </p:sp>
      </p:grpSp>
      <p:grpSp>
        <p:nvGrpSpPr>
          <p:cNvPr id="51" name="Google Shape;247;p25">
            <a:extLst>
              <a:ext uri="{FF2B5EF4-FFF2-40B4-BE49-F238E27FC236}">
                <a16:creationId xmlns:a16="http://schemas.microsoft.com/office/drawing/2014/main" id="{AD1B74C2-4527-C09D-099B-04664DBE5F95}"/>
              </a:ext>
            </a:extLst>
          </p:cNvPr>
          <p:cNvGrpSpPr/>
          <p:nvPr/>
        </p:nvGrpSpPr>
        <p:grpSpPr>
          <a:xfrm rot="5400000">
            <a:off x="8103066" y="856246"/>
            <a:ext cx="677400" cy="289350"/>
            <a:chOff x="7539125" y="394825"/>
            <a:chExt cx="677400" cy="289350"/>
          </a:xfrm>
        </p:grpSpPr>
        <p:sp>
          <p:nvSpPr>
            <p:cNvPr id="52" name="Google Shape;248;p25">
              <a:extLst>
                <a:ext uri="{FF2B5EF4-FFF2-40B4-BE49-F238E27FC236}">
                  <a16:creationId xmlns:a16="http://schemas.microsoft.com/office/drawing/2014/main" id="{2F80458D-39D2-ED36-DC6C-C05866987220}"/>
                </a:ext>
              </a:extLst>
            </p:cNvPr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layfair Display ExtraBold"/>
              </a:endParaRPr>
            </a:p>
          </p:txBody>
        </p:sp>
        <p:sp>
          <p:nvSpPr>
            <p:cNvPr id="53" name="Google Shape;249;p25">
              <a:extLst>
                <a:ext uri="{FF2B5EF4-FFF2-40B4-BE49-F238E27FC236}">
                  <a16:creationId xmlns:a16="http://schemas.microsoft.com/office/drawing/2014/main" id="{901B9547-6D81-6CAC-68AF-9208CF19736A}"/>
                </a:ext>
              </a:extLst>
            </p:cNvPr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layfair Display ExtraBold"/>
              </a:endParaRPr>
            </a:p>
          </p:txBody>
        </p:sp>
        <p:sp>
          <p:nvSpPr>
            <p:cNvPr id="54" name="Google Shape;250;p25">
              <a:extLst>
                <a:ext uri="{FF2B5EF4-FFF2-40B4-BE49-F238E27FC236}">
                  <a16:creationId xmlns:a16="http://schemas.microsoft.com/office/drawing/2014/main" id="{0A39B904-77CE-5EDA-B70C-0A393139D260}"/>
                </a:ext>
              </a:extLst>
            </p:cNvPr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layfair Display ExtraBold"/>
              </a:endParaRPr>
            </a:p>
          </p:txBody>
        </p:sp>
        <p:sp>
          <p:nvSpPr>
            <p:cNvPr id="55" name="Google Shape;251;p25">
              <a:extLst>
                <a:ext uri="{FF2B5EF4-FFF2-40B4-BE49-F238E27FC236}">
                  <a16:creationId xmlns:a16="http://schemas.microsoft.com/office/drawing/2014/main" id="{54084D49-966E-5ECF-E37D-CAE1FBAB3A7F}"/>
                </a:ext>
              </a:extLst>
            </p:cNvPr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layfair Display ExtraBold"/>
              </a:endParaRPr>
            </a:p>
          </p:txBody>
        </p:sp>
        <p:sp>
          <p:nvSpPr>
            <p:cNvPr id="56" name="Google Shape;252;p25">
              <a:extLst>
                <a:ext uri="{FF2B5EF4-FFF2-40B4-BE49-F238E27FC236}">
                  <a16:creationId xmlns:a16="http://schemas.microsoft.com/office/drawing/2014/main" id="{66FBBD1E-265C-CA8E-C47F-003DBEED72CA}"/>
                </a:ext>
              </a:extLst>
            </p:cNvPr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layfair Display ExtraBold"/>
              </a:endParaRPr>
            </a:p>
          </p:txBody>
        </p:sp>
        <p:sp>
          <p:nvSpPr>
            <p:cNvPr id="57" name="Google Shape;253;p25">
              <a:extLst>
                <a:ext uri="{FF2B5EF4-FFF2-40B4-BE49-F238E27FC236}">
                  <a16:creationId xmlns:a16="http://schemas.microsoft.com/office/drawing/2014/main" id="{C3E1D1B5-D559-71CF-62A3-1044FB4AA77F}"/>
                </a:ext>
              </a:extLst>
            </p:cNvPr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layfair Display ExtraBold"/>
              </a:endParaRPr>
            </a:p>
          </p:txBody>
        </p:sp>
        <p:sp>
          <p:nvSpPr>
            <p:cNvPr id="58" name="Google Shape;254;p25">
              <a:extLst>
                <a:ext uri="{FF2B5EF4-FFF2-40B4-BE49-F238E27FC236}">
                  <a16:creationId xmlns:a16="http://schemas.microsoft.com/office/drawing/2014/main" id="{75D00F5E-3CBD-9B43-0E94-1FA44F780D3D}"/>
                </a:ext>
              </a:extLst>
            </p:cNvPr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layfair Display ExtraBold"/>
              </a:endParaRPr>
            </a:p>
          </p:txBody>
        </p:sp>
        <p:sp>
          <p:nvSpPr>
            <p:cNvPr id="59" name="Google Shape;255;p25">
              <a:extLst>
                <a:ext uri="{FF2B5EF4-FFF2-40B4-BE49-F238E27FC236}">
                  <a16:creationId xmlns:a16="http://schemas.microsoft.com/office/drawing/2014/main" id="{E23237E3-503B-80DD-907E-243FF69144D0}"/>
                </a:ext>
              </a:extLst>
            </p:cNvPr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layfair Display ExtraBold"/>
              </a:endParaRPr>
            </a:p>
          </p:txBody>
        </p:sp>
      </p:grpSp>
      <p:grpSp>
        <p:nvGrpSpPr>
          <p:cNvPr id="60" name="Google Shape;247;p25">
            <a:extLst>
              <a:ext uri="{FF2B5EF4-FFF2-40B4-BE49-F238E27FC236}">
                <a16:creationId xmlns:a16="http://schemas.microsoft.com/office/drawing/2014/main" id="{22BF163C-9C7D-89FC-1E2D-6028A940199A}"/>
              </a:ext>
            </a:extLst>
          </p:cNvPr>
          <p:cNvGrpSpPr/>
          <p:nvPr/>
        </p:nvGrpSpPr>
        <p:grpSpPr>
          <a:xfrm rot="5400000">
            <a:off x="8103067" y="2397967"/>
            <a:ext cx="677400" cy="289350"/>
            <a:chOff x="7539125" y="394825"/>
            <a:chExt cx="677400" cy="289350"/>
          </a:xfrm>
        </p:grpSpPr>
        <p:sp>
          <p:nvSpPr>
            <p:cNvPr id="61" name="Google Shape;248;p25">
              <a:extLst>
                <a:ext uri="{FF2B5EF4-FFF2-40B4-BE49-F238E27FC236}">
                  <a16:creationId xmlns:a16="http://schemas.microsoft.com/office/drawing/2014/main" id="{4442D85A-BEA5-C0AD-42CA-3445E2709672}"/>
                </a:ext>
              </a:extLst>
            </p:cNvPr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layfair Display ExtraBold"/>
              </a:endParaRPr>
            </a:p>
          </p:txBody>
        </p:sp>
        <p:sp>
          <p:nvSpPr>
            <p:cNvPr id="62" name="Google Shape;249;p25">
              <a:extLst>
                <a:ext uri="{FF2B5EF4-FFF2-40B4-BE49-F238E27FC236}">
                  <a16:creationId xmlns:a16="http://schemas.microsoft.com/office/drawing/2014/main" id="{67589151-4823-ABBB-F903-F85BA9AA3904}"/>
                </a:ext>
              </a:extLst>
            </p:cNvPr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layfair Display ExtraBold"/>
              </a:endParaRPr>
            </a:p>
          </p:txBody>
        </p:sp>
        <p:sp>
          <p:nvSpPr>
            <p:cNvPr id="63" name="Google Shape;250;p25">
              <a:extLst>
                <a:ext uri="{FF2B5EF4-FFF2-40B4-BE49-F238E27FC236}">
                  <a16:creationId xmlns:a16="http://schemas.microsoft.com/office/drawing/2014/main" id="{D2935F82-769A-C60F-80B9-DEA0815B1E1B}"/>
                </a:ext>
              </a:extLst>
            </p:cNvPr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layfair Display ExtraBold"/>
              </a:endParaRPr>
            </a:p>
          </p:txBody>
        </p:sp>
        <p:sp>
          <p:nvSpPr>
            <p:cNvPr id="192" name="Google Shape;251;p25">
              <a:extLst>
                <a:ext uri="{FF2B5EF4-FFF2-40B4-BE49-F238E27FC236}">
                  <a16:creationId xmlns:a16="http://schemas.microsoft.com/office/drawing/2014/main" id="{F9504E12-E255-C409-793C-23E65DB83356}"/>
                </a:ext>
              </a:extLst>
            </p:cNvPr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layfair Display ExtraBold"/>
              </a:endParaRPr>
            </a:p>
          </p:txBody>
        </p:sp>
        <p:sp>
          <p:nvSpPr>
            <p:cNvPr id="193" name="Google Shape;252;p25">
              <a:extLst>
                <a:ext uri="{FF2B5EF4-FFF2-40B4-BE49-F238E27FC236}">
                  <a16:creationId xmlns:a16="http://schemas.microsoft.com/office/drawing/2014/main" id="{A579F343-7B47-9C60-4519-96721676DA84}"/>
                </a:ext>
              </a:extLst>
            </p:cNvPr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layfair Display ExtraBold"/>
              </a:endParaRPr>
            </a:p>
          </p:txBody>
        </p:sp>
        <p:sp>
          <p:nvSpPr>
            <p:cNvPr id="194" name="Google Shape;253;p25">
              <a:extLst>
                <a:ext uri="{FF2B5EF4-FFF2-40B4-BE49-F238E27FC236}">
                  <a16:creationId xmlns:a16="http://schemas.microsoft.com/office/drawing/2014/main" id="{D188596F-CA48-2B19-B05D-130BC0BA67B6}"/>
                </a:ext>
              </a:extLst>
            </p:cNvPr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layfair Display ExtraBold"/>
              </a:endParaRPr>
            </a:p>
          </p:txBody>
        </p:sp>
        <p:sp>
          <p:nvSpPr>
            <p:cNvPr id="195" name="Google Shape;254;p25">
              <a:extLst>
                <a:ext uri="{FF2B5EF4-FFF2-40B4-BE49-F238E27FC236}">
                  <a16:creationId xmlns:a16="http://schemas.microsoft.com/office/drawing/2014/main" id="{C1BFF109-C88A-0874-A48E-B2454A17F9D3}"/>
                </a:ext>
              </a:extLst>
            </p:cNvPr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layfair Display ExtraBold"/>
              </a:endParaRPr>
            </a:p>
          </p:txBody>
        </p:sp>
        <p:sp>
          <p:nvSpPr>
            <p:cNvPr id="196" name="Google Shape;255;p25">
              <a:extLst>
                <a:ext uri="{FF2B5EF4-FFF2-40B4-BE49-F238E27FC236}">
                  <a16:creationId xmlns:a16="http://schemas.microsoft.com/office/drawing/2014/main" id="{54B6A02A-6C13-48F6-6642-4A49E357F5F3}"/>
                </a:ext>
              </a:extLst>
            </p:cNvPr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layfair Display ExtraBold"/>
              </a:endParaRPr>
            </a:p>
          </p:txBody>
        </p:sp>
      </p:grpSp>
      <p:sp>
        <p:nvSpPr>
          <p:cNvPr id="9" name="Google Shape;214;p25">
            <a:extLst>
              <a:ext uri="{FF2B5EF4-FFF2-40B4-BE49-F238E27FC236}">
                <a16:creationId xmlns:a16="http://schemas.microsoft.com/office/drawing/2014/main" id="{AD2B7443-E00E-A4FF-6E63-6EEA447F3000}"/>
              </a:ext>
            </a:extLst>
          </p:cNvPr>
          <p:cNvSpPr txBox="1">
            <a:spLocks/>
          </p:cNvSpPr>
          <p:nvPr/>
        </p:nvSpPr>
        <p:spPr>
          <a:xfrm>
            <a:off x="553075" y="293800"/>
            <a:ext cx="6161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 ExtraBold"/>
              <a:buNone/>
              <a:defRPr sz="50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37FEF0-5EC1-CC81-B2C9-3138DA1AB990}"/>
              </a:ext>
            </a:extLst>
          </p:cNvPr>
          <p:cNvSpPr txBox="1"/>
          <p:nvPr/>
        </p:nvSpPr>
        <p:spPr>
          <a:xfrm>
            <a:off x="601980" y="1207770"/>
            <a:ext cx="71704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solidFill>
                  <a:srgbClr val="191919"/>
                </a:solidFill>
                <a:latin typeface="Playfair Display ExtraBold"/>
              </a:rPr>
              <a:t>Background</a:t>
            </a:r>
            <a:endParaRPr lang="en-US" sz="1800" b="1" dirty="0">
              <a:latin typeface="Playfair Display Extra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C0A87F-2CD6-6133-DDF4-8931623DFA3C}"/>
              </a:ext>
            </a:extLst>
          </p:cNvPr>
          <p:cNvSpPr txBox="1"/>
          <p:nvPr/>
        </p:nvSpPr>
        <p:spPr>
          <a:xfrm>
            <a:off x="784860" y="1611630"/>
            <a:ext cx="5699760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300" dirty="0">
                <a:latin typeface="Roboto"/>
              </a:rPr>
              <a:t>A multiservice provider with numerous tasks at hand is currently facing a shortage of employees. Consequently, they are seeking dedicated and enthusiastic students to complete the project.</a:t>
            </a:r>
            <a:endParaRPr lang="en-US"/>
          </a:p>
        </p:txBody>
      </p:sp>
      <p:grpSp>
        <p:nvGrpSpPr>
          <p:cNvPr id="21" name="Google Shape;682;p36">
            <a:extLst>
              <a:ext uri="{FF2B5EF4-FFF2-40B4-BE49-F238E27FC236}">
                <a16:creationId xmlns:a16="http://schemas.microsoft.com/office/drawing/2014/main" id="{9A4544FB-06C3-FBBE-9818-A4DCF577389F}"/>
              </a:ext>
            </a:extLst>
          </p:cNvPr>
          <p:cNvGrpSpPr/>
          <p:nvPr/>
        </p:nvGrpSpPr>
        <p:grpSpPr>
          <a:xfrm>
            <a:off x="7142733" y="3107726"/>
            <a:ext cx="3048056" cy="2968728"/>
            <a:chOff x="6247418" y="2459044"/>
            <a:chExt cx="2615908" cy="2547827"/>
          </a:xfrm>
        </p:grpSpPr>
        <p:grpSp>
          <p:nvGrpSpPr>
            <p:cNvPr id="16" name="Google Shape;683;p36">
              <a:extLst>
                <a:ext uri="{FF2B5EF4-FFF2-40B4-BE49-F238E27FC236}">
                  <a16:creationId xmlns:a16="http://schemas.microsoft.com/office/drawing/2014/main" id="{31DBBC7D-57F0-094C-D5E9-C85EA3AD7FF7}"/>
                </a:ext>
              </a:extLst>
            </p:cNvPr>
            <p:cNvGrpSpPr/>
            <p:nvPr/>
          </p:nvGrpSpPr>
          <p:grpSpPr>
            <a:xfrm rot="-5400000">
              <a:off x="6281458" y="2425004"/>
              <a:ext cx="2547827" cy="2615908"/>
              <a:chOff x="599415" y="908445"/>
              <a:chExt cx="1726521" cy="1772656"/>
            </a:xfrm>
          </p:grpSpPr>
          <p:sp>
            <p:nvSpPr>
              <p:cNvPr id="18" name="Google Shape;684;p36">
                <a:extLst>
                  <a:ext uri="{FF2B5EF4-FFF2-40B4-BE49-F238E27FC236}">
                    <a16:creationId xmlns:a16="http://schemas.microsoft.com/office/drawing/2014/main" id="{3EDEF631-A36B-3D4C-79D6-EAD00960C8D2}"/>
                  </a:ext>
                </a:extLst>
              </p:cNvPr>
              <p:cNvSpPr/>
              <p:nvPr/>
            </p:nvSpPr>
            <p:spPr>
              <a:xfrm rot="729440">
                <a:off x="599415" y="954580"/>
                <a:ext cx="1726521" cy="1726521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layfair Display ExtraBold"/>
                </a:endParaRPr>
              </a:p>
            </p:txBody>
          </p:sp>
          <p:sp>
            <p:nvSpPr>
              <p:cNvPr id="19" name="Google Shape;685;p36">
                <a:extLst>
                  <a:ext uri="{FF2B5EF4-FFF2-40B4-BE49-F238E27FC236}">
                    <a16:creationId xmlns:a16="http://schemas.microsoft.com/office/drawing/2014/main" id="{D48BDC80-8156-D9B4-76E9-4E8132ACB004}"/>
                  </a:ext>
                </a:extLst>
              </p:cNvPr>
              <p:cNvSpPr/>
              <p:nvPr/>
            </p:nvSpPr>
            <p:spPr>
              <a:xfrm rot="732455">
                <a:off x="1580926" y="908445"/>
                <a:ext cx="127687" cy="12768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layfair Display ExtraBold"/>
                </a:endParaRPr>
              </a:p>
            </p:txBody>
          </p:sp>
        </p:grpSp>
        <p:sp>
          <p:nvSpPr>
            <p:cNvPr id="17" name="Google Shape;686;p36">
              <a:extLst>
                <a:ext uri="{FF2B5EF4-FFF2-40B4-BE49-F238E27FC236}">
                  <a16:creationId xmlns:a16="http://schemas.microsoft.com/office/drawing/2014/main" id="{707DCE07-9BE6-1C4D-9AAE-7FE7B47A72BF}"/>
                </a:ext>
              </a:extLst>
            </p:cNvPr>
            <p:cNvSpPr/>
            <p:nvPr/>
          </p:nvSpPr>
          <p:spPr>
            <a:xfrm>
              <a:off x="6532670" y="2676241"/>
              <a:ext cx="2113800" cy="211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layfair Display ExtraBold"/>
              </a:endParaRPr>
            </a:p>
          </p:txBody>
        </p:sp>
      </p:grpSp>
      <p:cxnSp>
        <p:nvCxnSpPr>
          <p:cNvPr id="246" name="Google Shape;246;p25"/>
          <p:cNvCxnSpPr/>
          <p:nvPr/>
        </p:nvCxnSpPr>
        <p:spPr>
          <a:xfrm>
            <a:off x="705600" y="49431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F74A0F-893E-DA49-234D-ED7A2F02F644}"/>
              </a:ext>
            </a:extLst>
          </p:cNvPr>
          <p:cNvSpPr txBox="1"/>
          <p:nvPr/>
        </p:nvSpPr>
        <p:spPr>
          <a:xfrm>
            <a:off x="594360" y="2373630"/>
            <a:ext cx="71704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191919"/>
                </a:solidFill>
                <a:latin typeface="Playfair Display ExtraBold"/>
              </a:rPr>
              <a:t>Objective</a:t>
            </a:r>
            <a:endParaRPr lang="en-US">
              <a:latin typeface="Playfair Display ExtraBold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0BA35C-74AA-2E8D-74B6-5B2311E99672}"/>
              </a:ext>
            </a:extLst>
          </p:cNvPr>
          <p:cNvSpPr txBox="1"/>
          <p:nvPr/>
        </p:nvSpPr>
        <p:spPr>
          <a:xfrm>
            <a:off x="784860" y="2731770"/>
            <a:ext cx="5699760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300" dirty="0">
                <a:latin typeface="Roboto"/>
                <a:ea typeface="Roboto"/>
                <a:cs typeface="Roboto"/>
              </a:rPr>
              <a:t>A multiservice provider with numerous tasks at hand is currently facing a shortage of employees. Consequently, they are seeking dedicated and enthusiastic students to complete the project.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4C15A6-5C28-9131-F292-A63B6A0A0666}"/>
              </a:ext>
            </a:extLst>
          </p:cNvPr>
          <p:cNvSpPr txBox="1"/>
          <p:nvPr/>
        </p:nvSpPr>
        <p:spPr>
          <a:xfrm>
            <a:off x="571500" y="3470910"/>
            <a:ext cx="71704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191919"/>
                </a:solidFill>
                <a:latin typeface="Playfair Display ExtraBold"/>
              </a:rPr>
              <a:t>Approach</a:t>
            </a:r>
            <a:endParaRPr lang="en-US" dirty="0">
              <a:latin typeface="Playfair Display ExtraBold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685F61-8415-F6E8-9B07-90848E7457C7}"/>
              </a:ext>
            </a:extLst>
          </p:cNvPr>
          <p:cNvSpPr txBox="1"/>
          <p:nvPr/>
        </p:nvSpPr>
        <p:spPr>
          <a:xfrm>
            <a:off x="762000" y="3829049"/>
            <a:ext cx="5699760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300" dirty="0">
                <a:latin typeface="Roboto"/>
                <a:ea typeface="Roboto"/>
              </a:rPr>
              <a:t>Offering live projects to students through web platform, granting them convenient access, and establishing a unified communication platform for everyone involved. This initiative aims to enhance their confidence and elevate their expertise in their respective fields.</a:t>
            </a: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61398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5"/>
          <p:cNvGrpSpPr/>
          <p:nvPr/>
        </p:nvGrpSpPr>
        <p:grpSpPr>
          <a:xfrm>
            <a:off x="269239" y="763524"/>
            <a:ext cx="2386800" cy="2386800"/>
            <a:chOff x="269239" y="624399"/>
            <a:chExt cx="2386800" cy="2386800"/>
          </a:xfrm>
        </p:grpSpPr>
        <p:sp>
          <p:nvSpPr>
            <p:cNvPr id="211" name="Google Shape;211;p25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25"/>
          <p:cNvSpPr/>
          <p:nvPr/>
        </p:nvSpPr>
        <p:spPr>
          <a:xfrm>
            <a:off x="746539" y="1240824"/>
            <a:ext cx="1432200" cy="143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05475" y="3075100"/>
            <a:ext cx="616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Technology Stack</a:t>
            </a:r>
            <a:endParaRPr dirty="0"/>
          </a:p>
        </p:txBody>
      </p:sp>
      <p:sp>
        <p:nvSpPr>
          <p:cNvPr id="215" name="Google Shape;215;p25"/>
          <p:cNvSpPr txBox="1">
            <a:spLocks noGrp="1"/>
          </p:cNvSpPr>
          <p:nvPr>
            <p:ph type="title" idx="2"/>
          </p:nvPr>
        </p:nvSpPr>
        <p:spPr>
          <a:xfrm>
            <a:off x="730939" y="1536024"/>
            <a:ext cx="146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17" name="Google Shape;217;p25"/>
          <p:cNvGrpSpPr/>
          <p:nvPr/>
        </p:nvGrpSpPr>
        <p:grpSpPr>
          <a:xfrm>
            <a:off x="5117075" y="1073814"/>
            <a:ext cx="2582400" cy="289350"/>
            <a:chOff x="6967625" y="394825"/>
            <a:chExt cx="2582400" cy="289350"/>
          </a:xfrm>
        </p:grpSpPr>
        <p:sp>
          <p:nvSpPr>
            <p:cNvPr id="218" name="Google Shape;218;p25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6" name="Google Shape;246;p25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247" name="Google Shape;247;p25"/>
          <p:cNvGrpSpPr/>
          <p:nvPr/>
        </p:nvGrpSpPr>
        <p:grpSpPr>
          <a:xfrm rot="5400000">
            <a:off x="8092063" y="4120614"/>
            <a:ext cx="677400" cy="289350"/>
            <a:chOff x="7539125" y="394825"/>
            <a:chExt cx="677400" cy="289350"/>
          </a:xfrm>
        </p:grpSpPr>
        <p:sp>
          <p:nvSpPr>
            <p:cNvPr id="248" name="Google Shape;248;p25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659755" y="217600"/>
            <a:ext cx="616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Technology Stack</a:t>
            </a:r>
            <a:endParaRPr/>
          </a:p>
        </p:txBody>
      </p:sp>
      <p:cxnSp>
        <p:nvCxnSpPr>
          <p:cNvPr id="246" name="Google Shape;246;p25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247" name="Google Shape;247;p25"/>
          <p:cNvGrpSpPr/>
          <p:nvPr/>
        </p:nvGrpSpPr>
        <p:grpSpPr>
          <a:xfrm rot="5400000">
            <a:off x="8103067" y="1607171"/>
            <a:ext cx="677400" cy="289350"/>
            <a:chOff x="7539125" y="394825"/>
            <a:chExt cx="677400" cy="289350"/>
          </a:xfrm>
        </p:grpSpPr>
        <p:sp>
          <p:nvSpPr>
            <p:cNvPr id="248" name="Google Shape;248;p25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Graphic 1">
            <a:extLst>
              <a:ext uri="{FF2B5EF4-FFF2-40B4-BE49-F238E27FC236}">
                <a16:creationId xmlns:a16="http://schemas.microsoft.com/office/drawing/2014/main" id="{A9FC1B6A-9B3C-A4B7-FD00-21690A904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27137" y="2928295"/>
            <a:ext cx="744855" cy="655320"/>
          </a:xfrm>
          <a:prstGeom prst="rect">
            <a:avLst/>
          </a:prstGeom>
        </p:spPr>
      </p:pic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0EE340BE-1B54-B7AA-56FA-AA2BA6514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6187" y="3887551"/>
            <a:ext cx="741045" cy="497205"/>
          </a:xfrm>
          <a:prstGeom prst="rect">
            <a:avLst/>
          </a:prstGeom>
        </p:spPr>
      </p:pic>
      <p:pic>
        <p:nvPicPr>
          <p:cNvPr id="6" name="Picture 5" descr="A green and black logo&#10;&#10;Description automatically generated">
            <a:extLst>
              <a:ext uri="{FF2B5EF4-FFF2-40B4-BE49-F238E27FC236}">
                <a16:creationId xmlns:a16="http://schemas.microsoft.com/office/drawing/2014/main" id="{C5E34FC3-36F6-1F62-937A-3FE5CAD466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2380" y="2786473"/>
            <a:ext cx="512445" cy="672465"/>
          </a:xfrm>
          <a:prstGeom prst="rect">
            <a:avLst/>
          </a:prstGeom>
        </p:spPr>
      </p:pic>
      <p:sp>
        <p:nvSpPr>
          <p:cNvPr id="11" name="Google Shape;432;p30">
            <a:extLst>
              <a:ext uri="{FF2B5EF4-FFF2-40B4-BE49-F238E27FC236}">
                <a16:creationId xmlns:a16="http://schemas.microsoft.com/office/drawing/2014/main" id="{1498CCA3-5386-279B-89B6-9DF4398A7BE7}"/>
              </a:ext>
            </a:extLst>
          </p:cNvPr>
          <p:cNvSpPr txBox="1"/>
          <p:nvPr/>
        </p:nvSpPr>
        <p:spPr>
          <a:xfrm flipH="1">
            <a:off x="5965322" y="3040520"/>
            <a:ext cx="2143200" cy="43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React</a:t>
            </a:r>
            <a:endParaRPr lang="en-US" sz="220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</a:endParaRPr>
          </a:p>
        </p:txBody>
      </p:sp>
      <p:sp>
        <p:nvSpPr>
          <p:cNvPr id="12" name="Google Shape;432;p30">
            <a:extLst>
              <a:ext uri="{FF2B5EF4-FFF2-40B4-BE49-F238E27FC236}">
                <a16:creationId xmlns:a16="http://schemas.microsoft.com/office/drawing/2014/main" id="{C72D9A8E-3BD0-CAAC-42C3-6DB791134204}"/>
              </a:ext>
            </a:extLst>
          </p:cNvPr>
          <p:cNvSpPr txBox="1"/>
          <p:nvPr/>
        </p:nvSpPr>
        <p:spPr>
          <a:xfrm flipH="1">
            <a:off x="5978612" y="3888466"/>
            <a:ext cx="2143200" cy="43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Tailwind</a:t>
            </a:r>
            <a:endParaRPr lang="en-US" sz="220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</a:endParaRPr>
          </a:p>
        </p:txBody>
      </p:sp>
      <p:sp>
        <p:nvSpPr>
          <p:cNvPr id="13" name="Google Shape;432;p30">
            <a:extLst>
              <a:ext uri="{FF2B5EF4-FFF2-40B4-BE49-F238E27FC236}">
                <a16:creationId xmlns:a16="http://schemas.microsoft.com/office/drawing/2014/main" id="{801B2030-0815-92FF-569F-9890BD4690AF}"/>
              </a:ext>
            </a:extLst>
          </p:cNvPr>
          <p:cNvSpPr txBox="1"/>
          <p:nvPr/>
        </p:nvSpPr>
        <p:spPr>
          <a:xfrm flipH="1">
            <a:off x="2077649" y="2917723"/>
            <a:ext cx="1511893" cy="41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Django</a:t>
            </a:r>
            <a:endParaRPr lang="en-US" sz="220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</a:endParaRPr>
          </a:p>
        </p:txBody>
      </p:sp>
      <p:sp>
        <p:nvSpPr>
          <p:cNvPr id="20" name="Google Shape;432;p30">
            <a:extLst>
              <a:ext uri="{FF2B5EF4-FFF2-40B4-BE49-F238E27FC236}">
                <a16:creationId xmlns:a16="http://schemas.microsoft.com/office/drawing/2014/main" id="{B07A669A-397F-4C65-F685-06FBE7E4A8CC}"/>
              </a:ext>
            </a:extLst>
          </p:cNvPr>
          <p:cNvSpPr txBox="1"/>
          <p:nvPr/>
        </p:nvSpPr>
        <p:spPr>
          <a:xfrm flipH="1">
            <a:off x="2078149" y="3928532"/>
            <a:ext cx="1870741" cy="41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PostgreSQL</a:t>
            </a:r>
            <a:endParaRPr lang="en-US" sz="220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</a:endParaRPr>
          </a:p>
        </p:txBody>
      </p:sp>
      <p:sp>
        <p:nvSpPr>
          <p:cNvPr id="47" name="Google Shape;213;p25">
            <a:extLst>
              <a:ext uri="{FF2B5EF4-FFF2-40B4-BE49-F238E27FC236}">
                <a16:creationId xmlns:a16="http://schemas.microsoft.com/office/drawing/2014/main" id="{A763272A-B33D-A2C3-8DFA-DC69FD8AFBF6}"/>
              </a:ext>
            </a:extLst>
          </p:cNvPr>
          <p:cNvSpPr/>
          <p:nvPr/>
        </p:nvSpPr>
        <p:spPr>
          <a:xfrm>
            <a:off x="5777068" y="1513283"/>
            <a:ext cx="907218" cy="867348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raphic 44" descr="Ui Ux with solid fill">
            <a:extLst>
              <a:ext uri="{FF2B5EF4-FFF2-40B4-BE49-F238E27FC236}">
                <a16:creationId xmlns:a16="http://schemas.microsoft.com/office/drawing/2014/main" id="{FCE0FDAC-45F1-134C-B57A-8ADD28DD5B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75498" y="1689249"/>
            <a:ext cx="515682" cy="515682"/>
          </a:xfrm>
          <a:prstGeom prst="rect">
            <a:avLst/>
          </a:prstGeom>
        </p:spPr>
      </p:pic>
      <p:sp>
        <p:nvSpPr>
          <p:cNvPr id="48" name="Google Shape;213;p25">
            <a:extLst>
              <a:ext uri="{FF2B5EF4-FFF2-40B4-BE49-F238E27FC236}">
                <a16:creationId xmlns:a16="http://schemas.microsoft.com/office/drawing/2014/main" id="{9038B6B4-779A-3A7E-960A-C03F5462971A}"/>
              </a:ext>
            </a:extLst>
          </p:cNvPr>
          <p:cNvSpPr/>
          <p:nvPr/>
        </p:nvSpPr>
        <p:spPr>
          <a:xfrm>
            <a:off x="2029446" y="1454450"/>
            <a:ext cx="907218" cy="867348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" name="Graphic 49" descr="Server with solid fill">
            <a:extLst>
              <a:ext uri="{FF2B5EF4-FFF2-40B4-BE49-F238E27FC236}">
                <a16:creationId xmlns:a16="http://schemas.microsoft.com/office/drawing/2014/main" id="{64C9C8A7-C736-B2BA-D85E-D674053F0D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27876" y="1630414"/>
            <a:ext cx="515679" cy="515680"/>
          </a:xfrm>
          <a:prstGeom prst="rect">
            <a:avLst/>
          </a:prstGeom>
        </p:spPr>
      </p:pic>
      <p:grpSp>
        <p:nvGrpSpPr>
          <p:cNvPr id="51" name="Google Shape;247;p25">
            <a:extLst>
              <a:ext uri="{FF2B5EF4-FFF2-40B4-BE49-F238E27FC236}">
                <a16:creationId xmlns:a16="http://schemas.microsoft.com/office/drawing/2014/main" id="{AD1B74C2-4527-C09D-099B-04664DBE5F95}"/>
              </a:ext>
            </a:extLst>
          </p:cNvPr>
          <p:cNvGrpSpPr/>
          <p:nvPr/>
        </p:nvGrpSpPr>
        <p:grpSpPr>
          <a:xfrm rot="5400000">
            <a:off x="8103066" y="856246"/>
            <a:ext cx="677400" cy="289350"/>
            <a:chOff x="7539125" y="394825"/>
            <a:chExt cx="677400" cy="289350"/>
          </a:xfrm>
        </p:grpSpPr>
        <p:sp>
          <p:nvSpPr>
            <p:cNvPr id="52" name="Google Shape;248;p25">
              <a:extLst>
                <a:ext uri="{FF2B5EF4-FFF2-40B4-BE49-F238E27FC236}">
                  <a16:creationId xmlns:a16="http://schemas.microsoft.com/office/drawing/2014/main" id="{2F80458D-39D2-ED36-DC6C-C05866987220}"/>
                </a:ext>
              </a:extLst>
            </p:cNvPr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9;p25">
              <a:extLst>
                <a:ext uri="{FF2B5EF4-FFF2-40B4-BE49-F238E27FC236}">
                  <a16:creationId xmlns:a16="http://schemas.microsoft.com/office/drawing/2014/main" id="{901B9547-6D81-6CAC-68AF-9208CF19736A}"/>
                </a:ext>
              </a:extLst>
            </p:cNvPr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0;p25">
              <a:extLst>
                <a:ext uri="{FF2B5EF4-FFF2-40B4-BE49-F238E27FC236}">
                  <a16:creationId xmlns:a16="http://schemas.microsoft.com/office/drawing/2014/main" id="{0A39B904-77CE-5EDA-B70C-0A393139D260}"/>
                </a:ext>
              </a:extLst>
            </p:cNvPr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1;p25">
              <a:extLst>
                <a:ext uri="{FF2B5EF4-FFF2-40B4-BE49-F238E27FC236}">
                  <a16:creationId xmlns:a16="http://schemas.microsoft.com/office/drawing/2014/main" id="{54084D49-966E-5ECF-E37D-CAE1FBAB3A7F}"/>
                </a:ext>
              </a:extLst>
            </p:cNvPr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2;p25">
              <a:extLst>
                <a:ext uri="{FF2B5EF4-FFF2-40B4-BE49-F238E27FC236}">
                  <a16:creationId xmlns:a16="http://schemas.microsoft.com/office/drawing/2014/main" id="{66FBBD1E-265C-CA8E-C47F-003DBEED72CA}"/>
                </a:ext>
              </a:extLst>
            </p:cNvPr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3;p25">
              <a:extLst>
                <a:ext uri="{FF2B5EF4-FFF2-40B4-BE49-F238E27FC236}">
                  <a16:creationId xmlns:a16="http://schemas.microsoft.com/office/drawing/2014/main" id="{C3E1D1B5-D559-71CF-62A3-1044FB4AA77F}"/>
                </a:ext>
              </a:extLst>
            </p:cNvPr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4;p25">
              <a:extLst>
                <a:ext uri="{FF2B5EF4-FFF2-40B4-BE49-F238E27FC236}">
                  <a16:creationId xmlns:a16="http://schemas.microsoft.com/office/drawing/2014/main" id="{75D00F5E-3CBD-9B43-0E94-1FA44F780D3D}"/>
                </a:ext>
              </a:extLst>
            </p:cNvPr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5;p25">
              <a:extLst>
                <a:ext uri="{FF2B5EF4-FFF2-40B4-BE49-F238E27FC236}">
                  <a16:creationId xmlns:a16="http://schemas.microsoft.com/office/drawing/2014/main" id="{E23237E3-503B-80DD-907E-243FF69144D0}"/>
                </a:ext>
              </a:extLst>
            </p:cNvPr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247;p25">
            <a:extLst>
              <a:ext uri="{FF2B5EF4-FFF2-40B4-BE49-F238E27FC236}">
                <a16:creationId xmlns:a16="http://schemas.microsoft.com/office/drawing/2014/main" id="{22BF163C-9C7D-89FC-1E2D-6028A940199A}"/>
              </a:ext>
            </a:extLst>
          </p:cNvPr>
          <p:cNvGrpSpPr/>
          <p:nvPr/>
        </p:nvGrpSpPr>
        <p:grpSpPr>
          <a:xfrm rot="5400000">
            <a:off x="8103067" y="2397967"/>
            <a:ext cx="677400" cy="289350"/>
            <a:chOff x="7539125" y="394825"/>
            <a:chExt cx="677400" cy="289350"/>
          </a:xfrm>
        </p:grpSpPr>
        <p:sp>
          <p:nvSpPr>
            <p:cNvPr id="61" name="Google Shape;248;p25">
              <a:extLst>
                <a:ext uri="{FF2B5EF4-FFF2-40B4-BE49-F238E27FC236}">
                  <a16:creationId xmlns:a16="http://schemas.microsoft.com/office/drawing/2014/main" id="{4442D85A-BEA5-C0AD-42CA-3445E2709672}"/>
                </a:ext>
              </a:extLst>
            </p:cNvPr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49;p25">
              <a:extLst>
                <a:ext uri="{FF2B5EF4-FFF2-40B4-BE49-F238E27FC236}">
                  <a16:creationId xmlns:a16="http://schemas.microsoft.com/office/drawing/2014/main" id="{67589151-4823-ABBB-F903-F85BA9AA3904}"/>
                </a:ext>
              </a:extLst>
            </p:cNvPr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0;p25">
              <a:extLst>
                <a:ext uri="{FF2B5EF4-FFF2-40B4-BE49-F238E27FC236}">
                  <a16:creationId xmlns:a16="http://schemas.microsoft.com/office/drawing/2014/main" id="{D2935F82-769A-C60F-80B9-DEA0815B1E1B}"/>
                </a:ext>
              </a:extLst>
            </p:cNvPr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51;p25">
              <a:extLst>
                <a:ext uri="{FF2B5EF4-FFF2-40B4-BE49-F238E27FC236}">
                  <a16:creationId xmlns:a16="http://schemas.microsoft.com/office/drawing/2014/main" id="{F9504E12-E255-C409-793C-23E65DB83356}"/>
                </a:ext>
              </a:extLst>
            </p:cNvPr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52;p25">
              <a:extLst>
                <a:ext uri="{FF2B5EF4-FFF2-40B4-BE49-F238E27FC236}">
                  <a16:creationId xmlns:a16="http://schemas.microsoft.com/office/drawing/2014/main" id="{A579F343-7B47-9C60-4519-96721676DA84}"/>
                </a:ext>
              </a:extLst>
            </p:cNvPr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53;p25">
              <a:extLst>
                <a:ext uri="{FF2B5EF4-FFF2-40B4-BE49-F238E27FC236}">
                  <a16:creationId xmlns:a16="http://schemas.microsoft.com/office/drawing/2014/main" id="{D188596F-CA48-2B19-B05D-130BC0BA67B6}"/>
                </a:ext>
              </a:extLst>
            </p:cNvPr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54;p25">
              <a:extLst>
                <a:ext uri="{FF2B5EF4-FFF2-40B4-BE49-F238E27FC236}">
                  <a16:creationId xmlns:a16="http://schemas.microsoft.com/office/drawing/2014/main" id="{C1BFF109-C88A-0874-A48E-B2454A17F9D3}"/>
                </a:ext>
              </a:extLst>
            </p:cNvPr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55;p25">
              <a:extLst>
                <a:ext uri="{FF2B5EF4-FFF2-40B4-BE49-F238E27FC236}">
                  <a16:creationId xmlns:a16="http://schemas.microsoft.com/office/drawing/2014/main" id="{54B6A02A-6C13-48F6-6642-4A49E357F5F3}"/>
                </a:ext>
              </a:extLst>
            </p:cNvPr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blue elephant with white outline&#10;&#10;Description automatically generated">
            <a:extLst>
              <a:ext uri="{FF2B5EF4-FFF2-40B4-BE49-F238E27FC236}">
                <a16:creationId xmlns:a16="http://schemas.microsoft.com/office/drawing/2014/main" id="{3E7A1CB3-2BD3-3E01-3B48-B6576B73BA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2060" y="3770630"/>
            <a:ext cx="678180" cy="7340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742F65-A53C-DBC8-A421-D8ACF8E6A256}"/>
              </a:ext>
            </a:extLst>
          </p:cNvPr>
          <p:cNvSpPr txBox="1"/>
          <p:nvPr/>
        </p:nvSpPr>
        <p:spPr>
          <a:xfrm>
            <a:off x="2028824" y="2322194"/>
            <a:ext cx="98488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Backend</a:t>
            </a:r>
          </a:p>
        </p:txBody>
      </p:sp>
      <p:grpSp>
        <p:nvGrpSpPr>
          <p:cNvPr id="7" name="Google Shape;613;p34">
            <a:extLst>
              <a:ext uri="{FF2B5EF4-FFF2-40B4-BE49-F238E27FC236}">
                <a16:creationId xmlns:a16="http://schemas.microsoft.com/office/drawing/2014/main" id="{52F5792F-B457-AED0-AA6D-5A97CD394336}"/>
              </a:ext>
            </a:extLst>
          </p:cNvPr>
          <p:cNvGrpSpPr/>
          <p:nvPr/>
        </p:nvGrpSpPr>
        <p:grpSpPr>
          <a:xfrm rot="5400000">
            <a:off x="374513" y="4120620"/>
            <a:ext cx="677400" cy="289350"/>
            <a:chOff x="374513" y="4120620"/>
            <a:chExt cx="677400" cy="289350"/>
          </a:xfrm>
        </p:grpSpPr>
        <p:sp>
          <p:nvSpPr>
            <p:cNvPr id="8" name="Google Shape;614;p34">
              <a:extLst>
                <a:ext uri="{FF2B5EF4-FFF2-40B4-BE49-F238E27FC236}">
                  <a16:creationId xmlns:a16="http://schemas.microsoft.com/office/drawing/2014/main" id="{138C6338-E88E-BDF0-0F0C-29767373A6CE}"/>
                </a:ext>
              </a:extLst>
            </p:cNvPr>
            <p:cNvSpPr/>
            <p:nvPr/>
          </p:nvSpPr>
          <p:spPr>
            <a:xfrm rot="-5400000">
              <a:off x="374513" y="4304070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15;p34">
              <a:extLst>
                <a:ext uri="{FF2B5EF4-FFF2-40B4-BE49-F238E27FC236}">
                  <a16:creationId xmlns:a16="http://schemas.microsoft.com/office/drawing/2014/main" id="{F82C2611-0140-A7FA-39E0-6F5160CD794D}"/>
                </a:ext>
              </a:extLst>
            </p:cNvPr>
            <p:cNvSpPr/>
            <p:nvPr/>
          </p:nvSpPr>
          <p:spPr>
            <a:xfrm rot="-5400000">
              <a:off x="374513" y="4120620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16;p34">
              <a:extLst>
                <a:ext uri="{FF2B5EF4-FFF2-40B4-BE49-F238E27FC236}">
                  <a16:creationId xmlns:a16="http://schemas.microsoft.com/office/drawing/2014/main" id="{7F7A440F-E2A3-B07F-E859-0477C4C575D6}"/>
                </a:ext>
              </a:extLst>
            </p:cNvPr>
            <p:cNvSpPr/>
            <p:nvPr/>
          </p:nvSpPr>
          <p:spPr>
            <a:xfrm rot="-5400000">
              <a:off x="565013" y="4304070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17;p34">
              <a:extLst>
                <a:ext uri="{FF2B5EF4-FFF2-40B4-BE49-F238E27FC236}">
                  <a16:creationId xmlns:a16="http://schemas.microsoft.com/office/drawing/2014/main" id="{2CD9CBD6-9487-FA4A-D5A3-4D0BF33DA75F}"/>
                </a:ext>
              </a:extLst>
            </p:cNvPr>
            <p:cNvSpPr/>
            <p:nvPr/>
          </p:nvSpPr>
          <p:spPr>
            <a:xfrm rot="-5400000">
              <a:off x="565013" y="4120620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8;p34">
              <a:extLst>
                <a:ext uri="{FF2B5EF4-FFF2-40B4-BE49-F238E27FC236}">
                  <a16:creationId xmlns:a16="http://schemas.microsoft.com/office/drawing/2014/main" id="{2DA894C6-DBD4-47C9-D200-7B0F29898FF3}"/>
                </a:ext>
              </a:extLst>
            </p:cNvPr>
            <p:cNvSpPr/>
            <p:nvPr/>
          </p:nvSpPr>
          <p:spPr>
            <a:xfrm rot="-5400000">
              <a:off x="755513" y="4304070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9;p34">
              <a:extLst>
                <a:ext uri="{FF2B5EF4-FFF2-40B4-BE49-F238E27FC236}">
                  <a16:creationId xmlns:a16="http://schemas.microsoft.com/office/drawing/2014/main" id="{D9262FDF-01D2-FE2C-142F-1A24CE4BD482}"/>
                </a:ext>
              </a:extLst>
            </p:cNvPr>
            <p:cNvSpPr/>
            <p:nvPr/>
          </p:nvSpPr>
          <p:spPr>
            <a:xfrm rot="-5400000">
              <a:off x="755513" y="4120620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20;p34">
              <a:extLst>
                <a:ext uri="{FF2B5EF4-FFF2-40B4-BE49-F238E27FC236}">
                  <a16:creationId xmlns:a16="http://schemas.microsoft.com/office/drawing/2014/main" id="{195383A4-DB99-5AC6-38FE-4B2C1864A07F}"/>
                </a:ext>
              </a:extLst>
            </p:cNvPr>
            <p:cNvSpPr/>
            <p:nvPr/>
          </p:nvSpPr>
          <p:spPr>
            <a:xfrm rot="-5400000">
              <a:off x="946013" y="4304070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21;p34">
              <a:extLst>
                <a:ext uri="{FF2B5EF4-FFF2-40B4-BE49-F238E27FC236}">
                  <a16:creationId xmlns:a16="http://schemas.microsoft.com/office/drawing/2014/main" id="{4E910A3D-AD21-44D6-6E4E-B43BDD4427C0}"/>
                </a:ext>
              </a:extLst>
            </p:cNvPr>
            <p:cNvSpPr/>
            <p:nvPr/>
          </p:nvSpPr>
          <p:spPr>
            <a:xfrm rot="-5400000">
              <a:off x="946013" y="4120620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0C26F6-3B7A-48A0-15FF-380AD63AFCCB}"/>
              </a:ext>
            </a:extLst>
          </p:cNvPr>
          <p:cNvSpPr txBox="1"/>
          <p:nvPr/>
        </p:nvSpPr>
        <p:spPr>
          <a:xfrm>
            <a:off x="5777864" y="2383154"/>
            <a:ext cx="98488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143827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A9FC1B6A-9B3C-A4B7-FD00-21690A904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264" y="577188"/>
            <a:ext cx="744855" cy="655320"/>
          </a:xfrm>
          <a:prstGeom prst="rect">
            <a:avLst/>
          </a:prstGeom>
        </p:spPr>
      </p:pic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0EE340BE-1B54-B7AA-56FA-AA2BA6514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4928" y="1890629"/>
            <a:ext cx="741045" cy="497205"/>
          </a:xfrm>
          <a:prstGeom prst="rect">
            <a:avLst/>
          </a:prstGeom>
        </p:spPr>
      </p:pic>
      <p:pic>
        <p:nvPicPr>
          <p:cNvPr id="6" name="Picture 5" descr="A green and black logo&#10;&#10;Description automatically generated">
            <a:extLst>
              <a:ext uri="{FF2B5EF4-FFF2-40B4-BE49-F238E27FC236}">
                <a16:creationId xmlns:a16="http://schemas.microsoft.com/office/drawing/2014/main" id="{C5E34FC3-36F6-1F62-937A-3FE5CAD466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7576" y="2670436"/>
            <a:ext cx="512445" cy="672465"/>
          </a:xfrm>
          <a:prstGeom prst="rect">
            <a:avLst/>
          </a:prstGeom>
        </p:spPr>
      </p:pic>
      <p:sp>
        <p:nvSpPr>
          <p:cNvPr id="11" name="Google Shape;432;p30">
            <a:extLst>
              <a:ext uri="{FF2B5EF4-FFF2-40B4-BE49-F238E27FC236}">
                <a16:creationId xmlns:a16="http://schemas.microsoft.com/office/drawing/2014/main" id="{1498CCA3-5386-279B-89B6-9DF4398A7BE7}"/>
              </a:ext>
            </a:extLst>
          </p:cNvPr>
          <p:cNvSpPr txBox="1"/>
          <p:nvPr/>
        </p:nvSpPr>
        <p:spPr>
          <a:xfrm flipH="1">
            <a:off x="1140127" y="674946"/>
            <a:ext cx="3741953" cy="546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React UI Library</a:t>
            </a:r>
            <a:endParaRPr lang="en-US" sz="360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</a:endParaRPr>
          </a:p>
        </p:txBody>
      </p:sp>
      <p:grpSp>
        <p:nvGrpSpPr>
          <p:cNvPr id="51" name="Google Shape;247;p25">
            <a:extLst>
              <a:ext uri="{FF2B5EF4-FFF2-40B4-BE49-F238E27FC236}">
                <a16:creationId xmlns:a16="http://schemas.microsoft.com/office/drawing/2014/main" id="{AD1B74C2-4527-C09D-099B-04664DBE5F95}"/>
              </a:ext>
            </a:extLst>
          </p:cNvPr>
          <p:cNvGrpSpPr/>
          <p:nvPr/>
        </p:nvGrpSpPr>
        <p:grpSpPr>
          <a:xfrm rot="5400000">
            <a:off x="8103066" y="856246"/>
            <a:ext cx="677400" cy="289350"/>
            <a:chOff x="7539125" y="394825"/>
            <a:chExt cx="677400" cy="289350"/>
          </a:xfrm>
        </p:grpSpPr>
        <p:sp>
          <p:nvSpPr>
            <p:cNvPr id="52" name="Google Shape;248;p25">
              <a:extLst>
                <a:ext uri="{FF2B5EF4-FFF2-40B4-BE49-F238E27FC236}">
                  <a16:creationId xmlns:a16="http://schemas.microsoft.com/office/drawing/2014/main" id="{2F80458D-39D2-ED36-DC6C-C05866987220}"/>
                </a:ext>
              </a:extLst>
            </p:cNvPr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9;p25">
              <a:extLst>
                <a:ext uri="{FF2B5EF4-FFF2-40B4-BE49-F238E27FC236}">
                  <a16:creationId xmlns:a16="http://schemas.microsoft.com/office/drawing/2014/main" id="{901B9547-6D81-6CAC-68AF-9208CF19736A}"/>
                </a:ext>
              </a:extLst>
            </p:cNvPr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0;p25">
              <a:extLst>
                <a:ext uri="{FF2B5EF4-FFF2-40B4-BE49-F238E27FC236}">
                  <a16:creationId xmlns:a16="http://schemas.microsoft.com/office/drawing/2014/main" id="{0A39B904-77CE-5EDA-B70C-0A393139D260}"/>
                </a:ext>
              </a:extLst>
            </p:cNvPr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1;p25">
              <a:extLst>
                <a:ext uri="{FF2B5EF4-FFF2-40B4-BE49-F238E27FC236}">
                  <a16:creationId xmlns:a16="http://schemas.microsoft.com/office/drawing/2014/main" id="{54084D49-966E-5ECF-E37D-CAE1FBAB3A7F}"/>
                </a:ext>
              </a:extLst>
            </p:cNvPr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2;p25">
              <a:extLst>
                <a:ext uri="{FF2B5EF4-FFF2-40B4-BE49-F238E27FC236}">
                  <a16:creationId xmlns:a16="http://schemas.microsoft.com/office/drawing/2014/main" id="{66FBBD1E-265C-CA8E-C47F-003DBEED72CA}"/>
                </a:ext>
              </a:extLst>
            </p:cNvPr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3;p25">
              <a:extLst>
                <a:ext uri="{FF2B5EF4-FFF2-40B4-BE49-F238E27FC236}">
                  <a16:creationId xmlns:a16="http://schemas.microsoft.com/office/drawing/2014/main" id="{C3E1D1B5-D559-71CF-62A3-1044FB4AA77F}"/>
                </a:ext>
              </a:extLst>
            </p:cNvPr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4;p25">
              <a:extLst>
                <a:ext uri="{FF2B5EF4-FFF2-40B4-BE49-F238E27FC236}">
                  <a16:creationId xmlns:a16="http://schemas.microsoft.com/office/drawing/2014/main" id="{75D00F5E-3CBD-9B43-0E94-1FA44F780D3D}"/>
                </a:ext>
              </a:extLst>
            </p:cNvPr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5;p25">
              <a:extLst>
                <a:ext uri="{FF2B5EF4-FFF2-40B4-BE49-F238E27FC236}">
                  <a16:creationId xmlns:a16="http://schemas.microsoft.com/office/drawing/2014/main" id="{E23237E3-503B-80DD-907E-243FF69144D0}"/>
                </a:ext>
              </a:extLst>
            </p:cNvPr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9A6EA27-BAC3-D344-F515-5B0E0F2575B9}"/>
              </a:ext>
            </a:extLst>
          </p:cNvPr>
          <p:cNvSpPr txBox="1"/>
          <p:nvPr/>
        </p:nvSpPr>
        <p:spPr>
          <a:xfrm>
            <a:off x="614809" y="1803288"/>
            <a:ext cx="532580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</a:rPr>
              <a:t>React is a free open-source frontend library created by Facebook(Meta).​</a:t>
            </a:r>
            <a:endParaRPr lang="en-US"/>
          </a:p>
          <a:p>
            <a:pPr algn="just"/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</a:rPr>
              <a:t>​</a:t>
            </a:r>
          </a:p>
          <a:p>
            <a:pPr algn="just"/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</a:rPr>
              <a:t>Most 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popular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</a:rPr>
              <a:t> UI building library, used by big companies around the world.​</a:t>
            </a:r>
          </a:p>
          <a:p>
            <a:pPr algn="just"/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</a:rPr>
              <a:t>​</a:t>
            </a:r>
          </a:p>
          <a:p>
            <a:pPr algn="just"/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</a:rPr>
              <a:t>React lets you build user interfaces out of individual pieces called components.</a:t>
            </a:r>
          </a:p>
        </p:txBody>
      </p:sp>
      <p:cxnSp>
        <p:nvCxnSpPr>
          <p:cNvPr id="3" name="Google Shape;262;p26">
            <a:extLst>
              <a:ext uri="{FF2B5EF4-FFF2-40B4-BE49-F238E27FC236}">
                <a16:creationId xmlns:a16="http://schemas.microsoft.com/office/drawing/2014/main" id="{6B8C18CD-95BA-475A-46FA-722987C4B4D1}"/>
              </a:ext>
            </a:extLst>
          </p:cNvPr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9" name="Picture 8" descr="A blue elephant with white outline&#10;&#10;Description automatically generated">
            <a:extLst>
              <a:ext uri="{FF2B5EF4-FFF2-40B4-BE49-F238E27FC236}">
                <a16:creationId xmlns:a16="http://schemas.microsoft.com/office/drawing/2014/main" id="{97DC1C8B-0A0C-D64E-AD52-B3260DEF18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1980" y="3633470"/>
            <a:ext cx="678180" cy="73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55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A9FC1B6A-9B3C-A4B7-FD00-21690A904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5364" y="1727808"/>
            <a:ext cx="744855" cy="655320"/>
          </a:xfrm>
          <a:prstGeom prst="rect">
            <a:avLst/>
          </a:prstGeom>
        </p:spPr>
      </p:pic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0EE340BE-1B54-B7AA-56FA-AA2BA6514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008" y="663809"/>
            <a:ext cx="741045" cy="497205"/>
          </a:xfrm>
          <a:prstGeom prst="rect">
            <a:avLst/>
          </a:prstGeom>
        </p:spPr>
      </p:pic>
      <p:pic>
        <p:nvPicPr>
          <p:cNvPr id="6" name="Picture 5" descr="A green and black logo&#10;&#10;Description automatically generated">
            <a:extLst>
              <a:ext uri="{FF2B5EF4-FFF2-40B4-BE49-F238E27FC236}">
                <a16:creationId xmlns:a16="http://schemas.microsoft.com/office/drawing/2014/main" id="{C5E34FC3-36F6-1F62-937A-3FE5CAD466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7576" y="2670436"/>
            <a:ext cx="512445" cy="672465"/>
          </a:xfrm>
          <a:prstGeom prst="rect">
            <a:avLst/>
          </a:prstGeom>
        </p:spPr>
      </p:pic>
      <p:sp>
        <p:nvSpPr>
          <p:cNvPr id="11" name="Google Shape;432;p30">
            <a:extLst>
              <a:ext uri="{FF2B5EF4-FFF2-40B4-BE49-F238E27FC236}">
                <a16:creationId xmlns:a16="http://schemas.microsoft.com/office/drawing/2014/main" id="{1498CCA3-5386-279B-89B6-9DF4398A7BE7}"/>
              </a:ext>
            </a:extLst>
          </p:cNvPr>
          <p:cNvSpPr txBox="1"/>
          <p:nvPr/>
        </p:nvSpPr>
        <p:spPr>
          <a:xfrm flipH="1">
            <a:off x="1140127" y="674946"/>
            <a:ext cx="3741953" cy="546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Tailwind CSS</a:t>
            </a:r>
            <a:endParaRPr lang="en" sz="360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</a:endParaRPr>
          </a:p>
        </p:txBody>
      </p:sp>
      <p:grpSp>
        <p:nvGrpSpPr>
          <p:cNvPr id="51" name="Google Shape;247;p25">
            <a:extLst>
              <a:ext uri="{FF2B5EF4-FFF2-40B4-BE49-F238E27FC236}">
                <a16:creationId xmlns:a16="http://schemas.microsoft.com/office/drawing/2014/main" id="{AD1B74C2-4527-C09D-099B-04664DBE5F95}"/>
              </a:ext>
            </a:extLst>
          </p:cNvPr>
          <p:cNvGrpSpPr/>
          <p:nvPr/>
        </p:nvGrpSpPr>
        <p:grpSpPr>
          <a:xfrm rot="5400000">
            <a:off x="8103066" y="856246"/>
            <a:ext cx="677400" cy="289350"/>
            <a:chOff x="7539125" y="394825"/>
            <a:chExt cx="677400" cy="289350"/>
          </a:xfrm>
        </p:grpSpPr>
        <p:sp>
          <p:nvSpPr>
            <p:cNvPr id="52" name="Google Shape;248;p25">
              <a:extLst>
                <a:ext uri="{FF2B5EF4-FFF2-40B4-BE49-F238E27FC236}">
                  <a16:creationId xmlns:a16="http://schemas.microsoft.com/office/drawing/2014/main" id="{2F80458D-39D2-ED36-DC6C-C05866987220}"/>
                </a:ext>
              </a:extLst>
            </p:cNvPr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9;p25">
              <a:extLst>
                <a:ext uri="{FF2B5EF4-FFF2-40B4-BE49-F238E27FC236}">
                  <a16:creationId xmlns:a16="http://schemas.microsoft.com/office/drawing/2014/main" id="{901B9547-6D81-6CAC-68AF-9208CF19736A}"/>
                </a:ext>
              </a:extLst>
            </p:cNvPr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0;p25">
              <a:extLst>
                <a:ext uri="{FF2B5EF4-FFF2-40B4-BE49-F238E27FC236}">
                  <a16:creationId xmlns:a16="http://schemas.microsoft.com/office/drawing/2014/main" id="{0A39B904-77CE-5EDA-B70C-0A393139D260}"/>
                </a:ext>
              </a:extLst>
            </p:cNvPr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1;p25">
              <a:extLst>
                <a:ext uri="{FF2B5EF4-FFF2-40B4-BE49-F238E27FC236}">
                  <a16:creationId xmlns:a16="http://schemas.microsoft.com/office/drawing/2014/main" id="{54084D49-966E-5ECF-E37D-CAE1FBAB3A7F}"/>
                </a:ext>
              </a:extLst>
            </p:cNvPr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2;p25">
              <a:extLst>
                <a:ext uri="{FF2B5EF4-FFF2-40B4-BE49-F238E27FC236}">
                  <a16:creationId xmlns:a16="http://schemas.microsoft.com/office/drawing/2014/main" id="{66FBBD1E-265C-CA8E-C47F-003DBEED72CA}"/>
                </a:ext>
              </a:extLst>
            </p:cNvPr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3;p25">
              <a:extLst>
                <a:ext uri="{FF2B5EF4-FFF2-40B4-BE49-F238E27FC236}">
                  <a16:creationId xmlns:a16="http://schemas.microsoft.com/office/drawing/2014/main" id="{C3E1D1B5-D559-71CF-62A3-1044FB4AA77F}"/>
                </a:ext>
              </a:extLst>
            </p:cNvPr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4;p25">
              <a:extLst>
                <a:ext uri="{FF2B5EF4-FFF2-40B4-BE49-F238E27FC236}">
                  <a16:creationId xmlns:a16="http://schemas.microsoft.com/office/drawing/2014/main" id="{75D00F5E-3CBD-9B43-0E94-1FA44F780D3D}"/>
                </a:ext>
              </a:extLst>
            </p:cNvPr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5;p25">
              <a:extLst>
                <a:ext uri="{FF2B5EF4-FFF2-40B4-BE49-F238E27FC236}">
                  <a16:creationId xmlns:a16="http://schemas.microsoft.com/office/drawing/2014/main" id="{E23237E3-503B-80DD-907E-243FF69144D0}"/>
                </a:ext>
              </a:extLst>
            </p:cNvPr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9A6EA27-BAC3-D344-F515-5B0E0F2575B9}"/>
              </a:ext>
            </a:extLst>
          </p:cNvPr>
          <p:cNvSpPr txBox="1"/>
          <p:nvPr/>
        </p:nvSpPr>
        <p:spPr>
          <a:xfrm>
            <a:off x="614809" y="1803288"/>
            <a:ext cx="532580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</a:rPr>
              <a:t>Tailwind CSS is an open-source CSS framework.</a:t>
            </a:r>
            <a:endParaRPr lang="en-US"/>
          </a:p>
          <a:p>
            <a:pPr algn="just"/>
            <a:endParaRPr lang="en-US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algn="just"/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The main feature of this library is that, unlike other CSS frameworks like Bootstrap, it does not provide a series of predefined classes for elements such as buttons or tables.</a:t>
            </a:r>
          </a:p>
          <a:p>
            <a:pPr algn="just"/>
            <a:endParaRPr lang="en-US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algn="just"/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Instead, it creates a list of "utility" CSS classes that can be used to style each element by mixing and matching.</a:t>
            </a:r>
          </a:p>
          <a:p>
            <a:pPr algn="just"/>
            <a:endParaRPr lang="en-US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cxnSp>
        <p:nvCxnSpPr>
          <p:cNvPr id="3" name="Google Shape;262;p26">
            <a:extLst>
              <a:ext uri="{FF2B5EF4-FFF2-40B4-BE49-F238E27FC236}">
                <a16:creationId xmlns:a16="http://schemas.microsoft.com/office/drawing/2014/main" id="{6B8C18CD-95BA-475A-46FA-722987C4B4D1}"/>
              </a:ext>
            </a:extLst>
          </p:cNvPr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9" name="Picture 8" descr="A blue elephant with white outline&#10;&#10;Description automatically generated">
            <a:extLst>
              <a:ext uri="{FF2B5EF4-FFF2-40B4-BE49-F238E27FC236}">
                <a16:creationId xmlns:a16="http://schemas.microsoft.com/office/drawing/2014/main" id="{97DC1C8B-0A0C-D64E-AD52-B3260DEF18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1980" y="3633470"/>
            <a:ext cx="678180" cy="73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36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A9FC1B6A-9B3C-A4B7-FD00-21690A904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5364" y="1727808"/>
            <a:ext cx="744855" cy="655320"/>
          </a:xfrm>
          <a:prstGeom prst="rect">
            <a:avLst/>
          </a:prstGeom>
        </p:spPr>
      </p:pic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0EE340BE-1B54-B7AA-56FA-AA2BA6514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268" y="2683109"/>
            <a:ext cx="741045" cy="497205"/>
          </a:xfrm>
          <a:prstGeom prst="rect">
            <a:avLst/>
          </a:prstGeom>
        </p:spPr>
      </p:pic>
      <p:pic>
        <p:nvPicPr>
          <p:cNvPr id="6" name="Picture 5" descr="A green and black logo&#10;&#10;Description automatically generated">
            <a:extLst>
              <a:ext uri="{FF2B5EF4-FFF2-40B4-BE49-F238E27FC236}">
                <a16:creationId xmlns:a16="http://schemas.microsoft.com/office/drawing/2014/main" id="{C5E34FC3-36F6-1F62-937A-3FE5CAD466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656" y="536836"/>
            <a:ext cx="512445" cy="672465"/>
          </a:xfrm>
          <a:prstGeom prst="rect">
            <a:avLst/>
          </a:prstGeom>
        </p:spPr>
      </p:pic>
      <p:sp>
        <p:nvSpPr>
          <p:cNvPr id="11" name="Google Shape;432;p30">
            <a:extLst>
              <a:ext uri="{FF2B5EF4-FFF2-40B4-BE49-F238E27FC236}">
                <a16:creationId xmlns:a16="http://schemas.microsoft.com/office/drawing/2014/main" id="{1498CCA3-5386-279B-89B6-9DF4398A7BE7}"/>
              </a:ext>
            </a:extLst>
          </p:cNvPr>
          <p:cNvSpPr txBox="1"/>
          <p:nvPr/>
        </p:nvSpPr>
        <p:spPr>
          <a:xfrm flipH="1">
            <a:off x="1140127" y="667326"/>
            <a:ext cx="4420133" cy="553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>
                <a:solidFill>
                  <a:schemeClr val="dk1"/>
                </a:solidFill>
                <a:latin typeface="Playfair Display ExtraBold"/>
                <a:sym typeface="Playfair Display ExtraBold"/>
              </a:rPr>
              <a:t>Django Framework</a:t>
            </a:r>
            <a:endParaRPr lang="en-US">
              <a:solidFill>
                <a:schemeClr val="dk1"/>
              </a:solidFill>
            </a:endParaRPr>
          </a:p>
        </p:txBody>
      </p:sp>
      <p:grpSp>
        <p:nvGrpSpPr>
          <p:cNvPr id="51" name="Google Shape;247;p25">
            <a:extLst>
              <a:ext uri="{FF2B5EF4-FFF2-40B4-BE49-F238E27FC236}">
                <a16:creationId xmlns:a16="http://schemas.microsoft.com/office/drawing/2014/main" id="{AD1B74C2-4527-C09D-099B-04664DBE5F95}"/>
              </a:ext>
            </a:extLst>
          </p:cNvPr>
          <p:cNvGrpSpPr/>
          <p:nvPr/>
        </p:nvGrpSpPr>
        <p:grpSpPr>
          <a:xfrm rot="5400000">
            <a:off x="8103066" y="856246"/>
            <a:ext cx="677400" cy="289350"/>
            <a:chOff x="7539125" y="394825"/>
            <a:chExt cx="677400" cy="289350"/>
          </a:xfrm>
        </p:grpSpPr>
        <p:sp>
          <p:nvSpPr>
            <p:cNvPr id="52" name="Google Shape;248;p25">
              <a:extLst>
                <a:ext uri="{FF2B5EF4-FFF2-40B4-BE49-F238E27FC236}">
                  <a16:creationId xmlns:a16="http://schemas.microsoft.com/office/drawing/2014/main" id="{2F80458D-39D2-ED36-DC6C-C05866987220}"/>
                </a:ext>
              </a:extLst>
            </p:cNvPr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9;p25">
              <a:extLst>
                <a:ext uri="{FF2B5EF4-FFF2-40B4-BE49-F238E27FC236}">
                  <a16:creationId xmlns:a16="http://schemas.microsoft.com/office/drawing/2014/main" id="{901B9547-6D81-6CAC-68AF-9208CF19736A}"/>
                </a:ext>
              </a:extLst>
            </p:cNvPr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0;p25">
              <a:extLst>
                <a:ext uri="{FF2B5EF4-FFF2-40B4-BE49-F238E27FC236}">
                  <a16:creationId xmlns:a16="http://schemas.microsoft.com/office/drawing/2014/main" id="{0A39B904-77CE-5EDA-B70C-0A393139D260}"/>
                </a:ext>
              </a:extLst>
            </p:cNvPr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1;p25">
              <a:extLst>
                <a:ext uri="{FF2B5EF4-FFF2-40B4-BE49-F238E27FC236}">
                  <a16:creationId xmlns:a16="http://schemas.microsoft.com/office/drawing/2014/main" id="{54084D49-966E-5ECF-E37D-CAE1FBAB3A7F}"/>
                </a:ext>
              </a:extLst>
            </p:cNvPr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2;p25">
              <a:extLst>
                <a:ext uri="{FF2B5EF4-FFF2-40B4-BE49-F238E27FC236}">
                  <a16:creationId xmlns:a16="http://schemas.microsoft.com/office/drawing/2014/main" id="{66FBBD1E-265C-CA8E-C47F-003DBEED72CA}"/>
                </a:ext>
              </a:extLst>
            </p:cNvPr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3;p25">
              <a:extLst>
                <a:ext uri="{FF2B5EF4-FFF2-40B4-BE49-F238E27FC236}">
                  <a16:creationId xmlns:a16="http://schemas.microsoft.com/office/drawing/2014/main" id="{C3E1D1B5-D559-71CF-62A3-1044FB4AA77F}"/>
                </a:ext>
              </a:extLst>
            </p:cNvPr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4;p25">
              <a:extLst>
                <a:ext uri="{FF2B5EF4-FFF2-40B4-BE49-F238E27FC236}">
                  <a16:creationId xmlns:a16="http://schemas.microsoft.com/office/drawing/2014/main" id="{75D00F5E-3CBD-9B43-0E94-1FA44F780D3D}"/>
                </a:ext>
              </a:extLst>
            </p:cNvPr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5;p25">
              <a:extLst>
                <a:ext uri="{FF2B5EF4-FFF2-40B4-BE49-F238E27FC236}">
                  <a16:creationId xmlns:a16="http://schemas.microsoft.com/office/drawing/2014/main" id="{E23237E3-503B-80DD-907E-243FF69144D0}"/>
                </a:ext>
              </a:extLst>
            </p:cNvPr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9A6EA27-BAC3-D344-F515-5B0E0F2575B9}"/>
              </a:ext>
            </a:extLst>
          </p:cNvPr>
          <p:cNvSpPr txBox="1"/>
          <p:nvPr/>
        </p:nvSpPr>
        <p:spPr>
          <a:xfrm>
            <a:off x="614809" y="1803288"/>
            <a:ext cx="620210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</a:rPr>
              <a:t>Django is a free and open-source, Python based web framework that follows the Model Template Views (MTV) architectural pattern.</a:t>
            </a:r>
            <a:endParaRPr lang="en-US"/>
          </a:p>
          <a:p>
            <a:pPr algn="just"/>
            <a:endParaRPr lang="en-US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algn="just"/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</a:rPr>
              <a:t>It is maintained by the Django Software Foundation (DSF), an independent organization established in the US</a:t>
            </a:r>
          </a:p>
          <a:p>
            <a:pPr algn="just"/>
            <a:endParaRPr lang="en-US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algn="just"/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</a:rPr>
              <a:t>Django's primary goal is to ease the creation of complex, database-driven websites. </a:t>
            </a:r>
          </a:p>
        </p:txBody>
      </p:sp>
      <p:cxnSp>
        <p:nvCxnSpPr>
          <p:cNvPr id="3" name="Google Shape;262;p26">
            <a:extLst>
              <a:ext uri="{FF2B5EF4-FFF2-40B4-BE49-F238E27FC236}">
                <a16:creationId xmlns:a16="http://schemas.microsoft.com/office/drawing/2014/main" id="{6B8C18CD-95BA-475A-46FA-722987C4B4D1}"/>
              </a:ext>
            </a:extLst>
          </p:cNvPr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9" name="Picture 8" descr="A blue elephant with white outline&#10;&#10;Description automatically generated">
            <a:extLst>
              <a:ext uri="{FF2B5EF4-FFF2-40B4-BE49-F238E27FC236}">
                <a16:creationId xmlns:a16="http://schemas.microsoft.com/office/drawing/2014/main" id="{97DC1C8B-0A0C-D64E-AD52-B3260DEF18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1980" y="3633470"/>
            <a:ext cx="678180" cy="73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35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A9FC1B6A-9B3C-A4B7-FD00-21690A904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5364" y="1727808"/>
            <a:ext cx="744855" cy="655320"/>
          </a:xfrm>
          <a:prstGeom prst="rect">
            <a:avLst/>
          </a:prstGeom>
        </p:spPr>
      </p:pic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0EE340BE-1B54-B7AA-56FA-AA2BA6514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268" y="2683109"/>
            <a:ext cx="741045" cy="497205"/>
          </a:xfrm>
          <a:prstGeom prst="rect">
            <a:avLst/>
          </a:prstGeom>
        </p:spPr>
      </p:pic>
      <p:pic>
        <p:nvPicPr>
          <p:cNvPr id="6" name="Picture 5" descr="A green and black logo&#10;&#10;Description automatically generated">
            <a:extLst>
              <a:ext uri="{FF2B5EF4-FFF2-40B4-BE49-F238E27FC236}">
                <a16:creationId xmlns:a16="http://schemas.microsoft.com/office/drawing/2014/main" id="{C5E34FC3-36F6-1F62-937A-3FE5CAD466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0916" y="3561976"/>
            <a:ext cx="512445" cy="672465"/>
          </a:xfrm>
          <a:prstGeom prst="rect">
            <a:avLst/>
          </a:prstGeom>
        </p:spPr>
      </p:pic>
      <p:sp>
        <p:nvSpPr>
          <p:cNvPr id="11" name="Google Shape;432;p30">
            <a:extLst>
              <a:ext uri="{FF2B5EF4-FFF2-40B4-BE49-F238E27FC236}">
                <a16:creationId xmlns:a16="http://schemas.microsoft.com/office/drawing/2014/main" id="{1498CCA3-5386-279B-89B6-9DF4398A7BE7}"/>
              </a:ext>
            </a:extLst>
          </p:cNvPr>
          <p:cNvSpPr txBox="1"/>
          <p:nvPr/>
        </p:nvSpPr>
        <p:spPr>
          <a:xfrm flipH="1">
            <a:off x="1140127" y="667326"/>
            <a:ext cx="4420133" cy="553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>
                <a:solidFill>
                  <a:schemeClr val="dk1"/>
                </a:solidFill>
                <a:latin typeface="Playfair Display ExtraBold"/>
                <a:sym typeface="Playfair Display ExtraBold"/>
              </a:rPr>
              <a:t>PostgreSQL DBMS</a:t>
            </a:r>
            <a:endParaRPr lang="en-US"/>
          </a:p>
        </p:txBody>
      </p:sp>
      <p:grpSp>
        <p:nvGrpSpPr>
          <p:cNvPr id="51" name="Google Shape;247;p25">
            <a:extLst>
              <a:ext uri="{FF2B5EF4-FFF2-40B4-BE49-F238E27FC236}">
                <a16:creationId xmlns:a16="http://schemas.microsoft.com/office/drawing/2014/main" id="{AD1B74C2-4527-C09D-099B-04664DBE5F95}"/>
              </a:ext>
            </a:extLst>
          </p:cNvPr>
          <p:cNvGrpSpPr/>
          <p:nvPr/>
        </p:nvGrpSpPr>
        <p:grpSpPr>
          <a:xfrm rot="5400000">
            <a:off x="8103066" y="856246"/>
            <a:ext cx="677400" cy="289350"/>
            <a:chOff x="7539125" y="394825"/>
            <a:chExt cx="677400" cy="289350"/>
          </a:xfrm>
        </p:grpSpPr>
        <p:sp>
          <p:nvSpPr>
            <p:cNvPr id="52" name="Google Shape;248;p25">
              <a:extLst>
                <a:ext uri="{FF2B5EF4-FFF2-40B4-BE49-F238E27FC236}">
                  <a16:creationId xmlns:a16="http://schemas.microsoft.com/office/drawing/2014/main" id="{2F80458D-39D2-ED36-DC6C-C05866987220}"/>
                </a:ext>
              </a:extLst>
            </p:cNvPr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9;p25">
              <a:extLst>
                <a:ext uri="{FF2B5EF4-FFF2-40B4-BE49-F238E27FC236}">
                  <a16:creationId xmlns:a16="http://schemas.microsoft.com/office/drawing/2014/main" id="{901B9547-6D81-6CAC-68AF-9208CF19736A}"/>
                </a:ext>
              </a:extLst>
            </p:cNvPr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0;p25">
              <a:extLst>
                <a:ext uri="{FF2B5EF4-FFF2-40B4-BE49-F238E27FC236}">
                  <a16:creationId xmlns:a16="http://schemas.microsoft.com/office/drawing/2014/main" id="{0A39B904-77CE-5EDA-B70C-0A393139D260}"/>
                </a:ext>
              </a:extLst>
            </p:cNvPr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1;p25">
              <a:extLst>
                <a:ext uri="{FF2B5EF4-FFF2-40B4-BE49-F238E27FC236}">
                  <a16:creationId xmlns:a16="http://schemas.microsoft.com/office/drawing/2014/main" id="{54084D49-966E-5ECF-E37D-CAE1FBAB3A7F}"/>
                </a:ext>
              </a:extLst>
            </p:cNvPr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2;p25">
              <a:extLst>
                <a:ext uri="{FF2B5EF4-FFF2-40B4-BE49-F238E27FC236}">
                  <a16:creationId xmlns:a16="http://schemas.microsoft.com/office/drawing/2014/main" id="{66FBBD1E-265C-CA8E-C47F-003DBEED72CA}"/>
                </a:ext>
              </a:extLst>
            </p:cNvPr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3;p25">
              <a:extLst>
                <a:ext uri="{FF2B5EF4-FFF2-40B4-BE49-F238E27FC236}">
                  <a16:creationId xmlns:a16="http://schemas.microsoft.com/office/drawing/2014/main" id="{C3E1D1B5-D559-71CF-62A3-1044FB4AA77F}"/>
                </a:ext>
              </a:extLst>
            </p:cNvPr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4;p25">
              <a:extLst>
                <a:ext uri="{FF2B5EF4-FFF2-40B4-BE49-F238E27FC236}">
                  <a16:creationId xmlns:a16="http://schemas.microsoft.com/office/drawing/2014/main" id="{75D00F5E-3CBD-9B43-0E94-1FA44F780D3D}"/>
                </a:ext>
              </a:extLst>
            </p:cNvPr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5;p25">
              <a:extLst>
                <a:ext uri="{FF2B5EF4-FFF2-40B4-BE49-F238E27FC236}">
                  <a16:creationId xmlns:a16="http://schemas.microsoft.com/office/drawing/2014/main" id="{E23237E3-503B-80DD-907E-243FF69144D0}"/>
                </a:ext>
              </a:extLst>
            </p:cNvPr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9A6EA27-BAC3-D344-F515-5B0E0F2575B9}"/>
              </a:ext>
            </a:extLst>
          </p:cNvPr>
          <p:cNvSpPr txBox="1"/>
          <p:nvPr/>
        </p:nvSpPr>
        <p:spPr>
          <a:xfrm>
            <a:off x="614809" y="1803288"/>
            <a:ext cx="5325801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chemeClr val="dk1"/>
                </a:solidFill>
                <a:ea typeface="Roboto"/>
              </a:rPr>
              <a:t>PostgreSQL is an advanced relational database system.</a:t>
            </a:r>
            <a:endParaRPr lang="en-US" dirty="0"/>
          </a:p>
          <a:p>
            <a:pPr algn="just"/>
            <a:endParaRPr lang="en-US">
              <a:solidFill>
                <a:schemeClr val="dk1"/>
              </a:solidFill>
              <a:ea typeface="Roboto"/>
            </a:endParaRPr>
          </a:p>
          <a:p>
            <a:pPr algn="just"/>
            <a:r>
              <a:rPr lang="en-US" dirty="0">
                <a:solidFill>
                  <a:schemeClr val="dk1"/>
                </a:solidFill>
                <a:ea typeface="Roboto"/>
              </a:rPr>
              <a:t>PostgreSQL supports both relational (SQL) and non-relational (JSON) queries.</a:t>
            </a:r>
            <a:endParaRPr lang="en-US" dirty="0">
              <a:solidFill>
                <a:schemeClr val="dk1"/>
              </a:solidFill>
            </a:endParaRPr>
          </a:p>
          <a:p>
            <a:pPr algn="just"/>
            <a:endParaRPr lang="en-US">
              <a:solidFill>
                <a:schemeClr val="dk1"/>
              </a:solidFill>
              <a:ea typeface="Roboto"/>
            </a:endParaRPr>
          </a:p>
          <a:p>
            <a:pPr algn="just"/>
            <a:r>
              <a:rPr lang="en-US" dirty="0">
                <a:solidFill>
                  <a:schemeClr val="dk1"/>
                </a:solidFill>
                <a:ea typeface="Roboto"/>
              </a:rPr>
              <a:t>PostgreSQL is free and open-source.</a:t>
            </a:r>
            <a:endParaRPr lang="en-US" dirty="0">
              <a:solidFill>
                <a:schemeClr val="dk1"/>
              </a:solidFill>
            </a:endParaRPr>
          </a:p>
          <a:p>
            <a:pPr algn="just"/>
            <a:endParaRPr lang="en-US">
              <a:solidFill>
                <a:schemeClr val="dk1"/>
              </a:solidFill>
              <a:ea typeface="Roboto"/>
            </a:endParaRPr>
          </a:p>
          <a:p>
            <a:pPr algn="just"/>
            <a:r>
              <a:rPr lang="en-US" dirty="0">
                <a:solidFill>
                  <a:schemeClr val="dk1"/>
                </a:solidFill>
                <a:ea typeface="Roboto"/>
              </a:rPr>
              <a:t>PostgreSQL's extensibility enables developers to tailor the database to specific needs, making it highly adaptable to diverse use cases.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3" name="Google Shape;262;p26">
            <a:extLst>
              <a:ext uri="{FF2B5EF4-FFF2-40B4-BE49-F238E27FC236}">
                <a16:creationId xmlns:a16="http://schemas.microsoft.com/office/drawing/2014/main" id="{6B8C18CD-95BA-475A-46FA-722987C4B4D1}"/>
              </a:ext>
            </a:extLst>
          </p:cNvPr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9" name="Picture 8" descr="A blue elephant with white outline&#10;&#10;Description automatically generated">
            <a:extLst>
              <a:ext uri="{FF2B5EF4-FFF2-40B4-BE49-F238E27FC236}">
                <a16:creationId xmlns:a16="http://schemas.microsoft.com/office/drawing/2014/main" id="{97DC1C8B-0A0C-D64E-AD52-B3260DEF18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760" y="577850"/>
            <a:ext cx="678180" cy="73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03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inimalist Business Basic Template by Slidesgo">
  <a:themeElements>
    <a:clrScheme name="Simple Light">
      <a:dk1>
        <a:srgbClr val="191919"/>
      </a:dk1>
      <a:lt1>
        <a:srgbClr val="F0F0F0"/>
      </a:lt1>
      <a:dk2>
        <a:srgbClr val="E7C22C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14</Slides>
  <Notes>14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Minimalist Business Basic Template by Slidesgo</vt:lpstr>
      <vt:lpstr>Slidesgo Final Pages</vt:lpstr>
      <vt:lpstr>Project Proposal  for Credema</vt:lpstr>
      <vt:lpstr>Introduction</vt:lpstr>
      <vt:lpstr>PowerPoint Presentation</vt:lpstr>
      <vt:lpstr>Technology Stack</vt:lpstr>
      <vt:lpstr>Technology Stack</vt:lpstr>
      <vt:lpstr>PowerPoint Presentation</vt:lpstr>
      <vt:lpstr>PowerPoint Presentation</vt:lpstr>
      <vt:lpstr>PowerPoint Presentation</vt:lpstr>
      <vt:lpstr>PowerPoint Presentation</vt:lpstr>
      <vt:lpstr>Features </vt:lpstr>
      <vt:lpstr>Features </vt:lpstr>
      <vt:lpstr>Features </vt:lpstr>
      <vt:lpstr>Team Members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Business Basic Template</dc:title>
  <cp:revision>122</cp:revision>
  <dcterms:modified xsi:type="dcterms:W3CDTF">2023-10-03T15:56:46Z</dcterms:modified>
</cp:coreProperties>
</file>