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BB35-71C6-4233-964E-404AFD9F9095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C4CD-AF9E-4BC9-9327-B083C05C9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70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BB35-71C6-4233-964E-404AFD9F9095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C4CD-AF9E-4BC9-9327-B083C05C9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16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BB35-71C6-4233-964E-404AFD9F9095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C4CD-AF9E-4BC9-9327-B083C05C9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969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BB35-71C6-4233-964E-404AFD9F9095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C4CD-AF9E-4BC9-9327-B083C05C9AC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8396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BB35-71C6-4233-964E-404AFD9F9095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C4CD-AF9E-4BC9-9327-B083C05C9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11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BB35-71C6-4233-964E-404AFD9F9095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C4CD-AF9E-4BC9-9327-B083C05C9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23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BB35-71C6-4233-964E-404AFD9F9095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C4CD-AF9E-4BC9-9327-B083C05C9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367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BB35-71C6-4233-964E-404AFD9F9095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C4CD-AF9E-4BC9-9327-B083C05C9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264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BB35-71C6-4233-964E-404AFD9F9095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C4CD-AF9E-4BC9-9327-B083C05C9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66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BB35-71C6-4233-964E-404AFD9F9095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C4CD-AF9E-4BC9-9327-B083C05C9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16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BB35-71C6-4233-964E-404AFD9F9095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C4CD-AF9E-4BC9-9327-B083C05C9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53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BB35-71C6-4233-964E-404AFD9F9095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C4CD-AF9E-4BC9-9327-B083C05C9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20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BB35-71C6-4233-964E-404AFD9F9095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C4CD-AF9E-4BC9-9327-B083C05C9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31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BB35-71C6-4233-964E-404AFD9F9095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C4CD-AF9E-4BC9-9327-B083C05C9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9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BB35-71C6-4233-964E-404AFD9F9095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C4CD-AF9E-4BC9-9327-B083C05C9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4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BB35-71C6-4233-964E-404AFD9F9095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C4CD-AF9E-4BC9-9327-B083C05C9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BB35-71C6-4233-964E-404AFD9F9095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C4CD-AF9E-4BC9-9327-B083C05C9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14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C67BB35-71C6-4233-964E-404AFD9F9095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6C4CD-AF9E-4BC9-9327-B083C05C9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612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85B1B-F1B4-7D08-CAAD-FFA4A96FF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Automated Essay Feedback System (AEFS)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FD639-D112-A664-3C62-9369027F5B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Revolutionizing Educational Assessment with 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262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4D10-1345-018F-23A6-CF8DD2DA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41722E-B695-31A6-FD71-FDF5913635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AEFS is not just a grading tool but a teaching assistant for learners.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Reducing the manual burden on educators and democratizing quality education.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improvements: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Expansion to multiple languages.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other educational technologies (e.g., speech-to-text, plagiarism detection).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Call to Action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AEFS as a pivotal step toward more personalized and effective education.</a:t>
            </a:r>
          </a:p>
        </p:txBody>
      </p:sp>
    </p:spTree>
    <p:extLst>
      <p:ext uri="{BB962C8B-B14F-4D97-AF65-F5344CB8AC3E}">
        <p14:creationId xmlns:p14="http://schemas.microsoft.com/office/powerpoint/2010/main" val="3621055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BA3DC-6178-E033-B394-20D878E4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AEFS?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7463D6-CE14-7CB8-DF18-34ADB9660D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2" y="3642827"/>
            <a:ext cx="954511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Brief overview of AEFS as an AI-powered system for automated essay evaluation.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focus: Providing actionable feedback on essays beyond just grading.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Aims to identify reasoning gaps, logical flaws, and areas for improvement.</a:t>
            </a:r>
          </a:p>
        </p:txBody>
      </p:sp>
    </p:spTree>
    <p:extLst>
      <p:ext uri="{BB962C8B-B14F-4D97-AF65-F5344CB8AC3E}">
        <p14:creationId xmlns:p14="http://schemas.microsoft.com/office/powerpoint/2010/main" val="782978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4B44-4787-B8AC-D8DF-6CBBD42F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Automated Feedback Matters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3EF45E5-06F2-5002-4341-AF42F9F2D2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grading: time-consuming, subjective, and often lacks in-depth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AEFS provides scalable, consistent, and objective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benefits: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Timely feedback for students.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learning opportunities.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 teacher workload.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56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626B-FD87-AB03-905F-0B447A2D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Modular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4B045-E35F-7E0E-981D-8963E6093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Text Embedding Generation</a:t>
            </a:r>
            <a:r>
              <a:rPr lang="en-IN" dirty="0"/>
              <a:t>: Using SBERT for semantic text representations.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Argumentative Structure Analysis</a:t>
            </a:r>
            <a:r>
              <a:rPr lang="en-IN" dirty="0"/>
              <a:t>: </a:t>
            </a:r>
            <a:r>
              <a:rPr lang="en-IN" dirty="0" err="1"/>
              <a:t>Analyzing</a:t>
            </a:r>
            <a:r>
              <a:rPr lang="en-IN" dirty="0"/>
              <a:t> essay structure and logic.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LLM-based Adaptive Feedback</a:t>
            </a:r>
            <a:r>
              <a:rPr lang="en-IN" dirty="0"/>
              <a:t>: Personalized feedback using fine-tuned models (e.g., GPT).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Personalization Module</a:t>
            </a:r>
            <a:r>
              <a:rPr lang="en-IN" dirty="0"/>
              <a:t>: Feedback based on student performance and progress.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928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EEDDF-EDAF-C789-11D8-D02EDE51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Text Embedding Generation (SBERT)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7C3ED-F505-0216-0A9E-2CB55DB1F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SBERT (Sentence-BERT) for creating sentence-level embeddings.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Enables the system to understand the meaning and context of the text.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Helps in semantic analysis and detecting logical flaws.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600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92D3F-7FE7-EFDB-1E6B-C62D84BC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Argumentative Structure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4662D-6AC9-4A54-A0A5-707DC24B1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Identifies components of argumentative essays: claim, evidence, reasoning.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Analyzes coherence and flow of arguments.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Detects reasoning gaps or unsubstantiated claims.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4104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FC7E-8459-8CFE-DA04-33A48A6AD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Adaptive Feedback Generation (LLM)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9B220E-3083-CF07-3849-367F97961E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transformer-based models (BERT, GPT) for adaptive feedback generation.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suggestions for improvement, such as: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Strengthening arguments.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Improving clarity and structure.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Enhancing coherence and relevance to the prompt.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Generates personalized and actionable feedback for each student.</a:t>
            </a:r>
          </a:p>
        </p:txBody>
      </p:sp>
    </p:spTree>
    <p:extLst>
      <p:ext uri="{BB962C8B-B14F-4D97-AF65-F5344CB8AC3E}">
        <p14:creationId xmlns:p14="http://schemas.microsoft.com/office/powerpoint/2010/main" val="3280594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7313-F0FF-E7DC-116A-6B9A8B98B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Validation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9F2B3-7EB0-D920-C277-C2B17DF80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Benchmark datasets: ASAP (Automated Student Assessment Prize) and TOEFL11.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Metrics for evaluation: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dirty="0"/>
              <a:t>Cohen's Kappa (inter-rater agreement).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dirty="0"/>
              <a:t>BLEU score (for feedback relevance).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dirty="0"/>
              <a:t>User satisfaction surveys.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Iterative testing and fine-tuning for optimal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7836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B923-4802-4135-DEFD-1D1FECC6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Personalization Module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ACE9C6-02F4-2654-EF65-4ACAAC2B3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Adjusts feedback based on individual student’s strengths and weaknesses.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Monitors progress over time and offers revisited suggestions.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diverse learning styles and needs.</a:t>
            </a:r>
          </a:p>
        </p:txBody>
      </p:sp>
    </p:spTree>
    <p:extLst>
      <p:ext uri="{BB962C8B-B14F-4D97-AF65-F5344CB8AC3E}">
        <p14:creationId xmlns:p14="http://schemas.microsoft.com/office/powerpoint/2010/main" val="1162341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</TotalTime>
  <Words>405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Automated Essay Feedback System (AEFS)</vt:lpstr>
      <vt:lpstr>What is AEFS?</vt:lpstr>
      <vt:lpstr>Why Automated Feedback Matters </vt:lpstr>
      <vt:lpstr>Modular Architecture</vt:lpstr>
      <vt:lpstr>Text Embedding Generation (SBERT)</vt:lpstr>
      <vt:lpstr>Argumentative Structure Analysis</vt:lpstr>
      <vt:lpstr>Adaptive Feedback Generation (LLM)</vt:lpstr>
      <vt:lpstr>Validation and Evaluation</vt:lpstr>
      <vt:lpstr>Personalization Module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shivshankar agencies</dc:creator>
  <cp:lastModifiedBy>shivshankar agencies</cp:lastModifiedBy>
  <cp:revision>1</cp:revision>
  <dcterms:created xsi:type="dcterms:W3CDTF">2025-05-12T14:10:30Z</dcterms:created>
  <dcterms:modified xsi:type="dcterms:W3CDTF">2025-05-12T14:18:43Z</dcterms:modified>
</cp:coreProperties>
</file>