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e-VOTING MACHINE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8260479" cy="24639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Project implemented using Python and Arduino..</a:t>
            </a:r>
          </a:p>
          <a:p>
            <a:r>
              <a:rPr lang="en-US" dirty="0" smtClean="0"/>
              <a:t>Made By: (CSE3C)</a:t>
            </a:r>
          </a:p>
          <a:p>
            <a:r>
              <a:rPr lang="en-US" dirty="0" err="1" smtClean="0"/>
              <a:t>Aman</a:t>
            </a:r>
            <a:r>
              <a:rPr lang="en-US" dirty="0" smtClean="0"/>
              <a:t> Arora (00396502716)</a:t>
            </a:r>
          </a:p>
          <a:p>
            <a:r>
              <a:rPr lang="en-US" dirty="0" smtClean="0"/>
              <a:t>Arnav </a:t>
            </a:r>
            <a:r>
              <a:rPr lang="en-US" dirty="0" err="1" smtClean="0"/>
              <a:t>Choudhary</a:t>
            </a:r>
            <a:r>
              <a:rPr lang="en-US" dirty="0" smtClean="0"/>
              <a:t>(00596502716)</a:t>
            </a:r>
          </a:p>
          <a:p>
            <a:r>
              <a:rPr lang="en-US" dirty="0" err="1" smtClean="0"/>
              <a:t>Anureet</a:t>
            </a:r>
            <a:r>
              <a:rPr lang="en-US" dirty="0" smtClean="0"/>
              <a:t> Kaur(35296502716)</a:t>
            </a:r>
          </a:p>
          <a:p>
            <a:r>
              <a:rPr lang="en-US" dirty="0" err="1" smtClean="0"/>
              <a:t>Shivani</a:t>
            </a:r>
            <a:r>
              <a:rPr lang="en-US" dirty="0" smtClean="0"/>
              <a:t> Jadon(02396502716)</a:t>
            </a:r>
          </a:p>
          <a:p>
            <a:r>
              <a:rPr lang="en-US" dirty="0" err="1" smtClean="0"/>
              <a:t>Himanshu</a:t>
            </a:r>
            <a:r>
              <a:rPr lang="en-US" dirty="0" smtClean="0"/>
              <a:t> Saini(00996502716)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VOTING MACHINE..</a:t>
            </a:r>
            <a:endParaRPr lang="en-IN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4590" y="2370812"/>
            <a:ext cx="3876256" cy="3599315"/>
          </a:xfrm>
        </p:spPr>
        <p:txBody>
          <a:bodyPr/>
          <a:lstStyle/>
          <a:p>
            <a:r>
              <a:rPr lang="en-IN" sz="2400" b="1" dirty="0"/>
              <a:t>Electronic Voting Machines</a:t>
            </a:r>
            <a:r>
              <a:rPr lang="en-IN" sz="2400" dirty="0"/>
              <a:t> ("EVM") are being used in Indian General and State Elections to implement electronic voting in part from 1999 elections and recently in 2017 state elections held in five states across India.</a:t>
            </a:r>
            <a:r>
              <a:rPr lang="en-US" sz="2400" dirty="0"/>
              <a:t> 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156" y="2212623"/>
            <a:ext cx="7653866" cy="436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0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OBJECTIVE</a:t>
            </a:r>
          </a:p>
          <a:p>
            <a:r>
              <a:rPr lang="en-US" sz="4000" dirty="0" smtClean="0"/>
              <a:t>ADVANTAGES</a:t>
            </a:r>
          </a:p>
          <a:p>
            <a:r>
              <a:rPr lang="en-US" sz="4000" dirty="0" smtClean="0"/>
              <a:t>DESCRIPTION</a:t>
            </a:r>
          </a:p>
          <a:p>
            <a:r>
              <a:rPr lang="en-US" sz="4000" dirty="0" smtClean="0"/>
              <a:t>WORKING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9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objective is to make a user-friendly Electronic Voting Machine which makes the current voting process faster, easier and error free.</a:t>
            </a:r>
            <a:endParaRPr lang="en-IN" sz="2800" b="1" dirty="0" smtClean="0"/>
          </a:p>
          <a:p>
            <a:r>
              <a:rPr lang="en-US" sz="2800" dirty="0" smtClean="0"/>
              <a:t>We have used Arduino in our project for implementation of push buttons and Python as a programming language.</a:t>
            </a:r>
            <a:endParaRPr lang="en-US" sz="2800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5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83305"/>
          </a:xfrm>
        </p:spPr>
        <p:txBody>
          <a:bodyPr>
            <a:normAutofit/>
          </a:bodyPr>
          <a:lstStyle/>
          <a:p>
            <a:r>
              <a:rPr lang="en-IN" dirty="0" smtClean="0"/>
              <a:t>Providing </a:t>
            </a:r>
            <a:r>
              <a:rPr lang="en-IN" dirty="0"/>
              <a:t>the preventive measures system for voting.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completely rules out the chance of invalid votes. </a:t>
            </a:r>
            <a:endParaRPr lang="en-IN" dirty="0" smtClean="0"/>
          </a:p>
          <a:p>
            <a:r>
              <a:rPr lang="en-IN" dirty="0" smtClean="0"/>
              <a:t>Its </a:t>
            </a:r>
            <a:r>
              <a:rPr lang="en-IN" dirty="0"/>
              <a:t>use results in reduction of polling time. </a:t>
            </a:r>
            <a:endParaRPr lang="en-IN" dirty="0" smtClean="0"/>
          </a:p>
          <a:p>
            <a:r>
              <a:rPr lang="en-IN" dirty="0" smtClean="0"/>
              <a:t>Results </a:t>
            </a:r>
            <a:r>
              <a:rPr lang="en-IN" dirty="0"/>
              <a:t>in fewer problems in electoral preparations, law and order candidates' expenditure. </a:t>
            </a:r>
            <a:endParaRPr lang="en-IN" dirty="0" smtClean="0"/>
          </a:p>
          <a:p>
            <a:r>
              <a:rPr lang="en-IN" dirty="0" smtClean="0"/>
              <a:t>Provide </a:t>
            </a:r>
            <a:r>
              <a:rPr lang="en-IN" dirty="0"/>
              <a:t>easy and accurate counting without any mischief at the counting centre.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capable of saving considerable printing stationery and transport of large volumes of electoral material.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5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Used : Python, C</a:t>
            </a:r>
          </a:p>
          <a:p>
            <a:r>
              <a:rPr lang="en-US" dirty="0" smtClean="0"/>
              <a:t>Hardware Used : Arduino UNO</a:t>
            </a:r>
          </a:p>
          <a:p>
            <a:r>
              <a:rPr lang="en-US" dirty="0" smtClean="0"/>
              <a:t>Components Used : Push buttons, Connecting Wires, Resistances(100k ohm), Breadboard</a:t>
            </a:r>
          </a:p>
          <a:p>
            <a:r>
              <a:rPr lang="en-US" dirty="0" smtClean="0"/>
              <a:t>Software Used : Anaconda 2.7.x , Python 2.7.x , Arduino IDE</a:t>
            </a:r>
          </a:p>
          <a:p>
            <a:r>
              <a:rPr lang="en-US" dirty="0" smtClean="0"/>
              <a:t>Modules Used : Serial , SQLite , </a:t>
            </a:r>
            <a:r>
              <a:rPr lang="en-US" dirty="0" err="1" smtClean="0"/>
              <a:t>Tkinter</a:t>
            </a:r>
            <a:r>
              <a:rPr lang="en-US" dirty="0" smtClean="0"/>
              <a:t>, </a:t>
            </a:r>
            <a:r>
              <a:rPr lang="en-US" dirty="0" err="1" smtClean="0"/>
              <a:t>tkMessageBox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3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has to enter his/her ID in the system.</a:t>
            </a:r>
          </a:p>
          <a:p>
            <a:r>
              <a:rPr lang="en-US" dirty="0" smtClean="0"/>
              <a:t>After verifying the user ID, the system will show a message that whether a user is eligible to vote or not after checking his/her details stored in the system.  </a:t>
            </a:r>
          </a:p>
          <a:p>
            <a:r>
              <a:rPr lang="en-US" dirty="0" smtClean="0"/>
              <a:t>A message will be displayed accordingly. The user will then have to press the button against which the name of the candidate is written whom he/she wants to vote.</a:t>
            </a:r>
          </a:p>
          <a:p>
            <a:r>
              <a:rPr lang="en-US" dirty="0" smtClean="0"/>
              <a:t>The votes hence be stored in the database and the results will be announced accordingly.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80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85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181</TotalTime>
  <Words>301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e-VOTING MACHINE</vt:lpstr>
      <vt:lpstr>ELECTRONIC VOTING MACHINE..</vt:lpstr>
      <vt:lpstr>CONTENT</vt:lpstr>
      <vt:lpstr>OBJECTIVE</vt:lpstr>
      <vt:lpstr>ADVANTAGES</vt:lpstr>
      <vt:lpstr>DESCRIPTION</vt:lpstr>
      <vt:lpstr>WORKING</vt:lpstr>
      <vt:lpstr>THANK YOU!!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Voting Machine</dc:title>
  <dc:creator>Ashok Arora</dc:creator>
  <cp:lastModifiedBy>Ashok Arora</cp:lastModifiedBy>
  <cp:revision>12</cp:revision>
  <dcterms:created xsi:type="dcterms:W3CDTF">2017-09-06T05:55:14Z</dcterms:created>
  <dcterms:modified xsi:type="dcterms:W3CDTF">2017-09-06T08:56:40Z</dcterms:modified>
</cp:coreProperties>
</file>