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77" r:id="rId1"/>
  </p:sldMasterIdLst>
  <p:notesMasterIdLst>
    <p:notesMasterId r:id="rId10"/>
  </p:notesMasterIdLst>
  <p:sldIdLst>
    <p:sldId id="256" r:id="rId2"/>
    <p:sldId id="257" r:id="rId3"/>
    <p:sldId id="261" r:id="rId4"/>
    <p:sldId id="258" r:id="rId5"/>
    <p:sldId id="260"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07BE86-42CB-4F97-BBC2-8ECD2213F600}" v="13" dt="2023-10-07T14:32:52.2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26" autoAdjust="0"/>
    <p:restoredTop sz="94660"/>
  </p:normalViewPr>
  <p:slideViewPr>
    <p:cSldViewPr snapToGrid="0">
      <p:cViewPr varScale="1">
        <p:scale>
          <a:sx n="78" d="100"/>
          <a:sy n="78" d="100"/>
        </p:scale>
        <p:origin x="100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u rega" userId="09c70b6efdebfc30" providerId="LiveId" clId="{1707BE86-42CB-4F97-BBC2-8ECD2213F600}"/>
    <pc:docChg chg="undo custSel addSld modSld">
      <pc:chgData name="Anu rega" userId="09c70b6efdebfc30" providerId="LiveId" clId="{1707BE86-42CB-4F97-BBC2-8ECD2213F600}" dt="2023-10-08T12:08:49.949" v="420" actId="1076"/>
      <pc:docMkLst>
        <pc:docMk/>
      </pc:docMkLst>
      <pc:sldChg chg="modSp mod">
        <pc:chgData name="Anu rega" userId="09c70b6efdebfc30" providerId="LiveId" clId="{1707BE86-42CB-4F97-BBC2-8ECD2213F600}" dt="2023-10-07T14:24:40.425" v="318" actId="20577"/>
        <pc:sldMkLst>
          <pc:docMk/>
          <pc:sldMk cId="0" sldId="256"/>
        </pc:sldMkLst>
        <pc:spChg chg="mod">
          <ac:chgData name="Anu rega" userId="09c70b6efdebfc30" providerId="LiveId" clId="{1707BE86-42CB-4F97-BBC2-8ECD2213F600}" dt="2023-10-07T14:16:56.980" v="180" actId="20577"/>
          <ac:spMkLst>
            <pc:docMk/>
            <pc:sldMk cId="0" sldId="256"/>
            <ac:spMk id="210" creationId="{00000000-0000-0000-0000-000000000000}"/>
          </ac:spMkLst>
        </pc:spChg>
        <pc:spChg chg="mod">
          <ac:chgData name="Anu rega" userId="09c70b6efdebfc30" providerId="LiveId" clId="{1707BE86-42CB-4F97-BBC2-8ECD2213F600}" dt="2023-10-07T14:24:40.425" v="318" actId="20577"/>
          <ac:spMkLst>
            <pc:docMk/>
            <pc:sldMk cId="0" sldId="256"/>
            <ac:spMk id="211" creationId="{00000000-0000-0000-0000-000000000000}"/>
          </ac:spMkLst>
        </pc:spChg>
      </pc:sldChg>
      <pc:sldChg chg="modSp mod">
        <pc:chgData name="Anu rega" userId="09c70b6efdebfc30" providerId="LiveId" clId="{1707BE86-42CB-4F97-BBC2-8ECD2213F600}" dt="2023-10-08T10:15:31.145" v="419" actId="1076"/>
        <pc:sldMkLst>
          <pc:docMk/>
          <pc:sldMk cId="0" sldId="257"/>
        </pc:sldMkLst>
        <pc:spChg chg="mod">
          <ac:chgData name="Anu rega" userId="09c70b6efdebfc30" providerId="LiveId" clId="{1707BE86-42CB-4F97-BBC2-8ECD2213F600}" dt="2023-10-08T10:15:31.145" v="419" actId="1076"/>
          <ac:spMkLst>
            <pc:docMk/>
            <pc:sldMk cId="0" sldId="257"/>
            <ac:spMk id="222" creationId="{00000000-0000-0000-0000-000000000000}"/>
          </ac:spMkLst>
        </pc:spChg>
      </pc:sldChg>
      <pc:sldChg chg="addSp modSp mod">
        <pc:chgData name="Anu rega" userId="09c70b6efdebfc30" providerId="LiveId" clId="{1707BE86-42CB-4F97-BBC2-8ECD2213F600}" dt="2023-10-07T14:28:24.987" v="355" actId="1076"/>
        <pc:sldMkLst>
          <pc:docMk/>
          <pc:sldMk cId="0" sldId="258"/>
        </pc:sldMkLst>
        <pc:spChg chg="add mod">
          <ac:chgData name="Anu rega" userId="09c70b6efdebfc30" providerId="LiveId" clId="{1707BE86-42CB-4F97-BBC2-8ECD2213F600}" dt="2023-10-07T14:28:00.948" v="352" actId="1076"/>
          <ac:spMkLst>
            <pc:docMk/>
            <pc:sldMk cId="0" sldId="258"/>
            <ac:spMk id="4" creationId="{79E362A1-31A2-7A54-5E1C-73E4844CDDC5}"/>
          </ac:spMkLst>
        </pc:spChg>
        <pc:spChg chg="add mod">
          <ac:chgData name="Anu rega" userId="09c70b6efdebfc30" providerId="LiveId" clId="{1707BE86-42CB-4F97-BBC2-8ECD2213F600}" dt="2023-10-07T14:28:24.987" v="355" actId="1076"/>
          <ac:spMkLst>
            <pc:docMk/>
            <pc:sldMk cId="0" sldId="258"/>
            <ac:spMk id="5" creationId="{098E4228-4264-98A5-FBEF-0719577696E8}"/>
          </ac:spMkLst>
        </pc:spChg>
        <pc:spChg chg="mod">
          <ac:chgData name="Anu rega" userId="09c70b6efdebfc30" providerId="LiveId" clId="{1707BE86-42CB-4F97-BBC2-8ECD2213F600}" dt="2023-10-07T14:04:56.267" v="41" actId="1076"/>
          <ac:spMkLst>
            <pc:docMk/>
            <pc:sldMk cId="0" sldId="258"/>
            <ac:spMk id="228" creationId="{00000000-0000-0000-0000-000000000000}"/>
          </ac:spMkLst>
        </pc:spChg>
        <pc:spChg chg="mod">
          <ac:chgData name="Anu rega" userId="09c70b6efdebfc30" providerId="LiveId" clId="{1707BE86-42CB-4F97-BBC2-8ECD2213F600}" dt="2023-10-07T14:13:05.946" v="123" actId="1076"/>
          <ac:spMkLst>
            <pc:docMk/>
            <pc:sldMk cId="0" sldId="258"/>
            <ac:spMk id="229" creationId="{00000000-0000-0000-0000-000000000000}"/>
          </ac:spMkLst>
        </pc:spChg>
        <pc:spChg chg="mod">
          <ac:chgData name="Anu rega" userId="09c70b6efdebfc30" providerId="LiveId" clId="{1707BE86-42CB-4F97-BBC2-8ECD2213F600}" dt="2023-10-07T14:05:05.721" v="43" actId="1076"/>
          <ac:spMkLst>
            <pc:docMk/>
            <pc:sldMk cId="0" sldId="258"/>
            <ac:spMk id="231" creationId="{00000000-0000-0000-0000-000000000000}"/>
          </ac:spMkLst>
        </pc:spChg>
        <pc:spChg chg="mod">
          <ac:chgData name="Anu rega" userId="09c70b6efdebfc30" providerId="LiveId" clId="{1707BE86-42CB-4F97-BBC2-8ECD2213F600}" dt="2023-10-07T14:13:10.619" v="124" actId="14100"/>
          <ac:spMkLst>
            <pc:docMk/>
            <pc:sldMk cId="0" sldId="258"/>
            <ac:spMk id="232" creationId="{00000000-0000-0000-0000-000000000000}"/>
          </ac:spMkLst>
        </pc:spChg>
        <pc:picChg chg="add mod">
          <ac:chgData name="Anu rega" userId="09c70b6efdebfc30" providerId="LiveId" clId="{1707BE86-42CB-4F97-BBC2-8ECD2213F600}" dt="2023-10-07T14:13:23.723" v="126" actId="1076"/>
          <ac:picMkLst>
            <pc:docMk/>
            <pc:sldMk cId="0" sldId="258"/>
            <ac:picMk id="3" creationId="{1503893F-1EF8-0291-3CB0-0881EEEEB30E}"/>
          </ac:picMkLst>
        </pc:picChg>
      </pc:sldChg>
      <pc:sldChg chg="addSp delSp modSp mod">
        <pc:chgData name="Anu rega" userId="09c70b6efdebfc30" providerId="LiveId" clId="{1707BE86-42CB-4F97-BBC2-8ECD2213F600}" dt="2023-10-08T10:14:56.470" v="410" actId="14100"/>
        <pc:sldMkLst>
          <pc:docMk/>
          <pc:sldMk cId="2861282488" sldId="261"/>
        </pc:sldMkLst>
        <pc:spChg chg="add del mod">
          <ac:chgData name="Anu rega" userId="09c70b6efdebfc30" providerId="LiveId" clId="{1707BE86-42CB-4F97-BBC2-8ECD2213F600}" dt="2023-10-07T14:06:05.816" v="66" actId="21"/>
          <ac:spMkLst>
            <pc:docMk/>
            <pc:sldMk cId="2861282488" sldId="261"/>
            <ac:spMk id="3" creationId="{A7D246B6-E246-D578-7A55-B00082D73B2B}"/>
          </ac:spMkLst>
        </pc:spChg>
        <pc:spChg chg="del">
          <ac:chgData name="Anu rega" userId="09c70b6efdebfc30" providerId="LiveId" clId="{1707BE86-42CB-4F97-BBC2-8ECD2213F600}" dt="2023-10-07T14:06:01.111" v="65" actId="21"/>
          <ac:spMkLst>
            <pc:docMk/>
            <pc:sldMk cId="2861282488" sldId="261"/>
            <ac:spMk id="217" creationId="{00000000-0000-0000-0000-000000000000}"/>
          </ac:spMkLst>
        </pc:spChg>
        <pc:spChg chg="mod">
          <ac:chgData name="Anu rega" userId="09c70b6efdebfc30" providerId="LiveId" clId="{1707BE86-42CB-4F97-BBC2-8ECD2213F600}" dt="2023-10-08T10:14:56.470" v="410" actId="14100"/>
          <ac:spMkLst>
            <pc:docMk/>
            <pc:sldMk cId="2861282488" sldId="261"/>
            <ac:spMk id="218" creationId="{00000000-0000-0000-0000-000000000000}"/>
          </ac:spMkLst>
        </pc:spChg>
      </pc:sldChg>
      <pc:sldChg chg="addSp delSp modSp mod">
        <pc:chgData name="Anu rega" userId="09c70b6efdebfc30" providerId="LiveId" clId="{1707BE86-42CB-4F97-BBC2-8ECD2213F600}" dt="2023-10-07T14:07:45.423" v="82" actId="1076"/>
        <pc:sldMkLst>
          <pc:docMk/>
          <pc:sldMk cId="4160660946" sldId="262"/>
        </pc:sldMkLst>
        <pc:spChg chg="mod">
          <ac:chgData name="Anu rega" userId="09c70b6efdebfc30" providerId="LiveId" clId="{1707BE86-42CB-4F97-BBC2-8ECD2213F600}" dt="2023-10-07T14:03:34.722" v="12" actId="1076"/>
          <ac:spMkLst>
            <pc:docMk/>
            <pc:sldMk cId="4160660946" sldId="262"/>
            <ac:spMk id="17" creationId="{5C49BD25-F569-B328-123B-3175207C7772}"/>
          </ac:spMkLst>
        </pc:spChg>
        <pc:picChg chg="add mod">
          <ac:chgData name="Anu rega" userId="09c70b6efdebfc30" providerId="LiveId" clId="{1707BE86-42CB-4F97-BBC2-8ECD2213F600}" dt="2023-10-07T14:07:42.625" v="81" actId="1076"/>
          <ac:picMkLst>
            <pc:docMk/>
            <pc:sldMk cId="4160660946" sldId="262"/>
            <ac:picMk id="3" creationId="{36EA8330-6B9A-4849-9DA6-17380D971AD2}"/>
          </ac:picMkLst>
        </pc:picChg>
        <pc:picChg chg="mod">
          <ac:chgData name="Anu rega" userId="09c70b6efdebfc30" providerId="LiveId" clId="{1707BE86-42CB-4F97-BBC2-8ECD2213F600}" dt="2023-10-07T14:07:45.423" v="82" actId="1076"/>
          <ac:picMkLst>
            <pc:docMk/>
            <pc:sldMk cId="4160660946" sldId="262"/>
            <ac:picMk id="6" creationId="{524BD2AA-2140-3C38-1B10-074BED299BA2}"/>
          </ac:picMkLst>
        </pc:picChg>
        <pc:picChg chg="del mod">
          <ac:chgData name="Anu rega" userId="09c70b6efdebfc30" providerId="LiveId" clId="{1707BE86-42CB-4F97-BBC2-8ECD2213F600}" dt="2023-10-07T14:03:05.083" v="2" actId="21"/>
          <ac:picMkLst>
            <pc:docMk/>
            <pc:sldMk cId="4160660946" sldId="262"/>
            <ac:picMk id="15" creationId="{79603079-0406-00EF-827C-5692FDE36A29}"/>
          </ac:picMkLst>
        </pc:picChg>
      </pc:sldChg>
      <pc:sldChg chg="addSp delSp modSp new mod">
        <pc:chgData name="Anu rega" userId="09c70b6efdebfc30" providerId="LiveId" clId="{1707BE86-42CB-4F97-BBC2-8ECD2213F600}" dt="2023-10-08T12:08:49.949" v="420" actId="1076"/>
        <pc:sldMkLst>
          <pc:docMk/>
          <pc:sldMk cId="800485669" sldId="263"/>
        </pc:sldMkLst>
        <pc:spChg chg="del mod">
          <ac:chgData name="Anu rega" userId="09c70b6efdebfc30" providerId="LiveId" clId="{1707BE86-42CB-4F97-BBC2-8ECD2213F600}" dt="2023-10-07T14:17:40.913" v="187" actId="478"/>
          <ac:spMkLst>
            <pc:docMk/>
            <pc:sldMk cId="800485669" sldId="263"/>
            <ac:spMk id="2" creationId="{44C22AAD-67BD-4456-9E61-598BC5B01CCA}"/>
          </ac:spMkLst>
        </pc:spChg>
        <pc:spChg chg="del mod">
          <ac:chgData name="Anu rega" userId="09c70b6efdebfc30" providerId="LiveId" clId="{1707BE86-42CB-4F97-BBC2-8ECD2213F600}" dt="2023-10-07T14:17:40.913" v="187" actId="478"/>
          <ac:spMkLst>
            <pc:docMk/>
            <pc:sldMk cId="800485669" sldId="263"/>
            <ac:spMk id="3" creationId="{65BB99DE-F6B7-E964-0E8C-E43D78CFEAD2}"/>
          </ac:spMkLst>
        </pc:spChg>
        <pc:spChg chg="del mod">
          <ac:chgData name="Anu rega" userId="09c70b6efdebfc30" providerId="LiveId" clId="{1707BE86-42CB-4F97-BBC2-8ECD2213F600}" dt="2023-10-07T14:17:29.260" v="184" actId="478"/>
          <ac:spMkLst>
            <pc:docMk/>
            <pc:sldMk cId="800485669" sldId="263"/>
            <ac:spMk id="4" creationId="{61682D51-362E-8C4A-B983-FC10B51CDC87}"/>
          </ac:spMkLst>
        </pc:spChg>
        <pc:spChg chg="del mod">
          <ac:chgData name="Anu rega" userId="09c70b6efdebfc30" providerId="LiveId" clId="{1707BE86-42CB-4F97-BBC2-8ECD2213F600}" dt="2023-10-07T14:17:40.913" v="187" actId="478"/>
          <ac:spMkLst>
            <pc:docMk/>
            <pc:sldMk cId="800485669" sldId="263"/>
            <ac:spMk id="5" creationId="{FEDE4F92-BD9D-2A29-D16F-19799A681C73}"/>
          </ac:spMkLst>
        </pc:spChg>
        <pc:spChg chg="del mod">
          <ac:chgData name="Anu rega" userId="09c70b6efdebfc30" providerId="LiveId" clId="{1707BE86-42CB-4F97-BBC2-8ECD2213F600}" dt="2023-10-07T14:17:40.913" v="187" actId="478"/>
          <ac:spMkLst>
            <pc:docMk/>
            <pc:sldMk cId="800485669" sldId="263"/>
            <ac:spMk id="6" creationId="{9B4D08A0-49A9-DE41-6A8F-050ADCEDE3ED}"/>
          </ac:spMkLst>
        </pc:spChg>
        <pc:spChg chg="del mod">
          <ac:chgData name="Anu rega" userId="09c70b6efdebfc30" providerId="LiveId" clId="{1707BE86-42CB-4F97-BBC2-8ECD2213F600}" dt="2023-10-07T14:17:40.913" v="187" actId="478"/>
          <ac:spMkLst>
            <pc:docMk/>
            <pc:sldMk cId="800485669" sldId="263"/>
            <ac:spMk id="7" creationId="{303E87EE-9E95-2A4C-E143-C09BA44AEFCB}"/>
          </ac:spMkLst>
        </pc:spChg>
        <pc:spChg chg="del mod">
          <ac:chgData name="Anu rega" userId="09c70b6efdebfc30" providerId="LiveId" clId="{1707BE86-42CB-4F97-BBC2-8ECD2213F600}" dt="2023-10-07T14:17:40.913" v="187" actId="478"/>
          <ac:spMkLst>
            <pc:docMk/>
            <pc:sldMk cId="800485669" sldId="263"/>
            <ac:spMk id="8" creationId="{95E73FF7-C919-3BD3-6BEB-3F669872FDE7}"/>
          </ac:spMkLst>
        </pc:spChg>
        <pc:spChg chg="del mod">
          <ac:chgData name="Anu rega" userId="09c70b6efdebfc30" providerId="LiveId" clId="{1707BE86-42CB-4F97-BBC2-8ECD2213F600}" dt="2023-10-07T14:17:40.913" v="187" actId="478"/>
          <ac:spMkLst>
            <pc:docMk/>
            <pc:sldMk cId="800485669" sldId="263"/>
            <ac:spMk id="9" creationId="{A7EB6F6C-7AE6-90A9-F4A4-23896D91BB3B}"/>
          </ac:spMkLst>
        </pc:spChg>
        <pc:spChg chg="del mod">
          <ac:chgData name="Anu rega" userId="09c70b6efdebfc30" providerId="LiveId" clId="{1707BE86-42CB-4F97-BBC2-8ECD2213F600}" dt="2023-10-07T14:17:40.913" v="187" actId="478"/>
          <ac:spMkLst>
            <pc:docMk/>
            <pc:sldMk cId="800485669" sldId="263"/>
            <ac:spMk id="10" creationId="{DFA7DC26-91C8-A8AA-E814-D073530BFCA4}"/>
          </ac:spMkLst>
        </pc:spChg>
        <pc:spChg chg="del mod">
          <ac:chgData name="Anu rega" userId="09c70b6efdebfc30" providerId="LiveId" clId="{1707BE86-42CB-4F97-BBC2-8ECD2213F600}" dt="2023-10-07T14:17:40.913" v="187" actId="478"/>
          <ac:spMkLst>
            <pc:docMk/>
            <pc:sldMk cId="800485669" sldId="263"/>
            <ac:spMk id="11" creationId="{D3CA04D5-E8CC-F671-95F6-47E71A96BD54}"/>
          </ac:spMkLst>
        </pc:spChg>
        <pc:spChg chg="del mod">
          <ac:chgData name="Anu rega" userId="09c70b6efdebfc30" providerId="LiveId" clId="{1707BE86-42CB-4F97-BBC2-8ECD2213F600}" dt="2023-10-07T14:17:40.913" v="187" actId="478"/>
          <ac:spMkLst>
            <pc:docMk/>
            <pc:sldMk cId="800485669" sldId="263"/>
            <ac:spMk id="12" creationId="{F0D3B4B2-8FBB-D315-8132-232467189338}"/>
          </ac:spMkLst>
        </pc:spChg>
        <pc:spChg chg="del mod">
          <ac:chgData name="Anu rega" userId="09c70b6efdebfc30" providerId="LiveId" clId="{1707BE86-42CB-4F97-BBC2-8ECD2213F600}" dt="2023-10-07T14:17:40.913" v="187" actId="478"/>
          <ac:spMkLst>
            <pc:docMk/>
            <pc:sldMk cId="800485669" sldId="263"/>
            <ac:spMk id="13" creationId="{FA2275F2-EFB0-AE8E-875D-70E2C443E4E4}"/>
          </ac:spMkLst>
        </pc:spChg>
        <pc:spChg chg="add mod">
          <ac:chgData name="Anu rega" userId="09c70b6efdebfc30" providerId="LiveId" clId="{1707BE86-42CB-4F97-BBC2-8ECD2213F600}" dt="2023-10-07T14:24:05.201" v="298" actId="1076"/>
          <ac:spMkLst>
            <pc:docMk/>
            <pc:sldMk cId="800485669" sldId="263"/>
            <ac:spMk id="14" creationId="{432518A5-ABC3-D446-9160-6688B4C099C2}"/>
          </ac:spMkLst>
        </pc:spChg>
        <pc:spChg chg="add mod">
          <ac:chgData name="Anu rega" userId="09c70b6efdebfc30" providerId="LiveId" clId="{1707BE86-42CB-4F97-BBC2-8ECD2213F600}" dt="2023-10-07T14:24:08.017" v="299" actId="1076"/>
          <ac:spMkLst>
            <pc:docMk/>
            <pc:sldMk cId="800485669" sldId="263"/>
            <ac:spMk id="19" creationId="{6F1013E6-9B31-DA16-54AD-5179BB3E2B09}"/>
          </ac:spMkLst>
        </pc:spChg>
        <pc:picChg chg="add mod">
          <ac:chgData name="Anu rega" userId="09c70b6efdebfc30" providerId="LiveId" clId="{1707BE86-42CB-4F97-BBC2-8ECD2213F600}" dt="2023-10-08T12:08:49.949" v="420" actId="1076"/>
          <ac:picMkLst>
            <pc:docMk/>
            <pc:sldMk cId="800485669" sldId="263"/>
            <ac:picMk id="16" creationId="{C55AB937-E15B-C529-FB23-22D3E1544667}"/>
          </ac:picMkLst>
        </pc:picChg>
        <pc:picChg chg="add mod">
          <ac:chgData name="Anu rega" userId="09c70b6efdebfc30" providerId="LiveId" clId="{1707BE86-42CB-4F97-BBC2-8ECD2213F600}" dt="2023-10-07T14:23:51.793" v="297" actId="1076"/>
          <ac:picMkLst>
            <pc:docMk/>
            <pc:sldMk cId="800485669" sldId="263"/>
            <ac:picMk id="18" creationId="{B19961D2-30B5-E678-8770-C52EE51B5A8B}"/>
          </ac:picMkLst>
        </pc:picChg>
      </pc:sldChg>
      <pc:sldChg chg="addSp delSp modSp new mod">
        <pc:chgData name="Anu rega" userId="09c70b6efdebfc30" providerId="LiveId" clId="{1707BE86-42CB-4F97-BBC2-8ECD2213F600}" dt="2023-10-07T14:32:52.409" v="377" actId="242"/>
        <pc:sldMkLst>
          <pc:docMk/>
          <pc:sldMk cId="3578720598" sldId="264"/>
        </pc:sldMkLst>
        <pc:spChg chg="del">
          <ac:chgData name="Anu rega" userId="09c70b6efdebfc30" providerId="LiveId" clId="{1707BE86-42CB-4F97-BBC2-8ECD2213F600}" dt="2023-10-07T14:31:10.469" v="358" actId="478"/>
          <ac:spMkLst>
            <pc:docMk/>
            <pc:sldMk cId="3578720598" sldId="264"/>
            <ac:spMk id="2" creationId="{51D67A53-65B1-AC59-624E-BA7DC8596D7E}"/>
          </ac:spMkLst>
        </pc:spChg>
        <pc:spChg chg="del">
          <ac:chgData name="Anu rega" userId="09c70b6efdebfc30" providerId="LiveId" clId="{1707BE86-42CB-4F97-BBC2-8ECD2213F600}" dt="2023-10-07T14:31:10.469" v="358" actId="478"/>
          <ac:spMkLst>
            <pc:docMk/>
            <pc:sldMk cId="3578720598" sldId="264"/>
            <ac:spMk id="3" creationId="{E2877F9B-33AD-F663-E5DD-53EAD55A4458}"/>
          </ac:spMkLst>
        </pc:spChg>
        <pc:spChg chg="del">
          <ac:chgData name="Anu rega" userId="09c70b6efdebfc30" providerId="LiveId" clId="{1707BE86-42CB-4F97-BBC2-8ECD2213F600}" dt="2023-10-07T14:31:10.469" v="358" actId="478"/>
          <ac:spMkLst>
            <pc:docMk/>
            <pc:sldMk cId="3578720598" sldId="264"/>
            <ac:spMk id="4" creationId="{CBD04AAF-0228-2B8F-F511-AC90BF7FA070}"/>
          </ac:spMkLst>
        </pc:spChg>
        <pc:spChg chg="del">
          <ac:chgData name="Anu rega" userId="09c70b6efdebfc30" providerId="LiveId" clId="{1707BE86-42CB-4F97-BBC2-8ECD2213F600}" dt="2023-10-07T14:31:10.469" v="358" actId="478"/>
          <ac:spMkLst>
            <pc:docMk/>
            <pc:sldMk cId="3578720598" sldId="264"/>
            <ac:spMk id="5" creationId="{777DDB68-90CA-527F-212B-EB23182703FE}"/>
          </ac:spMkLst>
        </pc:spChg>
        <pc:spChg chg="del mod">
          <ac:chgData name="Anu rega" userId="09c70b6efdebfc30" providerId="LiveId" clId="{1707BE86-42CB-4F97-BBC2-8ECD2213F600}" dt="2023-10-07T14:31:10.469" v="358" actId="478"/>
          <ac:spMkLst>
            <pc:docMk/>
            <pc:sldMk cId="3578720598" sldId="264"/>
            <ac:spMk id="6" creationId="{0FBB23A2-3D8E-1526-38ED-2424180E422A}"/>
          </ac:spMkLst>
        </pc:spChg>
        <pc:spChg chg="del">
          <ac:chgData name="Anu rega" userId="09c70b6efdebfc30" providerId="LiveId" clId="{1707BE86-42CB-4F97-BBC2-8ECD2213F600}" dt="2023-10-07T14:31:10.469" v="358" actId="478"/>
          <ac:spMkLst>
            <pc:docMk/>
            <pc:sldMk cId="3578720598" sldId="264"/>
            <ac:spMk id="7" creationId="{481C9109-D322-D6BE-C731-F7ABB1E7B4FB}"/>
          </ac:spMkLst>
        </pc:spChg>
        <pc:spChg chg="del">
          <ac:chgData name="Anu rega" userId="09c70b6efdebfc30" providerId="LiveId" clId="{1707BE86-42CB-4F97-BBC2-8ECD2213F600}" dt="2023-10-07T14:31:10.469" v="358" actId="478"/>
          <ac:spMkLst>
            <pc:docMk/>
            <pc:sldMk cId="3578720598" sldId="264"/>
            <ac:spMk id="8" creationId="{5C9E7B0D-87D9-FBCC-12EC-26AF7BFE617D}"/>
          </ac:spMkLst>
        </pc:spChg>
        <pc:spChg chg="del">
          <ac:chgData name="Anu rega" userId="09c70b6efdebfc30" providerId="LiveId" clId="{1707BE86-42CB-4F97-BBC2-8ECD2213F600}" dt="2023-10-07T14:31:10.469" v="358" actId="478"/>
          <ac:spMkLst>
            <pc:docMk/>
            <pc:sldMk cId="3578720598" sldId="264"/>
            <ac:spMk id="9" creationId="{243759DB-4EFF-DBF7-B6DE-249372F68B0D}"/>
          </ac:spMkLst>
        </pc:spChg>
        <pc:spChg chg="del">
          <ac:chgData name="Anu rega" userId="09c70b6efdebfc30" providerId="LiveId" clId="{1707BE86-42CB-4F97-BBC2-8ECD2213F600}" dt="2023-10-07T14:31:10.469" v="358" actId="478"/>
          <ac:spMkLst>
            <pc:docMk/>
            <pc:sldMk cId="3578720598" sldId="264"/>
            <ac:spMk id="10" creationId="{2BDD946B-A604-74B3-9899-C51E95E24E46}"/>
          </ac:spMkLst>
        </pc:spChg>
        <pc:spChg chg="del">
          <ac:chgData name="Anu rega" userId="09c70b6efdebfc30" providerId="LiveId" clId="{1707BE86-42CB-4F97-BBC2-8ECD2213F600}" dt="2023-10-07T14:31:10.469" v="358" actId="478"/>
          <ac:spMkLst>
            <pc:docMk/>
            <pc:sldMk cId="3578720598" sldId="264"/>
            <ac:spMk id="11" creationId="{E604D594-E984-20AD-4BBE-3101138109CC}"/>
          </ac:spMkLst>
        </pc:spChg>
        <pc:spChg chg="del">
          <ac:chgData name="Anu rega" userId="09c70b6efdebfc30" providerId="LiveId" clId="{1707BE86-42CB-4F97-BBC2-8ECD2213F600}" dt="2023-10-07T14:31:10.469" v="358" actId="478"/>
          <ac:spMkLst>
            <pc:docMk/>
            <pc:sldMk cId="3578720598" sldId="264"/>
            <ac:spMk id="12" creationId="{003EEB68-66A6-784E-AD53-99F48B549294}"/>
          </ac:spMkLst>
        </pc:spChg>
        <pc:spChg chg="del">
          <ac:chgData name="Anu rega" userId="09c70b6efdebfc30" providerId="LiveId" clId="{1707BE86-42CB-4F97-BBC2-8ECD2213F600}" dt="2023-10-07T14:31:10.469" v="358" actId="478"/>
          <ac:spMkLst>
            <pc:docMk/>
            <pc:sldMk cId="3578720598" sldId="264"/>
            <ac:spMk id="13" creationId="{ACFA761C-F834-EFAC-B2AE-BBEFCA09D919}"/>
          </ac:spMkLst>
        </pc:spChg>
        <pc:spChg chg="add del mod">
          <ac:chgData name="Anu rega" userId="09c70b6efdebfc30" providerId="LiveId" clId="{1707BE86-42CB-4F97-BBC2-8ECD2213F600}" dt="2023-10-07T14:32:52.409" v="377" actId="242"/>
          <ac:spMkLst>
            <pc:docMk/>
            <pc:sldMk cId="3578720598" sldId="264"/>
            <ac:spMk id="15" creationId="{805A4C58-A728-0825-20D2-D471849A1CA4}"/>
          </ac:spMkLst>
        </pc:spChg>
        <pc:graphicFrameChg chg="add del mod">
          <ac:chgData name="Anu rega" userId="09c70b6efdebfc30" providerId="LiveId" clId="{1707BE86-42CB-4F97-BBC2-8ECD2213F600}" dt="2023-10-07T14:32:52.225" v="376" actId="12084"/>
          <ac:graphicFrameMkLst>
            <pc:docMk/>
            <pc:sldMk cId="3578720598" sldId="264"/>
            <ac:graphicFrameMk id="16" creationId="{B3201F30-B7DA-DA63-1CCA-541A80D3B473}"/>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1133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2100209"/>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1151131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0928053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p:cSld name="Title">
    <p:bg>
      <p:bgPr>
        <a:solidFill>
          <a:schemeClr val="lt1"/>
        </a:solidFill>
        <a:effectLst/>
      </p:bgPr>
    </p:bg>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367054" y="2116182"/>
            <a:ext cx="5491571" cy="1514019"/>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6000"/>
              <a:buFont typeface="Franklin Gothic"/>
              <a:buNone/>
              <a:defRPr sz="60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7"/>
          <p:cNvSpPr txBox="1">
            <a:spLocks noGrp="1"/>
          </p:cNvSpPr>
          <p:nvPr>
            <p:ph type="body" idx="1"/>
          </p:nvPr>
        </p:nvSpPr>
        <p:spPr>
          <a:xfrm>
            <a:off x="6367055" y="4549553"/>
            <a:ext cx="5491570" cy="9533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extLst>
      <p:ext uri="{BB962C8B-B14F-4D97-AF65-F5344CB8AC3E}">
        <p14:creationId xmlns:p14="http://schemas.microsoft.com/office/powerpoint/2010/main" val="24628445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23"/>
        <p:cNvGrpSpPr/>
        <p:nvPr/>
      </p:nvGrpSpPr>
      <p:grpSpPr>
        <a:xfrm>
          <a:off x="0" y="0"/>
          <a:ext cx="0" cy="0"/>
          <a:chOff x="0" y="0"/>
          <a:chExt cx="0" cy="0"/>
        </a:xfrm>
      </p:grpSpPr>
      <p:sp>
        <p:nvSpPr>
          <p:cNvPr id="28" name="Google Shape;28;p8"/>
          <p:cNvSpPr>
            <a:spLocks noGrp="1"/>
          </p:cNvSpPr>
          <p:nvPr>
            <p:ph type="pic" idx="2"/>
          </p:nvPr>
        </p:nvSpPr>
        <p:spPr>
          <a:xfrm>
            <a:off x="6096000" y="-22543"/>
            <a:ext cx="6096000" cy="6903086"/>
          </a:xfrm>
          <a:prstGeom prst="rect">
            <a:avLst/>
          </a:prstGeom>
          <a:noFill/>
          <a:ln>
            <a:noFill/>
          </a:ln>
        </p:spPr>
      </p:sp>
      <p:sp>
        <p:nvSpPr>
          <p:cNvPr id="29" name="Google Shape;29;p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8"/>
          <p:cNvSpPr txBox="1">
            <a:spLocks noGrp="1"/>
          </p:cNvSpPr>
          <p:nvPr>
            <p:ph type="body" idx="1"/>
          </p:nvPr>
        </p:nvSpPr>
        <p:spPr>
          <a:xfrm>
            <a:off x="952499" y="2289363"/>
            <a:ext cx="4572001" cy="27952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2" name="Google Shape;32;p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extLst>
      <p:ext uri="{BB962C8B-B14F-4D97-AF65-F5344CB8AC3E}">
        <p14:creationId xmlns:p14="http://schemas.microsoft.com/office/powerpoint/2010/main" val="3577696049"/>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ummary ">
  <p:cSld name="Summary ">
    <p:bg>
      <p:bgPr>
        <a:solidFill>
          <a:schemeClr val="lt1"/>
        </a:solidFill>
        <a:effectLst/>
      </p:bgPr>
    </p:bg>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9"/>
          <p:cNvSpPr txBox="1">
            <a:spLocks noGrp="1"/>
          </p:cNvSpPr>
          <p:nvPr>
            <p:ph type="body" idx="1"/>
          </p:nvPr>
        </p:nvSpPr>
        <p:spPr>
          <a:xfrm>
            <a:off x="952500"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9"/>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9"/>
          <p:cNvSpPr txBox="1">
            <a:spLocks noGrp="1"/>
          </p:cNvSpPr>
          <p:nvPr>
            <p:ph type="body" idx="3"/>
          </p:nvPr>
        </p:nvSpPr>
        <p:spPr>
          <a:xfrm>
            <a:off x="953655" y="3841846"/>
            <a:ext cx="4838700" cy="63675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9"/>
          <p:cNvSpPr txBox="1">
            <a:spLocks noGrp="1"/>
          </p:cNvSpPr>
          <p:nvPr>
            <p:ph type="body" idx="4"/>
          </p:nvPr>
        </p:nvSpPr>
        <p:spPr>
          <a:xfrm>
            <a:off x="953655"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9"/>
          <p:cNvSpPr txBox="1">
            <a:spLocks noGrp="1"/>
          </p:cNvSpPr>
          <p:nvPr>
            <p:ph type="body" idx="5"/>
          </p:nvPr>
        </p:nvSpPr>
        <p:spPr>
          <a:xfrm>
            <a:off x="952500" y="5017901"/>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7" name="Google Shape;47;p9"/>
          <p:cNvSpPr txBox="1">
            <a:spLocks noGrp="1"/>
          </p:cNvSpPr>
          <p:nvPr>
            <p:ph type="body" idx="6"/>
          </p:nvPr>
        </p:nvSpPr>
        <p:spPr>
          <a:xfrm>
            <a:off x="952500" y="4646997"/>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8" name="Google Shape;48;p9"/>
          <p:cNvSpPr txBox="1">
            <a:spLocks noGrp="1"/>
          </p:cNvSpPr>
          <p:nvPr>
            <p:ph type="body" idx="7"/>
          </p:nvPr>
        </p:nvSpPr>
        <p:spPr>
          <a:xfrm>
            <a:off x="6399647"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9" name="Google Shape;49;p9"/>
          <p:cNvSpPr txBox="1">
            <a:spLocks noGrp="1"/>
          </p:cNvSpPr>
          <p:nvPr>
            <p:ph type="body" idx="8"/>
          </p:nvPr>
        </p:nvSpPr>
        <p:spPr>
          <a:xfrm>
            <a:off x="6399647"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0" name="Google Shape;50;p9"/>
          <p:cNvSpPr txBox="1">
            <a:spLocks noGrp="1"/>
          </p:cNvSpPr>
          <p:nvPr>
            <p:ph type="body" idx="9"/>
          </p:nvPr>
        </p:nvSpPr>
        <p:spPr>
          <a:xfrm>
            <a:off x="6399647" y="3841846"/>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1" name="Google Shape;51;p9"/>
          <p:cNvSpPr txBox="1">
            <a:spLocks noGrp="1"/>
          </p:cNvSpPr>
          <p:nvPr>
            <p:ph type="body" idx="13"/>
          </p:nvPr>
        </p:nvSpPr>
        <p:spPr>
          <a:xfrm>
            <a:off x="6399647"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2" name="Google Shape;52;p9"/>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extLst>
      <p:ext uri="{BB962C8B-B14F-4D97-AF65-F5344CB8AC3E}">
        <p14:creationId xmlns:p14="http://schemas.microsoft.com/office/powerpoint/2010/main" val="3225489895"/>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78393234"/>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5815003"/>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16084202"/>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37673825"/>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0081152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6539990"/>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02248931"/>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6434611"/>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pPr marL="0" lvl="0" indent="0" algn="l" rtl="0">
              <a:spcBef>
                <a:spcPts val="0"/>
              </a:spcBef>
              <a:spcAft>
                <a:spcPts val="0"/>
              </a:spcAft>
              <a:buNone/>
            </a:pPr>
            <a:fld id="{00000000-1234-1234-1234-123412341234}"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526534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
          <p:cNvSpPr txBox="1">
            <a:spLocks noGrp="1"/>
          </p:cNvSpPr>
          <p:nvPr>
            <p:ph type="ctrTitle"/>
          </p:nvPr>
        </p:nvSpPr>
        <p:spPr>
          <a:xfrm>
            <a:off x="1179872" y="599768"/>
            <a:ext cx="9460426" cy="857408"/>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3600"/>
              <a:buFont typeface="Franklin Gothic"/>
              <a:buNone/>
            </a:pPr>
            <a:r>
              <a:rPr lang="en-IN" dirty="0"/>
              <a:t>IC HACK 2.0 </a:t>
            </a:r>
            <a:endParaRPr dirty="0"/>
          </a:p>
        </p:txBody>
      </p:sp>
      <p:sp>
        <p:nvSpPr>
          <p:cNvPr id="211" name="Google Shape;211;p1"/>
          <p:cNvSpPr txBox="1">
            <a:spLocks noGrp="1"/>
          </p:cNvSpPr>
          <p:nvPr>
            <p:ph type="body" idx="1"/>
          </p:nvPr>
        </p:nvSpPr>
        <p:spPr>
          <a:xfrm>
            <a:off x="1073512" y="1966451"/>
            <a:ext cx="9704438" cy="463522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1800"/>
              <a:buNone/>
            </a:pPr>
            <a:r>
              <a:rPr lang="en-US" sz="2400" b="1" dirty="0">
                <a:solidFill>
                  <a:schemeClr val="accent2"/>
                </a:solidFill>
                <a:latin typeface="Franklin Gothic"/>
                <a:ea typeface="Franklin Gothic"/>
                <a:cs typeface="Franklin Gothic"/>
                <a:sym typeface="Franklin Gothic"/>
              </a:rPr>
              <a:t>TITLE:</a:t>
            </a:r>
            <a:r>
              <a:rPr lang="en-US" sz="2400" dirty="0">
                <a:latin typeface="Franklin Gothic"/>
                <a:ea typeface="Franklin Gothic"/>
                <a:cs typeface="Franklin Gothic"/>
                <a:sym typeface="Franklin Gothic"/>
              </a:rPr>
              <a:t>    </a:t>
            </a:r>
            <a:r>
              <a:rPr lang="en-US" sz="2000" b="1" dirty="0">
                <a:solidFill>
                  <a:schemeClr val="bg2">
                    <a:lumMod val="25000"/>
                  </a:schemeClr>
                </a:solidFill>
                <a:sym typeface="Franklin Gothic"/>
              </a:rPr>
              <a:t>AN</a:t>
            </a:r>
            <a:r>
              <a:rPr lang="en-US" sz="2400" b="1" dirty="0">
                <a:solidFill>
                  <a:schemeClr val="bg2">
                    <a:lumMod val="25000"/>
                  </a:schemeClr>
                </a:solidFill>
                <a:latin typeface="Franklin Gothic"/>
                <a:ea typeface="Franklin Gothic"/>
                <a:cs typeface="Franklin Gothic"/>
                <a:sym typeface="Franklin Gothic"/>
              </a:rPr>
              <a:t> </a:t>
            </a:r>
            <a:r>
              <a:rPr lang="en-IN" sz="2400" b="1" i="0" dirty="0">
                <a:solidFill>
                  <a:schemeClr val="bg2">
                    <a:lumMod val="25000"/>
                  </a:schemeClr>
                </a:solidFill>
                <a:effectLst/>
                <a:latin typeface="Söhne"/>
              </a:rPr>
              <a:t>INTELLIGEN</a:t>
            </a:r>
            <a:r>
              <a:rPr lang="en-IN" sz="2400" b="1" dirty="0">
                <a:solidFill>
                  <a:schemeClr val="bg2">
                    <a:lumMod val="25000"/>
                  </a:schemeClr>
                </a:solidFill>
                <a:latin typeface="Söhne"/>
              </a:rPr>
              <a:t>T VEHICLES </a:t>
            </a:r>
            <a:r>
              <a:rPr lang="en-IN" sz="2400" b="1" i="0" dirty="0">
                <a:solidFill>
                  <a:schemeClr val="bg2">
                    <a:lumMod val="25000"/>
                  </a:schemeClr>
                </a:solidFill>
                <a:effectLst/>
                <a:latin typeface="Söhne"/>
              </a:rPr>
              <a:t> NETWORKING </a:t>
            </a:r>
            <a:r>
              <a:rPr lang="en-IN" sz="2400" b="1" dirty="0">
                <a:solidFill>
                  <a:schemeClr val="bg2">
                    <a:lumMod val="25000"/>
                  </a:schemeClr>
                </a:solidFill>
                <a:latin typeface="Söhne"/>
              </a:rPr>
              <a:t>SYSTEM.</a:t>
            </a:r>
            <a:r>
              <a:rPr lang="en-US" sz="2400" b="1" dirty="0">
                <a:solidFill>
                  <a:schemeClr val="bg2">
                    <a:lumMod val="25000"/>
                  </a:schemeClr>
                </a:solidFill>
                <a:latin typeface="Franklin Gothic"/>
                <a:ea typeface="Franklin Gothic"/>
                <a:cs typeface="Franklin Gothic"/>
                <a:sym typeface="Franklin Gothic"/>
              </a:rPr>
              <a:t> </a:t>
            </a:r>
          </a:p>
          <a:p>
            <a:pPr marL="0" lvl="0" indent="0" algn="l" rtl="0">
              <a:lnSpc>
                <a:spcPct val="90000"/>
              </a:lnSpc>
              <a:spcBef>
                <a:spcPts val="0"/>
              </a:spcBef>
              <a:spcAft>
                <a:spcPts val="0"/>
              </a:spcAft>
              <a:buClr>
                <a:schemeClr val="lt2"/>
              </a:buClr>
              <a:buSzPts val="1800"/>
              <a:buNone/>
            </a:pPr>
            <a:endParaRPr lang="en-US" sz="2400" b="1" dirty="0">
              <a:solidFill>
                <a:schemeClr val="bg2">
                  <a:lumMod val="25000"/>
                </a:schemeClr>
              </a:solidFill>
              <a:latin typeface="Franklin Gothic"/>
              <a:ea typeface="Franklin Gothic"/>
              <a:cs typeface="Franklin Gothic"/>
              <a:sym typeface="Franklin Gothic"/>
            </a:endParaRPr>
          </a:p>
          <a:p>
            <a:pPr marL="0" lvl="0" indent="0" algn="l" rtl="0">
              <a:lnSpc>
                <a:spcPct val="90000"/>
              </a:lnSpc>
              <a:spcBef>
                <a:spcPts val="1000"/>
              </a:spcBef>
              <a:spcAft>
                <a:spcPts val="0"/>
              </a:spcAft>
              <a:buClr>
                <a:schemeClr val="lt2"/>
              </a:buClr>
              <a:buSzPts val="1800"/>
              <a:buNone/>
            </a:pPr>
            <a:r>
              <a:rPr lang="en-US" sz="2400" b="1" dirty="0">
                <a:solidFill>
                  <a:schemeClr val="accent2"/>
                </a:solidFill>
                <a:latin typeface="Franklin Gothic"/>
                <a:ea typeface="Franklin Gothic"/>
                <a:cs typeface="Franklin Gothic"/>
                <a:sym typeface="Franklin Gothic"/>
              </a:rPr>
              <a:t>TEAM NAME: </a:t>
            </a:r>
            <a:r>
              <a:rPr lang="en-US" sz="2400" dirty="0">
                <a:solidFill>
                  <a:schemeClr val="accent2"/>
                </a:solidFill>
                <a:latin typeface="Franklin Gothic"/>
                <a:ea typeface="Franklin Gothic"/>
                <a:cs typeface="Franklin Gothic"/>
                <a:sym typeface="Franklin Gothic"/>
              </a:rPr>
              <a:t> </a:t>
            </a:r>
            <a:r>
              <a:rPr lang="en-US" sz="2400" b="1" dirty="0">
                <a:solidFill>
                  <a:schemeClr val="bg2">
                    <a:lumMod val="25000"/>
                  </a:schemeClr>
                </a:solidFill>
                <a:latin typeface="Franklin Gothic"/>
                <a:ea typeface="Franklin Gothic"/>
                <a:cs typeface="Franklin Gothic"/>
                <a:sym typeface="Franklin Gothic"/>
              </a:rPr>
              <a:t>VISUAL SPECTACLE</a:t>
            </a:r>
            <a:endParaRPr sz="2400" b="1" dirty="0">
              <a:solidFill>
                <a:schemeClr val="bg2">
                  <a:lumMod val="25000"/>
                </a:schemeClr>
              </a:solidFill>
            </a:endParaRPr>
          </a:p>
          <a:p>
            <a:pPr marL="0" lvl="0" indent="0" algn="l" rtl="0">
              <a:lnSpc>
                <a:spcPct val="90000"/>
              </a:lnSpc>
              <a:spcBef>
                <a:spcPts val="1000"/>
              </a:spcBef>
              <a:spcAft>
                <a:spcPts val="0"/>
              </a:spcAft>
              <a:buClr>
                <a:schemeClr val="lt2"/>
              </a:buClr>
              <a:buSzPts val="1800"/>
              <a:buNone/>
            </a:pPr>
            <a:br>
              <a:rPr lang="en-US" sz="2400" dirty="0">
                <a:latin typeface="Franklin Gothic"/>
                <a:ea typeface="Franklin Gothic"/>
                <a:cs typeface="Franklin Gothic"/>
                <a:sym typeface="Franklin Gothic"/>
              </a:rPr>
            </a:br>
            <a:r>
              <a:rPr lang="en-US" sz="2400" b="1" dirty="0">
                <a:solidFill>
                  <a:schemeClr val="accent2"/>
                </a:solidFill>
                <a:latin typeface="Franklin Gothic"/>
                <a:ea typeface="Franklin Gothic"/>
                <a:cs typeface="Franklin Gothic"/>
                <a:sym typeface="Franklin Gothic"/>
              </a:rPr>
              <a:t>TEAM LEADER NAME : </a:t>
            </a:r>
            <a:r>
              <a:rPr lang="en-US" sz="2400" b="1" dirty="0">
                <a:solidFill>
                  <a:schemeClr val="bg2">
                    <a:lumMod val="25000"/>
                  </a:schemeClr>
                </a:solidFill>
                <a:latin typeface="Franklin Gothic"/>
                <a:ea typeface="Franklin Gothic"/>
                <a:cs typeface="Franklin Gothic"/>
                <a:sym typeface="Franklin Gothic"/>
              </a:rPr>
              <a:t>T R ANUREGA</a:t>
            </a:r>
          </a:p>
          <a:p>
            <a:pPr marL="0" lvl="0" indent="0" algn="l" rtl="0">
              <a:lnSpc>
                <a:spcPct val="90000"/>
              </a:lnSpc>
              <a:spcBef>
                <a:spcPts val="1000"/>
              </a:spcBef>
              <a:spcAft>
                <a:spcPts val="0"/>
              </a:spcAft>
              <a:buClr>
                <a:schemeClr val="lt2"/>
              </a:buClr>
              <a:buSzPts val="1800"/>
              <a:buNone/>
            </a:pPr>
            <a:br>
              <a:rPr lang="en-US" sz="2400" dirty="0">
                <a:latin typeface="Franklin Gothic"/>
                <a:ea typeface="Franklin Gothic"/>
                <a:cs typeface="Franklin Gothic"/>
                <a:sym typeface="Franklin Gothic"/>
              </a:rPr>
            </a:br>
            <a:r>
              <a:rPr lang="en-US" sz="2400" b="1" dirty="0">
                <a:solidFill>
                  <a:schemeClr val="accent2"/>
                </a:solidFill>
                <a:latin typeface="Franklin Gothic"/>
                <a:ea typeface="Franklin Gothic"/>
                <a:cs typeface="Franklin Gothic"/>
                <a:sym typeface="Franklin Gothic"/>
              </a:rPr>
              <a:t>INSTITUTE NAME</a:t>
            </a:r>
            <a:r>
              <a:rPr lang="en-US" sz="2400" b="1" dirty="0">
                <a:solidFill>
                  <a:schemeClr val="bg2">
                    <a:lumMod val="25000"/>
                  </a:schemeClr>
                </a:solidFill>
                <a:latin typeface="Franklin Gothic"/>
                <a:ea typeface="Franklin Gothic"/>
                <a:cs typeface="Franklin Gothic"/>
                <a:sym typeface="Franklin Gothic"/>
              </a:rPr>
              <a:t>: Sri Sai Ram Engineering College</a:t>
            </a:r>
            <a:endParaRPr sz="2400" b="1" dirty="0">
              <a:solidFill>
                <a:schemeClr val="bg2">
                  <a:lumMod val="25000"/>
                </a:schemeClr>
              </a:solidFill>
            </a:endParaRPr>
          </a:p>
          <a:p>
            <a:pPr marL="0" lvl="0" indent="0" algn="l" rtl="0">
              <a:lnSpc>
                <a:spcPct val="90000"/>
              </a:lnSpc>
              <a:spcBef>
                <a:spcPts val="1000"/>
              </a:spcBef>
              <a:spcAft>
                <a:spcPts val="0"/>
              </a:spcAft>
              <a:buClr>
                <a:schemeClr val="lt2"/>
              </a:buClr>
              <a:buSzPts val="1800"/>
              <a:buNone/>
            </a:pPr>
            <a:endParaRPr lang="en-US" sz="2400" dirty="0">
              <a:latin typeface="Franklin Gothic"/>
              <a:sym typeface="Franklin Gothic"/>
            </a:endParaRPr>
          </a:p>
          <a:p>
            <a:pPr marL="0" lvl="0" indent="0" algn="l" rtl="0">
              <a:lnSpc>
                <a:spcPct val="90000"/>
              </a:lnSpc>
              <a:spcBef>
                <a:spcPts val="1000"/>
              </a:spcBef>
              <a:spcAft>
                <a:spcPts val="0"/>
              </a:spcAft>
              <a:buClr>
                <a:schemeClr val="lt2"/>
              </a:buClr>
              <a:buSzPts val="1800"/>
              <a:buNone/>
            </a:pPr>
            <a:r>
              <a:rPr lang="en-IN" sz="2400" b="1" i="0" dirty="0">
                <a:solidFill>
                  <a:schemeClr val="accent2"/>
                </a:solidFill>
                <a:effectLst/>
                <a:latin typeface="montserratregular"/>
              </a:rPr>
              <a:t>TOPIC : </a:t>
            </a:r>
            <a:r>
              <a:rPr lang="en-IN" sz="2400" b="1" i="0" dirty="0">
                <a:solidFill>
                  <a:schemeClr val="bg2">
                    <a:lumMod val="25000"/>
                  </a:schemeClr>
                </a:solidFill>
                <a:effectLst/>
                <a:latin typeface="montserratregular"/>
              </a:rPr>
              <a:t>Transportation </a:t>
            </a:r>
            <a:endParaRPr sz="2400" dirty="0">
              <a:solidFill>
                <a:schemeClr val="bg2">
                  <a:lumMod val="25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pic>
        <p:nvPicPr>
          <p:cNvPr id="1026" name="Picture 2" descr="Traffic Jams In Lutyens' Delhi: Office goers, Commuters Face Congestion  Problem Due To Republic Day Preparations">
            <a:extLst>
              <a:ext uri="{FF2B5EF4-FFF2-40B4-BE49-F238E27FC236}">
                <a16:creationId xmlns:a16="http://schemas.microsoft.com/office/drawing/2014/main" id="{720EA070-062A-ED02-89B2-D6DBADC43ABF}"/>
              </a:ext>
            </a:extLst>
          </p:cNvPr>
          <p:cNvPicPr>
            <a:picLocks noGrp="1" noChangeAspect="1" noChangeArrowheads="1"/>
          </p:cNvPicPr>
          <p:nvPr>
            <p:ph type="pic" idx="2"/>
          </p:nvPr>
        </p:nvPicPr>
        <p:blipFill>
          <a:blip r:embed="rId3">
            <a:extLst>
              <a:ext uri="{28A0092B-C50C-407E-A947-70E740481C1C}">
                <a14:useLocalDpi xmlns:a14="http://schemas.microsoft.com/office/drawing/2010/main" val="0"/>
              </a:ext>
            </a:extLst>
          </a:blip>
          <a:srcRect l="25161" r="25161"/>
          <a:stretch>
            <a:fillRect/>
          </a:stretch>
        </p:blipFill>
        <p:spPr bwMode="auto">
          <a:xfrm>
            <a:off x="7390136" y="176463"/>
            <a:ext cx="4560440" cy="2962903"/>
          </a:xfrm>
          <a:prstGeom prst="rect">
            <a:avLst/>
          </a:prstGeom>
          <a:noFill/>
          <a:extLst>
            <a:ext uri="{909E8E84-426E-40DD-AFC4-6F175D3DCCD1}">
              <a14:hiddenFill xmlns:a14="http://schemas.microsoft.com/office/drawing/2010/main">
                <a:solidFill>
                  <a:srgbClr val="FFFFFF"/>
                </a:solidFill>
              </a14:hiddenFill>
            </a:ext>
          </a:extLst>
        </p:spPr>
      </p:pic>
      <p:sp>
        <p:nvSpPr>
          <p:cNvPr id="218" name="Google Shape;218;p2"/>
          <p:cNvSpPr txBox="1">
            <a:spLocks noGrp="1"/>
          </p:cNvSpPr>
          <p:nvPr>
            <p:ph type="body" idx="1"/>
          </p:nvPr>
        </p:nvSpPr>
        <p:spPr>
          <a:xfrm>
            <a:off x="241424" y="729282"/>
            <a:ext cx="6971560" cy="4929135"/>
          </a:xfrm>
          <a:prstGeom prst="rect">
            <a:avLst/>
          </a:prstGeom>
          <a:solidFill>
            <a:schemeClr val="bg2">
              <a:lumMod val="90000"/>
            </a:schemeClr>
          </a:solid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lvl="0" indent="0" algn="l" rtl="0">
              <a:lnSpc>
                <a:spcPct val="100000"/>
              </a:lnSpc>
              <a:spcBef>
                <a:spcPts val="0"/>
              </a:spcBef>
              <a:spcAft>
                <a:spcPts val="0"/>
              </a:spcAft>
              <a:buClr>
                <a:schemeClr val="lt2"/>
              </a:buClr>
              <a:buSzPts val="1800"/>
              <a:buNone/>
            </a:pPr>
            <a:r>
              <a:rPr lang="en-US" sz="1800" b="1" dirty="0">
                <a:solidFill>
                  <a:schemeClr val="tx1"/>
                </a:solidFill>
                <a:latin typeface="Franklin Gothic"/>
                <a:ea typeface="Franklin Gothic"/>
                <a:cs typeface="Franklin Gothic"/>
                <a:sym typeface="Franklin Gothic"/>
              </a:rPr>
              <a:t>idea/Solution/Prototype:</a:t>
            </a:r>
            <a:endParaRPr lang="en-US" b="1" dirty="0">
              <a:solidFill>
                <a:srgbClr val="92D050"/>
              </a:solidFill>
            </a:endParaRPr>
          </a:p>
          <a:p>
            <a:pPr marL="285750" indent="-285750">
              <a:buFont typeface="Noto Sans Symbols"/>
              <a:buChar char="⮚"/>
            </a:pPr>
            <a:r>
              <a:rPr lang="en-US" dirty="0"/>
              <a:t>When ambulances transport patients to hospitals, the route or path they traverse is usually congested, and it is cleared using sirens or manpower. The same goes with fire engine systems. Both of these emergency vehicles frequently fail to arrive at their destinations on time.</a:t>
            </a:r>
          </a:p>
          <a:p>
            <a:pPr marL="285750" indent="-285750">
              <a:buFont typeface="Noto Sans Symbols"/>
              <a:buChar char="⮚"/>
            </a:pPr>
            <a:r>
              <a:rPr lang="en-US" dirty="0"/>
              <a:t>Our proposed solution stands out by using “</a:t>
            </a:r>
            <a:r>
              <a:rPr lang="en-US" b="1" dirty="0"/>
              <a:t>GEOFENCING” technology </a:t>
            </a:r>
            <a:r>
              <a:rPr lang="en-US" dirty="0"/>
              <a:t>in order to enhance the efficiency and effectiveness of emergency response systems. Within a city or region, geofencing may be utilized to designate distinct geographic boundaries or zones.</a:t>
            </a:r>
          </a:p>
          <a:p>
            <a:pPr marL="285750" indent="-285750">
              <a:buFont typeface="Noto Sans Symbols"/>
              <a:buChar char="⮚"/>
            </a:pPr>
            <a:r>
              <a:rPr lang="en-US" b="1" dirty="0">
                <a:solidFill>
                  <a:schemeClr val="tx1"/>
                </a:solidFill>
                <a:latin typeface="Libre Franklin" pitchFamily="2" charset="0"/>
                <a:sym typeface="Franklin Gothic"/>
              </a:rPr>
              <a:t>GEO FENCING technology </a:t>
            </a:r>
            <a:r>
              <a:rPr lang="en-US" dirty="0">
                <a:solidFill>
                  <a:schemeClr val="tx1"/>
                </a:solidFill>
                <a:latin typeface="Libre Franklin" pitchFamily="2" charset="0"/>
                <a:sym typeface="Franklin Gothic"/>
              </a:rPr>
              <a:t>is a </a:t>
            </a:r>
            <a:r>
              <a:rPr lang="en-US" b="1" dirty="0">
                <a:solidFill>
                  <a:schemeClr val="tx1"/>
                </a:solidFill>
                <a:latin typeface="Libre Franklin" pitchFamily="2" charset="0"/>
                <a:sym typeface="Franklin Gothic"/>
              </a:rPr>
              <a:t>location -based networking . </a:t>
            </a:r>
            <a:r>
              <a:rPr lang="en-US" dirty="0">
                <a:solidFill>
                  <a:schemeClr val="tx1"/>
                </a:solidFill>
                <a:latin typeface="Libre Franklin" pitchFamily="2" charset="0"/>
                <a:sym typeface="Franklin Gothic"/>
              </a:rPr>
              <a:t>When a device enters or exits a designated geographic area, it triggers actions or notifications based on the configured rules.</a:t>
            </a:r>
          </a:p>
          <a:p>
            <a:pPr marL="285750" indent="-285750">
              <a:buFont typeface="Noto Sans Symbols"/>
              <a:buChar char="⮚"/>
            </a:pPr>
            <a:r>
              <a:rPr lang="en-US" dirty="0">
                <a:solidFill>
                  <a:schemeClr val="tx1"/>
                </a:solidFill>
                <a:latin typeface="Libre Franklin" pitchFamily="2" charset="0"/>
                <a:sym typeface="Franklin Gothic"/>
              </a:rPr>
              <a:t> so our system has a unique approach  , the motorist will send a signal to the route he or she is on, which will then send an alert signal within 2 to 3 km of that path. This is done ahead of time to inform that an emergency situation is on its way. </a:t>
            </a:r>
          </a:p>
          <a:p>
            <a:pPr marL="285750" indent="-285750">
              <a:buFont typeface="Noto Sans Symbols"/>
              <a:buChar char="⮚"/>
            </a:pPr>
            <a:endParaRPr lang="en-US" dirty="0">
              <a:solidFill>
                <a:schemeClr val="tx1"/>
              </a:solidFill>
              <a:latin typeface="Libre Franklin" pitchFamily="2" charset="0"/>
              <a:sym typeface="Franklin Gothic"/>
            </a:endParaRPr>
          </a:p>
          <a:p>
            <a:pPr marL="285750" lvl="0" indent="-285750" algn="l" rtl="0">
              <a:lnSpc>
                <a:spcPct val="100000"/>
              </a:lnSpc>
              <a:spcBef>
                <a:spcPts val="0"/>
              </a:spcBef>
              <a:spcAft>
                <a:spcPts val="0"/>
              </a:spcAft>
              <a:buClr>
                <a:schemeClr val="lt2"/>
              </a:buClr>
              <a:buSzPts val="1800"/>
              <a:buFont typeface="Wingdings" panose="05000000000000000000" pitchFamily="2" charset="2"/>
              <a:buChar char="Ø"/>
            </a:pPr>
            <a:endParaRPr lang="en-US" dirty="0">
              <a:solidFill>
                <a:schemeClr val="tx1"/>
              </a:solidFill>
              <a:latin typeface="Libre Franklin" pitchFamily="2" charset="0"/>
              <a:sym typeface="Franklin Gothic"/>
            </a:endParaRPr>
          </a:p>
          <a:p>
            <a:pPr marL="285750" indent="-285750">
              <a:buFont typeface="Noto Sans Symbols"/>
              <a:buChar char="⮚"/>
            </a:pPr>
            <a:endParaRPr lang="en-US" dirty="0">
              <a:solidFill>
                <a:schemeClr val="tx1"/>
              </a:solidFill>
              <a:latin typeface="Libre Franklin" pitchFamily="2" charset="0"/>
              <a:sym typeface="Franklin Gothic"/>
            </a:endParaRPr>
          </a:p>
          <a:p>
            <a:pPr marL="285750" indent="-285750">
              <a:buFont typeface="Noto Sans Symbols"/>
              <a:buChar char="⮚"/>
            </a:pPr>
            <a:endParaRPr lang="en-US" dirty="0">
              <a:solidFill>
                <a:schemeClr val="tx1"/>
              </a:solidFill>
              <a:latin typeface="Libre Franklin" pitchFamily="2" charset="0"/>
              <a:sym typeface="Franklin Gothic"/>
            </a:endParaRPr>
          </a:p>
          <a:p>
            <a:pPr marL="285750" lvl="0" indent="-285750" rtl="0">
              <a:lnSpc>
                <a:spcPct val="100000"/>
              </a:lnSpc>
              <a:spcBef>
                <a:spcPts val="1000"/>
              </a:spcBef>
              <a:spcAft>
                <a:spcPts val="0"/>
              </a:spcAft>
              <a:buClr>
                <a:schemeClr val="dk1"/>
              </a:buClr>
              <a:buSzPts val="1600"/>
              <a:buFont typeface="Noto Sans Symbols"/>
              <a:buChar char="⮚"/>
            </a:pPr>
            <a:endParaRPr lang="en-US" dirty="0"/>
          </a:p>
          <a:p>
            <a:pPr marL="285750" lvl="0" indent="-285750" rtl="0">
              <a:lnSpc>
                <a:spcPct val="100000"/>
              </a:lnSpc>
              <a:spcBef>
                <a:spcPts val="1000"/>
              </a:spcBef>
              <a:spcAft>
                <a:spcPts val="0"/>
              </a:spcAft>
              <a:buClr>
                <a:schemeClr val="dk1"/>
              </a:buClr>
              <a:buSzPts val="1600"/>
              <a:buFont typeface="Noto Sans Symbols"/>
              <a:buChar char="⮚"/>
            </a:pPr>
            <a:endParaRPr lang="en-US" dirty="0"/>
          </a:p>
          <a:p>
            <a:pPr marL="285750" lvl="0" indent="-285750" rtl="0">
              <a:lnSpc>
                <a:spcPct val="100000"/>
              </a:lnSpc>
              <a:spcBef>
                <a:spcPts val="1000"/>
              </a:spcBef>
              <a:spcAft>
                <a:spcPts val="0"/>
              </a:spcAft>
              <a:buClr>
                <a:schemeClr val="dk1"/>
              </a:buClr>
              <a:buSzPts val="1600"/>
              <a:buFont typeface="Noto Sans Symbols"/>
              <a:buChar char="⮚"/>
            </a:pPr>
            <a:endParaRPr lang="en-US" dirty="0"/>
          </a:p>
        </p:txBody>
      </p:sp>
      <p:sp>
        <p:nvSpPr>
          <p:cNvPr id="219" name="Google Shape;219;p2"/>
          <p:cNvSpPr txBox="1">
            <a:spLocks noGrp="1"/>
          </p:cNvSpPr>
          <p:nvPr>
            <p:ph type="sldNum" idx="12"/>
          </p:nvPr>
        </p:nvSpPr>
        <p:spPr>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smtClean="0"/>
              <a:t>2</a:t>
            </a:fld>
            <a:endParaRPr dirty="0"/>
          </a:p>
        </p:txBody>
      </p:sp>
      <p:sp>
        <p:nvSpPr>
          <p:cNvPr id="222" name="Google Shape;222;p2"/>
          <p:cNvSpPr txBox="1"/>
          <p:nvPr/>
        </p:nvSpPr>
        <p:spPr>
          <a:xfrm>
            <a:off x="7390136" y="3375699"/>
            <a:ext cx="4560441" cy="2282718"/>
          </a:xfrm>
          <a:prstGeom prst="rect">
            <a:avLst/>
          </a:prstGeom>
          <a:solidFill>
            <a:schemeClr val="bg2">
              <a:lumMod val="90000"/>
            </a:schemeClr>
          </a:solid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2"/>
              </a:buClr>
              <a:buSzPts val="1800"/>
              <a:buFont typeface="Arial"/>
              <a:buNone/>
            </a:pPr>
            <a:r>
              <a:rPr lang="en-US" sz="1800" b="0" i="0" dirty="0">
                <a:solidFill>
                  <a:schemeClr val="lt2"/>
                </a:solidFill>
                <a:latin typeface="Franklin Gothic"/>
                <a:ea typeface="Franklin Gothic"/>
                <a:cs typeface="Franklin Gothic"/>
                <a:sym typeface="Franklin Gothic"/>
              </a:rPr>
              <a:t> </a:t>
            </a:r>
            <a:r>
              <a:rPr lang="en-US" sz="1800" b="1" i="0" dirty="0">
                <a:latin typeface="Franklin Gothic"/>
                <a:ea typeface="Franklin Gothic"/>
                <a:cs typeface="Franklin Gothic"/>
                <a:sym typeface="Franklin Gothic"/>
              </a:rPr>
              <a:t>Technology stack here</a:t>
            </a:r>
            <a:r>
              <a:rPr lang="en-US" sz="1600" b="1" i="0" dirty="0">
                <a:latin typeface="Libre Franklin"/>
                <a:ea typeface="Libre Franklin"/>
                <a:cs typeface="Libre Franklin"/>
                <a:sym typeface="Libre Franklin"/>
              </a:rPr>
              <a:t>:</a:t>
            </a:r>
            <a:endParaRPr b="1" dirty="0"/>
          </a:p>
          <a:p>
            <a:pPr marL="285750" marR="0" lvl="0" indent="-285750" algn="l" rtl="0">
              <a:lnSpc>
                <a:spcPct val="100000"/>
              </a:lnSpc>
              <a:spcBef>
                <a:spcPts val="1000"/>
              </a:spcBef>
              <a:spcAft>
                <a:spcPts val="0"/>
              </a:spcAft>
              <a:buClr>
                <a:schemeClr val="dk1"/>
              </a:buClr>
              <a:buSzPts val="1600"/>
              <a:buFont typeface="Noto Sans Symbols"/>
              <a:buChar char="⮚"/>
            </a:pPr>
            <a:r>
              <a:rPr lang="en-US" sz="1600" b="1" i="0" dirty="0">
                <a:solidFill>
                  <a:schemeClr val="dk1"/>
                </a:solidFill>
                <a:latin typeface="Libre Franklin"/>
                <a:ea typeface="Libre Franklin"/>
                <a:cs typeface="Libre Franklin"/>
                <a:sym typeface="Libre Franklin"/>
              </a:rPr>
              <a:t>  </a:t>
            </a:r>
            <a:r>
              <a:rPr lang="en-US" b="1" dirty="0">
                <a:solidFill>
                  <a:schemeClr val="dk1"/>
                </a:solidFill>
                <a:latin typeface="Libre Franklin"/>
                <a:ea typeface="Libre Franklin"/>
                <a:cs typeface="Libre Franklin"/>
                <a:sym typeface="Libre Franklin"/>
              </a:rPr>
              <a:t>SOFTWARE REQUIREMENTS:</a:t>
            </a:r>
          </a:p>
          <a:p>
            <a:pPr marR="0" lvl="0" algn="l" rtl="0">
              <a:lnSpc>
                <a:spcPct val="100000"/>
              </a:lnSpc>
              <a:spcBef>
                <a:spcPts val="1000"/>
              </a:spcBef>
              <a:spcAft>
                <a:spcPts val="0"/>
              </a:spcAft>
              <a:buClr>
                <a:schemeClr val="dk1"/>
              </a:buClr>
              <a:buSzPts val="1600"/>
            </a:pPr>
            <a:r>
              <a:rPr lang="en-US" sz="1600" dirty="0">
                <a:solidFill>
                  <a:schemeClr val="dk1"/>
                </a:solidFill>
                <a:latin typeface="Libre Franklin"/>
                <a:sym typeface="Libre Franklin"/>
              </a:rPr>
              <a:t>       1.  GEO fencing – to give alert signal</a:t>
            </a:r>
          </a:p>
          <a:p>
            <a:pPr marR="0" lvl="0" algn="l" rtl="0">
              <a:lnSpc>
                <a:spcPct val="100000"/>
              </a:lnSpc>
              <a:spcBef>
                <a:spcPts val="1000"/>
              </a:spcBef>
              <a:spcAft>
                <a:spcPts val="0"/>
              </a:spcAft>
              <a:buClr>
                <a:schemeClr val="dk1"/>
              </a:buClr>
              <a:buSzPts val="1600"/>
            </a:pPr>
            <a:r>
              <a:rPr lang="en-US" sz="1600" dirty="0">
                <a:solidFill>
                  <a:schemeClr val="dk1"/>
                </a:solidFill>
                <a:latin typeface="Libre Franklin"/>
                <a:sym typeface="Libre Franklin"/>
              </a:rPr>
              <a:t>       2.  Path finding API or Direction API</a:t>
            </a:r>
          </a:p>
          <a:p>
            <a:pPr marR="0" lvl="0" algn="l" rtl="0">
              <a:lnSpc>
                <a:spcPct val="100000"/>
              </a:lnSpc>
              <a:spcBef>
                <a:spcPts val="1000"/>
              </a:spcBef>
              <a:spcAft>
                <a:spcPts val="0"/>
              </a:spcAft>
              <a:buClr>
                <a:schemeClr val="dk1"/>
              </a:buClr>
              <a:buSzPts val="1600"/>
            </a:pPr>
            <a:r>
              <a:rPr lang="en-US" sz="1600" dirty="0">
                <a:solidFill>
                  <a:schemeClr val="dk1"/>
                </a:solidFill>
                <a:latin typeface="Libre Franklin"/>
                <a:sym typeface="Libre Franklin"/>
              </a:rPr>
              <a:t>       3. An Application to inform to other vehicles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8" name="Google Shape;218;p2"/>
          <p:cNvSpPr txBox="1">
            <a:spLocks noGrp="1"/>
          </p:cNvSpPr>
          <p:nvPr>
            <p:ph type="body" idx="1"/>
          </p:nvPr>
        </p:nvSpPr>
        <p:spPr>
          <a:xfrm>
            <a:off x="471948" y="49161"/>
            <a:ext cx="10825317" cy="6056672"/>
          </a:xfrm>
          <a:prstGeom prst="rect">
            <a:avLst/>
          </a:prstGeom>
          <a:solidFill>
            <a:schemeClr val="bg2">
              <a:lumMod val="90000"/>
            </a:schemeClr>
          </a:solid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lvl="0" indent="0" algn="l" rtl="0">
              <a:lnSpc>
                <a:spcPct val="100000"/>
              </a:lnSpc>
              <a:spcBef>
                <a:spcPts val="0"/>
              </a:spcBef>
              <a:spcAft>
                <a:spcPts val="0"/>
              </a:spcAft>
              <a:buClr>
                <a:schemeClr val="lt2"/>
              </a:buClr>
              <a:buSzPts val="1800"/>
              <a:buNone/>
            </a:pPr>
            <a:r>
              <a:rPr lang="en-US" sz="1800" b="1" dirty="0">
                <a:solidFill>
                  <a:schemeClr val="tx1"/>
                </a:solidFill>
                <a:latin typeface="Franklin Gothic"/>
                <a:ea typeface="Franklin Gothic"/>
                <a:cs typeface="Franklin Gothic"/>
                <a:sym typeface="Franklin Gothic"/>
              </a:rPr>
              <a:t>Idea/Solution/Prototype :</a:t>
            </a:r>
          </a:p>
          <a:p>
            <a:pPr marL="0" lvl="0" indent="0" algn="l" rtl="0">
              <a:lnSpc>
                <a:spcPct val="100000"/>
              </a:lnSpc>
              <a:spcBef>
                <a:spcPts val="0"/>
              </a:spcBef>
              <a:spcAft>
                <a:spcPts val="0"/>
              </a:spcAft>
              <a:buClr>
                <a:schemeClr val="lt2"/>
              </a:buClr>
              <a:buSzPts val="1800"/>
              <a:buNone/>
            </a:pPr>
            <a:endParaRPr lang="en-US" sz="1800" dirty="0">
              <a:solidFill>
                <a:schemeClr val="lt2"/>
              </a:solidFill>
              <a:latin typeface="Franklin Gothic"/>
              <a:ea typeface="Franklin Gothic"/>
              <a:cs typeface="Franklin Gothic"/>
              <a:sym typeface="Franklin Gothic"/>
            </a:endParaRPr>
          </a:p>
          <a:p>
            <a:pPr marL="285750" lvl="0" indent="-285750" algn="l" rtl="0">
              <a:lnSpc>
                <a:spcPct val="100000"/>
              </a:lnSpc>
              <a:spcBef>
                <a:spcPts val="0"/>
              </a:spcBef>
              <a:spcAft>
                <a:spcPts val="0"/>
              </a:spcAft>
              <a:buClr>
                <a:schemeClr val="lt2"/>
              </a:buClr>
              <a:buSzPts val="1800"/>
              <a:buFont typeface="Wingdings" panose="05000000000000000000" pitchFamily="2" charset="2"/>
              <a:buChar char="Ø"/>
            </a:pPr>
            <a:r>
              <a:rPr lang="en-US" dirty="0">
                <a:solidFill>
                  <a:schemeClr val="tx1"/>
                </a:solidFill>
                <a:latin typeface="Libre Franklin" pitchFamily="2" charset="0"/>
                <a:sym typeface="Franklin Gothic"/>
              </a:rPr>
              <a:t>In our app, this method is activated with a single click. When the driver press the button , the alarm signal will rotate </a:t>
            </a:r>
            <a:r>
              <a:rPr lang="en-US" b="1" dirty="0">
                <a:solidFill>
                  <a:schemeClr val="tx1"/>
                </a:solidFill>
                <a:latin typeface="Libre Franklin" pitchFamily="2" charset="0"/>
                <a:sym typeface="Franklin Gothic"/>
              </a:rPr>
              <a:t>to 1 to 2 km  </a:t>
            </a:r>
            <a:r>
              <a:rPr lang="en-US" dirty="0">
                <a:solidFill>
                  <a:schemeClr val="tx1"/>
                </a:solidFill>
                <a:latin typeface="Libre Franklin" pitchFamily="2" charset="0"/>
                <a:sym typeface="Franklin Gothic"/>
              </a:rPr>
              <a:t>and reach other vehicles as a pop-up message, alerting the appropriate people. The message will be transmitted in </a:t>
            </a:r>
            <a:r>
              <a:rPr lang="en-US" b="1" dirty="0">
                <a:solidFill>
                  <a:schemeClr val="tx1"/>
                </a:solidFill>
                <a:latin typeface="Libre Franklin" pitchFamily="2" charset="0"/>
                <a:sym typeface="Franklin Gothic"/>
              </a:rPr>
              <a:t>G-map form</a:t>
            </a:r>
            <a:r>
              <a:rPr lang="en-US" dirty="0">
                <a:solidFill>
                  <a:schemeClr val="tx1"/>
                </a:solidFill>
                <a:latin typeface="Libre Franklin" pitchFamily="2" charset="0"/>
                <a:sym typeface="Franklin Gothic"/>
              </a:rPr>
              <a:t>, allowing users to readily ascertain the location  of emergency vehicles. </a:t>
            </a:r>
            <a:endParaRPr lang="en-US" sz="1800" dirty="0">
              <a:solidFill>
                <a:schemeClr val="tx1"/>
              </a:solidFill>
              <a:latin typeface="Franklin Gothic"/>
              <a:sym typeface="Franklin Gothic"/>
            </a:endParaRPr>
          </a:p>
          <a:p>
            <a:pPr marL="0" lvl="0" indent="0" algn="l" rtl="0">
              <a:lnSpc>
                <a:spcPct val="100000"/>
              </a:lnSpc>
              <a:spcBef>
                <a:spcPts val="0"/>
              </a:spcBef>
              <a:spcAft>
                <a:spcPts val="0"/>
              </a:spcAft>
              <a:buClr>
                <a:schemeClr val="lt2"/>
              </a:buClr>
              <a:buSzPts val="1800"/>
            </a:pPr>
            <a:endParaRPr lang="en-US" sz="1800" b="1" dirty="0">
              <a:solidFill>
                <a:schemeClr val="tx1"/>
              </a:solidFill>
              <a:latin typeface="Franklin Gothic"/>
              <a:sym typeface="Franklin Gothic"/>
            </a:endParaRPr>
          </a:p>
          <a:p>
            <a:pPr marL="285750" lvl="0" indent="-285750" algn="l" rtl="0">
              <a:lnSpc>
                <a:spcPct val="100000"/>
              </a:lnSpc>
              <a:spcBef>
                <a:spcPts val="0"/>
              </a:spcBef>
              <a:spcAft>
                <a:spcPts val="0"/>
              </a:spcAft>
              <a:buClr>
                <a:schemeClr val="lt2"/>
              </a:buClr>
              <a:buSzPts val="1800"/>
              <a:buFont typeface="Wingdings" panose="05000000000000000000" pitchFamily="2" charset="2"/>
              <a:buChar char="Ø"/>
            </a:pPr>
            <a:r>
              <a:rPr lang="en-US" dirty="0">
                <a:solidFill>
                  <a:schemeClr val="tx1"/>
                </a:solidFill>
                <a:latin typeface="Libre Franklin" pitchFamily="2" charset="0"/>
                <a:sym typeface="Franklin Gothic"/>
              </a:rPr>
              <a:t>We go in one lane, but this GEO FENCING technology informs all lanes within 2 to 3 km of that circle, which is difficult for other lane riders and increases congestion. To avoid this congestion, we use the path finder API or the direction API. This API will identify the specific lane that the emergency vehicles are using.</a:t>
            </a:r>
          </a:p>
          <a:p>
            <a:pPr marL="285750" lvl="0" indent="-285750" algn="l" rtl="0">
              <a:lnSpc>
                <a:spcPct val="100000"/>
              </a:lnSpc>
              <a:spcBef>
                <a:spcPts val="0"/>
              </a:spcBef>
              <a:spcAft>
                <a:spcPts val="0"/>
              </a:spcAft>
              <a:buClr>
                <a:schemeClr val="lt2"/>
              </a:buClr>
              <a:buSzPts val="1800"/>
              <a:buFont typeface="Wingdings" panose="05000000000000000000" pitchFamily="2" charset="2"/>
              <a:buChar char="Ø"/>
            </a:pPr>
            <a:endParaRPr lang="en-US" dirty="0">
              <a:solidFill>
                <a:schemeClr val="tx1"/>
              </a:solidFill>
              <a:latin typeface="Libre Franklin" pitchFamily="2" charset="0"/>
              <a:sym typeface="Franklin Gothic"/>
            </a:endParaRPr>
          </a:p>
          <a:p>
            <a:pPr marL="285750" lvl="0" indent="-285750" algn="l" rtl="0">
              <a:lnSpc>
                <a:spcPct val="100000"/>
              </a:lnSpc>
              <a:spcBef>
                <a:spcPts val="0"/>
              </a:spcBef>
              <a:spcAft>
                <a:spcPts val="0"/>
              </a:spcAft>
              <a:buClr>
                <a:schemeClr val="lt2"/>
              </a:buClr>
              <a:buSzPts val="1800"/>
              <a:buFont typeface="Wingdings" panose="05000000000000000000" pitchFamily="2" charset="2"/>
              <a:buChar char="Ø"/>
            </a:pPr>
            <a:r>
              <a:rPr lang="en-US" dirty="0">
                <a:solidFill>
                  <a:schemeClr val="tx1"/>
                </a:solidFill>
                <a:latin typeface="Libre Franklin" pitchFamily="2" charset="0"/>
                <a:sym typeface="Franklin Gothic"/>
              </a:rPr>
              <a:t>This strategy informs and intimate to that particular lane and provides a tranquil path for the ambulance. And thus we provide an easier and smarter way of transportation.</a:t>
            </a:r>
          </a:p>
          <a:p>
            <a:pPr marL="285750" lvl="0" indent="-285750" algn="l" rtl="0">
              <a:lnSpc>
                <a:spcPct val="100000"/>
              </a:lnSpc>
              <a:spcBef>
                <a:spcPts val="0"/>
              </a:spcBef>
              <a:spcAft>
                <a:spcPts val="0"/>
              </a:spcAft>
              <a:buClr>
                <a:schemeClr val="lt2"/>
              </a:buClr>
              <a:buSzPts val="1800"/>
              <a:buFont typeface="Wingdings" panose="05000000000000000000" pitchFamily="2" charset="2"/>
              <a:buChar char="Ø"/>
            </a:pPr>
            <a:endParaRPr lang="en-US" dirty="0">
              <a:solidFill>
                <a:schemeClr val="tx1"/>
              </a:solidFill>
              <a:latin typeface="Libre Franklin" pitchFamily="2" charset="0"/>
              <a:sym typeface="Franklin Gothic"/>
            </a:endParaRPr>
          </a:p>
          <a:p>
            <a:pPr marL="285750" lvl="0" indent="-285750" algn="l" rtl="0">
              <a:lnSpc>
                <a:spcPct val="100000"/>
              </a:lnSpc>
              <a:spcBef>
                <a:spcPts val="0"/>
              </a:spcBef>
              <a:spcAft>
                <a:spcPts val="0"/>
              </a:spcAft>
              <a:buClr>
                <a:schemeClr val="lt2"/>
              </a:buClr>
              <a:buSzPts val="1800"/>
              <a:buFont typeface="Wingdings" panose="05000000000000000000" pitchFamily="2" charset="2"/>
              <a:buChar char="Ø"/>
            </a:pPr>
            <a:r>
              <a:rPr lang="en-US" dirty="0">
                <a:solidFill>
                  <a:schemeClr val="tx1"/>
                </a:solidFill>
                <a:latin typeface="Libre Franklin" pitchFamily="2" charset="0"/>
                <a:sym typeface="Franklin Gothic"/>
              </a:rPr>
              <a:t>We are warning other modes of transportation by utilizing an application ,that will tell them that these emergency vehicles are  approaching in a certain lane. Furthermore, we are detecting their respective current location  data in real time basis. </a:t>
            </a:r>
          </a:p>
          <a:p>
            <a:pPr marL="285750" lvl="0" indent="-285750" algn="l" rtl="0">
              <a:lnSpc>
                <a:spcPct val="100000"/>
              </a:lnSpc>
              <a:spcBef>
                <a:spcPts val="0"/>
              </a:spcBef>
              <a:spcAft>
                <a:spcPts val="0"/>
              </a:spcAft>
              <a:buClr>
                <a:schemeClr val="lt2"/>
              </a:buClr>
              <a:buSzPts val="1800"/>
              <a:buFont typeface="Wingdings" panose="05000000000000000000" pitchFamily="2" charset="2"/>
              <a:buChar char="Ø"/>
            </a:pPr>
            <a:endParaRPr lang="en-US" dirty="0">
              <a:solidFill>
                <a:schemeClr val="tx1"/>
              </a:solidFill>
              <a:latin typeface="Libre Franklin" pitchFamily="2" charset="0"/>
              <a:sym typeface="Franklin Gothic"/>
            </a:endParaRPr>
          </a:p>
          <a:p>
            <a:pPr marL="285750" lvl="0" indent="-285750" algn="l" rtl="0">
              <a:lnSpc>
                <a:spcPct val="100000"/>
              </a:lnSpc>
              <a:spcBef>
                <a:spcPts val="0"/>
              </a:spcBef>
              <a:spcAft>
                <a:spcPts val="0"/>
              </a:spcAft>
              <a:buClr>
                <a:schemeClr val="lt2"/>
              </a:buClr>
              <a:buSzPts val="1800"/>
              <a:buFont typeface="Wingdings" panose="05000000000000000000" pitchFamily="2" charset="2"/>
              <a:buChar char="Ø"/>
            </a:pPr>
            <a:r>
              <a:rPr lang="en-US" dirty="0">
                <a:solidFill>
                  <a:schemeClr val="tx1"/>
                </a:solidFill>
                <a:latin typeface="Libre Franklin" pitchFamily="2" charset="0"/>
                <a:sym typeface="Franklin Gothic"/>
              </a:rPr>
              <a:t>We also include a function in our app that pins the location of </a:t>
            </a:r>
            <a:r>
              <a:rPr lang="en-US" b="1" dirty="0">
                <a:solidFill>
                  <a:schemeClr val="tx1"/>
                </a:solidFill>
                <a:latin typeface="Libre Franklin" pitchFamily="2" charset="0"/>
                <a:sym typeface="Franklin Gothic"/>
              </a:rPr>
              <a:t>gas stations and mechanical shops </a:t>
            </a:r>
            <a:r>
              <a:rPr lang="en-US" dirty="0">
                <a:solidFill>
                  <a:schemeClr val="tx1"/>
                </a:solidFill>
                <a:latin typeface="Libre Franklin" pitchFamily="2" charset="0"/>
                <a:sym typeface="Franklin Gothic"/>
              </a:rPr>
              <a:t>in that  area. Our app also displays the path to be followed by the vehicle to the nearest gas station or mechanical shops.</a:t>
            </a:r>
          </a:p>
          <a:p>
            <a:pPr marL="285750" lvl="0" indent="-285750" algn="l" rtl="0">
              <a:lnSpc>
                <a:spcPct val="100000"/>
              </a:lnSpc>
              <a:spcBef>
                <a:spcPts val="0"/>
              </a:spcBef>
              <a:spcAft>
                <a:spcPts val="0"/>
              </a:spcAft>
              <a:buClr>
                <a:schemeClr val="lt2"/>
              </a:buClr>
              <a:buSzPts val="1800"/>
              <a:buFont typeface="Wingdings" panose="05000000000000000000" pitchFamily="2" charset="2"/>
              <a:buChar char="Ø"/>
            </a:pPr>
            <a:endParaRPr lang="en-US" dirty="0">
              <a:solidFill>
                <a:schemeClr val="tx1"/>
              </a:solidFill>
              <a:latin typeface="Libre Franklin" pitchFamily="2" charset="0"/>
              <a:sym typeface="Franklin Gothic"/>
            </a:endParaRPr>
          </a:p>
          <a:p>
            <a:pPr marL="285750" lvl="0" indent="-285750" algn="l" rtl="0">
              <a:lnSpc>
                <a:spcPct val="100000"/>
              </a:lnSpc>
              <a:spcBef>
                <a:spcPts val="0"/>
              </a:spcBef>
              <a:spcAft>
                <a:spcPts val="0"/>
              </a:spcAft>
              <a:buClr>
                <a:schemeClr val="lt2"/>
              </a:buClr>
              <a:buSzPts val="1800"/>
              <a:buFont typeface="Wingdings" panose="05000000000000000000" pitchFamily="2" charset="2"/>
              <a:buChar char="Ø"/>
            </a:pPr>
            <a:r>
              <a:rPr lang="en-US" dirty="0">
                <a:solidFill>
                  <a:schemeClr val="tx1"/>
                </a:solidFill>
                <a:latin typeface="Libre Franklin" pitchFamily="2" charset="0"/>
                <a:sym typeface="Franklin Gothic"/>
              </a:rPr>
              <a:t>In emergency instances, we provide a </a:t>
            </a:r>
            <a:r>
              <a:rPr lang="en-US" b="1" dirty="0">
                <a:solidFill>
                  <a:schemeClr val="tx1"/>
                </a:solidFill>
                <a:latin typeface="Libre Franklin" pitchFamily="2" charset="0"/>
                <a:sym typeface="Franklin Gothic"/>
              </a:rPr>
              <a:t>booking service </a:t>
            </a:r>
            <a:r>
              <a:rPr lang="en-US" dirty="0">
                <a:solidFill>
                  <a:schemeClr val="tx1"/>
                </a:solidFill>
                <a:latin typeface="Libre Franklin" pitchFamily="2" charset="0"/>
                <a:sym typeface="Franklin Gothic"/>
              </a:rPr>
              <a:t>as a whole. </a:t>
            </a:r>
            <a:r>
              <a:rPr lang="en-US" dirty="0">
                <a:solidFill>
                  <a:schemeClr val="tx1"/>
                </a:solidFill>
              </a:rPr>
              <a:t>People in emergency situation  can a request for an ambulance  or fire engines with just click of a button in our app. Emergency vehicles  can reach your  place </a:t>
            </a:r>
            <a:r>
              <a:rPr lang="en-US" dirty="0">
                <a:solidFill>
                  <a:schemeClr val="tx1"/>
                </a:solidFill>
                <a:latin typeface="Libre Franklin" pitchFamily="2" charset="0"/>
                <a:sym typeface="Franklin Gothic"/>
              </a:rPr>
              <a:t>just by accessing the provided location entered in the app</a:t>
            </a:r>
          </a:p>
          <a:p>
            <a:pPr marL="285750" lvl="0" indent="-285750" algn="l" rtl="0">
              <a:lnSpc>
                <a:spcPct val="100000"/>
              </a:lnSpc>
              <a:spcBef>
                <a:spcPts val="0"/>
              </a:spcBef>
              <a:spcAft>
                <a:spcPts val="0"/>
              </a:spcAft>
              <a:buClr>
                <a:schemeClr val="lt2"/>
              </a:buClr>
              <a:buSzPts val="1800"/>
              <a:buFont typeface="Wingdings" panose="05000000000000000000" pitchFamily="2" charset="2"/>
              <a:buChar char="Ø"/>
            </a:pPr>
            <a:endParaRPr lang="en-US" dirty="0">
              <a:solidFill>
                <a:schemeClr val="tx1"/>
              </a:solidFill>
              <a:latin typeface="Libre Franklin" pitchFamily="2" charset="0"/>
              <a:sym typeface="Franklin Gothic"/>
            </a:endParaRPr>
          </a:p>
          <a:p>
            <a:pPr marL="0" indent="0">
              <a:spcBef>
                <a:spcPts val="0"/>
              </a:spcBef>
              <a:buClr>
                <a:schemeClr val="lt2"/>
              </a:buClr>
              <a:buSzPts val="1800"/>
            </a:pPr>
            <a:r>
              <a:rPr lang="en-US" dirty="0"/>
              <a:t>.</a:t>
            </a:r>
          </a:p>
          <a:p>
            <a:pPr marL="285750" lvl="0" indent="-285750" algn="l" rtl="0">
              <a:lnSpc>
                <a:spcPct val="100000"/>
              </a:lnSpc>
              <a:spcBef>
                <a:spcPts val="0"/>
              </a:spcBef>
              <a:spcAft>
                <a:spcPts val="0"/>
              </a:spcAft>
              <a:buClr>
                <a:schemeClr val="lt2"/>
              </a:buClr>
              <a:buSzPts val="1800"/>
              <a:buFont typeface="Wingdings" panose="05000000000000000000" pitchFamily="2" charset="2"/>
              <a:buChar char="Ø"/>
            </a:pPr>
            <a:endParaRPr lang="en-US" dirty="0">
              <a:solidFill>
                <a:schemeClr val="tx1"/>
              </a:solidFill>
              <a:latin typeface="Libre Franklin" pitchFamily="2" charset="0"/>
              <a:sym typeface="Franklin Gothic"/>
            </a:endParaRPr>
          </a:p>
          <a:p>
            <a:pPr marL="285750" lvl="0" indent="-285750" algn="l" rtl="0">
              <a:lnSpc>
                <a:spcPct val="100000"/>
              </a:lnSpc>
              <a:spcBef>
                <a:spcPts val="0"/>
              </a:spcBef>
              <a:spcAft>
                <a:spcPts val="0"/>
              </a:spcAft>
              <a:buClr>
                <a:schemeClr val="lt2"/>
              </a:buClr>
              <a:buSzPts val="1800"/>
              <a:buFont typeface="Wingdings" panose="05000000000000000000" pitchFamily="2" charset="2"/>
              <a:buChar char="Ø"/>
            </a:pPr>
            <a:endParaRPr lang="en-US" dirty="0">
              <a:solidFill>
                <a:schemeClr val="tx1"/>
              </a:solidFill>
              <a:latin typeface="Libre Franklin" pitchFamily="2" charset="0"/>
              <a:sym typeface="Franklin Gothic"/>
            </a:endParaRPr>
          </a:p>
          <a:p>
            <a:pPr marL="285750" lvl="0" indent="-285750" algn="l" rtl="0">
              <a:lnSpc>
                <a:spcPct val="100000"/>
              </a:lnSpc>
              <a:spcBef>
                <a:spcPts val="0"/>
              </a:spcBef>
              <a:spcAft>
                <a:spcPts val="0"/>
              </a:spcAft>
              <a:buClr>
                <a:schemeClr val="lt2"/>
              </a:buClr>
              <a:buSzPts val="1800"/>
              <a:buFont typeface="Wingdings" panose="05000000000000000000" pitchFamily="2" charset="2"/>
              <a:buChar char="Ø"/>
            </a:pPr>
            <a:endParaRPr dirty="0">
              <a:solidFill>
                <a:schemeClr val="tx1"/>
              </a:solidFill>
              <a:latin typeface="Libre Franklin" pitchFamily="2" charset="0"/>
            </a:endParaRPr>
          </a:p>
          <a:p>
            <a:pPr marL="0" lvl="0" indent="0" rtl="0">
              <a:lnSpc>
                <a:spcPct val="100000"/>
              </a:lnSpc>
              <a:spcBef>
                <a:spcPts val="1000"/>
              </a:spcBef>
              <a:spcAft>
                <a:spcPts val="0"/>
              </a:spcAft>
              <a:buClr>
                <a:schemeClr val="dk1"/>
              </a:buClr>
              <a:buSzPts val="1600"/>
            </a:pPr>
            <a:endParaRPr lang="en-US" dirty="0"/>
          </a:p>
          <a:p>
            <a:pPr marL="0" lvl="0" indent="0" rtl="0">
              <a:lnSpc>
                <a:spcPct val="100000"/>
              </a:lnSpc>
              <a:spcBef>
                <a:spcPts val="1000"/>
              </a:spcBef>
              <a:spcAft>
                <a:spcPts val="0"/>
              </a:spcAft>
              <a:buClr>
                <a:schemeClr val="dk1"/>
              </a:buClr>
              <a:buSzPts val="1600"/>
            </a:pPr>
            <a:endParaRPr lang="en-US" dirty="0"/>
          </a:p>
        </p:txBody>
      </p:sp>
    </p:spTree>
    <p:extLst>
      <p:ext uri="{BB962C8B-B14F-4D97-AF65-F5344CB8AC3E}">
        <p14:creationId xmlns:p14="http://schemas.microsoft.com/office/powerpoint/2010/main" val="2861282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9" name="Google Shape;229;p3"/>
          <p:cNvSpPr txBox="1">
            <a:spLocks noGrp="1"/>
          </p:cNvSpPr>
          <p:nvPr>
            <p:ph type="body" idx="1"/>
          </p:nvPr>
        </p:nvSpPr>
        <p:spPr>
          <a:xfrm>
            <a:off x="202979" y="682058"/>
            <a:ext cx="5143500" cy="3354240"/>
          </a:xfrm>
          <a:prstGeom prst="rect">
            <a:avLst/>
          </a:prstGeom>
          <a:solidFill>
            <a:schemeClr val="bg2">
              <a:lumMod val="90000"/>
            </a:schemeClr>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lvl="0" indent="-285750" algn="l" rtl="0">
              <a:lnSpc>
                <a:spcPct val="90000"/>
              </a:lnSpc>
              <a:spcBef>
                <a:spcPts val="0"/>
              </a:spcBef>
              <a:spcAft>
                <a:spcPts val="0"/>
              </a:spcAft>
              <a:buClr>
                <a:schemeClr val="dk1"/>
              </a:buClr>
              <a:buSzPts val="1600"/>
              <a:buFont typeface="Noto Sans Symbols"/>
              <a:buChar char="⮚"/>
            </a:pPr>
            <a:r>
              <a:rPr lang="en-US" sz="1800" dirty="0">
                <a:solidFill>
                  <a:schemeClr val="tx1"/>
                </a:solidFill>
              </a:rPr>
              <a:t>This project can be implemented in the busy roads and trafficked areas which connect to hospitals directly via our system </a:t>
            </a:r>
          </a:p>
          <a:p>
            <a:pPr marL="285750" lvl="0" indent="-285750" algn="l" rtl="0">
              <a:lnSpc>
                <a:spcPct val="90000"/>
              </a:lnSpc>
              <a:spcBef>
                <a:spcPts val="0"/>
              </a:spcBef>
              <a:spcAft>
                <a:spcPts val="0"/>
              </a:spcAft>
              <a:buClr>
                <a:schemeClr val="dk1"/>
              </a:buClr>
              <a:buSzPts val="1600"/>
              <a:buFont typeface="Noto Sans Symbols"/>
              <a:buChar char="⮚"/>
            </a:pPr>
            <a:endParaRPr lang="en-US" sz="1800" dirty="0">
              <a:solidFill>
                <a:schemeClr val="tx1"/>
              </a:solidFill>
            </a:endParaRPr>
          </a:p>
          <a:p>
            <a:pPr marL="285750" lvl="0" indent="-285750" algn="l" rtl="0">
              <a:lnSpc>
                <a:spcPct val="90000"/>
              </a:lnSpc>
              <a:spcBef>
                <a:spcPts val="0"/>
              </a:spcBef>
              <a:spcAft>
                <a:spcPts val="0"/>
              </a:spcAft>
              <a:buClr>
                <a:schemeClr val="dk1"/>
              </a:buClr>
              <a:buSzPts val="1600"/>
              <a:buFont typeface="Noto Sans Symbols"/>
              <a:buChar char="⮚"/>
            </a:pPr>
            <a:r>
              <a:rPr lang="en-US" sz="1800" dirty="0">
                <a:solidFill>
                  <a:schemeClr val="tx1"/>
                </a:solidFill>
              </a:rPr>
              <a:t>We are incorporating the GEO fencing technology and path finder API </a:t>
            </a:r>
          </a:p>
          <a:p>
            <a:pPr marL="285750" lvl="0" indent="-285750" algn="l" rtl="0">
              <a:lnSpc>
                <a:spcPct val="90000"/>
              </a:lnSpc>
              <a:spcBef>
                <a:spcPts val="0"/>
              </a:spcBef>
              <a:spcAft>
                <a:spcPts val="0"/>
              </a:spcAft>
              <a:buClr>
                <a:schemeClr val="dk1"/>
              </a:buClr>
              <a:buSzPts val="1600"/>
              <a:buFont typeface="Noto Sans Symbols"/>
              <a:buChar char="⮚"/>
            </a:pPr>
            <a:endParaRPr lang="en-US" sz="1800" dirty="0">
              <a:solidFill>
                <a:schemeClr val="tx1"/>
              </a:solidFill>
            </a:endParaRPr>
          </a:p>
          <a:p>
            <a:pPr marL="285750" lvl="0" indent="-285750" algn="l" rtl="0">
              <a:lnSpc>
                <a:spcPct val="90000"/>
              </a:lnSpc>
              <a:spcBef>
                <a:spcPts val="0"/>
              </a:spcBef>
              <a:spcAft>
                <a:spcPts val="0"/>
              </a:spcAft>
              <a:buClr>
                <a:schemeClr val="dk1"/>
              </a:buClr>
              <a:buSzPts val="1600"/>
              <a:buFont typeface="Noto Sans Symbols"/>
              <a:buChar char="⮚"/>
            </a:pPr>
            <a:r>
              <a:rPr lang="en-US" sz="1800" dirty="0">
                <a:solidFill>
                  <a:schemeClr val="tx1"/>
                </a:solidFill>
              </a:rPr>
              <a:t>The utilization of our active application will enhance the emergency cases via ambulance to the hospitals without any congestion by traffic and  will give a way to smarter India </a:t>
            </a:r>
          </a:p>
          <a:p>
            <a:pPr marL="285750" lvl="0" indent="-285750" algn="l" rtl="0">
              <a:lnSpc>
                <a:spcPct val="90000"/>
              </a:lnSpc>
              <a:spcBef>
                <a:spcPts val="0"/>
              </a:spcBef>
              <a:spcAft>
                <a:spcPts val="0"/>
              </a:spcAft>
              <a:buClr>
                <a:schemeClr val="dk1"/>
              </a:buClr>
              <a:buSzPts val="1600"/>
              <a:buFont typeface="Noto Sans Symbols"/>
              <a:buChar char="⮚"/>
            </a:pPr>
            <a:endParaRPr lang="en-US" sz="1800" dirty="0">
              <a:solidFill>
                <a:schemeClr val="tx1"/>
              </a:solidFill>
            </a:endParaRPr>
          </a:p>
          <a:p>
            <a:pPr marL="285750" lvl="0" indent="-285750" algn="l" rtl="0">
              <a:lnSpc>
                <a:spcPct val="90000"/>
              </a:lnSpc>
              <a:spcBef>
                <a:spcPts val="0"/>
              </a:spcBef>
              <a:spcAft>
                <a:spcPts val="0"/>
              </a:spcAft>
              <a:buClr>
                <a:schemeClr val="dk1"/>
              </a:buClr>
              <a:buSzPts val="1600"/>
              <a:buFont typeface="Noto Sans Symbols"/>
              <a:buChar char="⮚"/>
            </a:pPr>
            <a:endParaRPr dirty="0"/>
          </a:p>
        </p:txBody>
      </p:sp>
      <p:sp>
        <p:nvSpPr>
          <p:cNvPr id="228" name="Google Shape;228;p3"/>
          <p:cNvSpPr txBox="1">
            <a:spLocks noGrp="1"/>
          </p:cNvSpPr>
          <p:nvPr>
            <p:ph type="body" idx="2"/>
          </p:nvPr>
        </p:nvSpPr>
        <p:spPr>
          <a:xfrm>
            <a:off x="283366" y="302601"/>
            <a:ext cx="4838700" cy="31591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lt2"/>
              </a:buClr>
              <a:buSzPts val="1800"/>
              <a:buNone/>
            </a:pPr>
            <a:r>
              <a:rPr lang="en-US" sz="1800" b="1" dirty="0">
                <a:solidFill>
                  <a:schemeClr val="tx1"/>
                </a:solidFill>
              </a:rPr>
              <a:t>Use Cases:</a:t>
            </a:r>
            <a:endParaRPr b="1" dirty="0">
              <a:solidFill>
                <a:schemeClr val="tx1"/>
              </a:solidFill>
            </a:endParaRPr>
          </a:p>
        </p:txBody>
      </p:sp>
      <p:sp>
        <p:nvSpPr>
          <p:cNvPr id="230" name="Google Shape;230;p3"/>
          <p:cNvSpPr txBox="1">
            <a:spLocks noGrp="1"/>
          </p:cNvSpPr>
          <p:nvPr>
            <p:ph type="sldNum" idx="12"/>
          </p:nvPr>
        </p:nvSpPr>
        <p:spPr>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4</a:t>
            </a:fld>
            <a:endParaRPr/>
          </a:p>
        </p:txBody>
      </p:sp>
      <p:sp>
        <p:nvSpPr>
          <p:cNvPr id="231" name="Google Shape;231;p3"/>
          <p:cNvSpPr txBox="1"/>
          <p:nvPr/>
        </p:nvSpPr>
        <p:spPr>
          <a:xfrm>
            <a:off x="5955323" y="302601"/>
            <a:ext cx="5143500" cy="1200819"/>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lt2"/>
              </a:buClr>
              <a:buSzPts val="1800"/>
              <a:buFont typeface="Arial"/>
              <a:buNone/>
            </a:pPr>
            <a:r>
              <a:rPr lang="en-US" sz="1800" b="1" i="0" dirty="0">
                <a:latin typeface="Franklin Gothic"/>
                <a:ea typeface="Franklin Gothic"/>
                <a:cs typeface="Franklin Gothic"/>
                <a:sym typeface="Franklin Gothic"/>
              </a:rPr>
              <a:t>Dependencies / Show stopper:</a:t>
            </a:r>
            <a:endParaRPr b="1" dirty="0"/>
          </a:p>
        </p:txBody>
      </p:sp>
      <p:sp>
        <p:nvSpPr>
          <p:cNvPr id="232" name="Google Shape;232;p3"/>
          <p:cNvSpPr txBox="1"/>
          <p:nvPr/>
        </p:nvSpPr>
        <p:spPr>
          <a:xfrm>
            <a:off x="5955323" y="793821"/>
            <a:ext cx="5363267" cy="3183530"/>
          </a:xfrm>
          <a:prstGeom prst="rect">
            <a:avLst/>
          </a:prstGeom>
          <a:solidFill>
            <a:schemeClr val="bg2">
              <a:lumMod val="90000"/>
            </a:schemeClr>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marR="0" lvl="0" indent="-285750" algn="l" rtl="0">
              <a:lnSpc>
                <a:spcPct val="90000"/>
              </a:lnSpc>
              <a:spcBef>
                <a:spcPts val="0"/>
              </a:spcBef>
              <a:spcAft>
                <a:spcPts val="0"/>
              </a:spcAft>
              <a:buClr>
                <a:schemeClr val="dk1"/>
              </a:buClr>
              <a:buSzPts val="1600"/>
              <a:buFont typeface="Wingdings" panose="05000000000000000000" pitchFamily="2" charset="2"/>
              <a:buChar char="Ø"/>
            </a:pPr>
            <a:r>
              <a:rPr lang="en-US" sz="1600" b="0" i="0" dirty="0">
                <a:solidFill>
                  <a:schemeClr val="dk1"/>
                </a:solidFill>
                <a:latin typeface="Libre Franklin"/>
                <a:ea typeface="Libre Franklin"/>
                <a:cs typeface="Libre Franklin"/>
                <a:sym typeface="Libre Franklin"/>
              </a:rPr>
              <a:t> </a:t>
            </a:r>
            <a:r>
              <a:rPr lang="en-US" b="0" i="0" dirty="0">
                <a:solidFill>
                  <a:schemeClr val="dk1"/>
                </a:solidFill>
                <a:latin typeface="Libre Franklin"/>
                <a:ea typeface="Libre Franklin"/>
                <a:cs typeface="Libre Franklin"/>
                <a:sym typeface="Libre Franklin"/>
              </a:rPr>
              <a:t>The whole system  should be connected  to GPS Application and used by the people .</a:t>
            </a:r>
          </a:p>
          <a:p>
            <a:pPr marL="285750" marR="0" lvl="0" indent="-285750" algn="l" rtl="0">
              <a:lnSpc>
                <a:spcPct val="90000"/>
              </a:lnSpc>
              <a:spcBef>
                <a:spcPts val="0"/>
              </a:spcBef>
              <a:spcAft>
                <a:spcPts val="0"/>
              </a:spcAft>
              <a:buClr>
                <a:schemeClr val="dk1"/>
              </a:buClr>
              <a:buSzPts val="1600"/>
              <a:buFont typeface="Wingdings" panose="05000000000000000000" pitchFamily="2" charset="2"/>
              <a:buChar char="Ø"/>
            </a:pPr>
            <a:endParaRPr lang="en-US" dirty="0">
              <a:solidFill>
                <a:schemeClr val="dk1"/>
              </a:solidFill>
              <a:latin typeface="Libre Franklin"/>
              <a:ea typeface="Libre Franklin"/>
              <a:cs typeface="Libre Franklin"/>
              <a:sym typeface="Libre Franklin"/>
            </a:endParaRPr>
          </a:p>
          <a:p>
            <a:pPr marL="285750" marR="0" lvl="0" indent="-285750" algn="l" rtl="0">
              <a:lnSpc>
                <a:spcPct val="90000"/>
              </a:lnSpc>
              <a:spcBef>
                <a:spcPts val="0"/>
              </a:spcBef>
              <a:spcAft>
                <a:spcPts val="0"/>
              </a:spcAft>
              <a:buClr>
                <a:schemeClr val="dk1"/>
              </a:buClr>
              <a:buSzPts val="1600"/>
              <a:buFont typeface="Noto Sans Symbols"/>
              <a:buChar char="⮚"/>
            </a:pPr>
            <a:r>
              <a:rPr lang="en-US" dirty="0">
                <a:solidFill>
                  <a:schemeClr val="dk1"/>
                </a:solidFill>
                <a:latin typeface="Libre Franklin"/>
                <a:sym typeface="Libre Franklin"/>
              </a:rPr>
              <a:t>The other vehicle dashboard or other passengers should be connected to the GPS system. </a:t>
            </a:r>
          </a:p>
          <a:p>
            <a:pPr marL="285750" marR="0" lvl="0" indent="-285750" algn="l" rtl="0">
              <a:lnSpc>
                <a:spcPct val="90000"/>
              </a:lnSpc>
              <a:spcBef>
                <a:spcPts val="0"/>
              </a:spcBef>
              <a:spcAft>
                <a:spcPts val="0"/>
              </a:spcAft>
              <a:buClr>
                <a:schemeClr val="dk1"/>
              </a:buClr>
              <a:buSzPts val="1600"/>
              <a:buFont typeface="Noto Sans Symbols"/>
              <a:buChar char="⮚"/>
            </a:pPr>
            <a:endParaRPr lang="en-US" dirty="0">
              <a:solidFill>
                <a:schemeClr val="dk1"/>
              </a:solidFill>
              <a:latin typeface="Libre Franklin"/>
              <a:sym typeface="Libre Franklin"/>
            </a:endParaRPr>
          </a:p>
          <a:p>
            <a:pPr marL="285750" marR="0" lvl="0" indent="-285750" algn="l" rtl="0">
              <a:lnSpc>
                <a:spcPct val="90000"/>
              </a:lnSpc>
              <a:spcBef>
                <a:spcPts val="0"/>
              </a:spcBef>
              <a:spcAft>
                <a:spcPts val="0"/>
              </a:spcAft>
              <a:buClr>
                <a:schemeClr val="dk1"/>
              </a:buClr>
              <a:buSzPts val="1600"/>
              <a:buFont typeface="Noto Sans Symbols"/>
              <a:buChar char="⮚"/>
            </a:pPr>
            <a:r>
              <a:rPr lang="en-US" dirty="0">
                <a:solidFill>
                  <a:schemeClr val="dk1"/>
                </a:solidFill>
                <a:latin typeface="Libre Franklin"/>
                <a:sym typeface="Libre Franklin"/>
              </a:rPr>
              <a:t>The entire program is linked to and connected with the G-map API, which is critical for GEO FENCING technology. </a:t>
            </a:r>
          </a:p>
          <a:p>
            <a:pPr marL="285750" marR="0" lvl="0" indent="-285750" algn="l" rtl="0">
              <a:lnSpc>
                <a:spcPct val="90000"/>
              </a:lnSpc>
              <a:spcBef>
                <a:spcPts val="0"/>
              </a:spcBef>
              <a:spcAft>
                <a:spcPts val="0"/>
              </a:spcAft>
              <a:buClr>
                <a:schemeClr val="dk1"/>
              </a:buClr>
              <a:buSzPts val="1600"/>
              <a:buFont typeface="Noto Sans Symbols"/>
              <a:buChar char="⮚"/>
            </a:pPr>
            <a:endParaRPr lang="en-US" sz="1600" dirty="0">
              <a:solidFill>
                <a:schemeClr val="dk1"/>
              </a:solidFill>
              <a:latin typeface="Libre Franklin"/>
              <a:sym typeface="Libre Franklin"/>
            </a:endParaRPr>
          </a:p>
          <a:p>
            <a:pPr marL="285750" marR="0" lvl="0" indent="-285750" algn="l" rtl="0">
              <a:lnSpc>
                <a:spcPct val="90000"/>
              </a:lnSpc>
              <a:spcBef>
                <a:spcPts val="0"/>
              </a:spcBef>
              <a:spcAft>
                <a:spcPts val="0"/>
              </a:spcAft>
              <a:buClr>
                <a:schemeClr val="dk1"/>
              </a:buClr>
              <a:buSzPts val="1600"/>
              <a:buFont typeface="Noto Sans Symbols"/>
              <a:buChar char="⮚"/>
            </a:pPr>
            <a:endParaRPr lang="en-US" sz="1600" dirty="0">
              <a:solidFill>
                <a:schemeClr val="dk1"/>
              </a:solidFill>
              <a:latin typeface="Libre Franklin"/>
              <a:sym typeface="Libre Franklin"/>
            </a:endParaRPr>
          </a:p>
          <a:p>
            <a:pPr marL="285750" marR="0" lvl="0" indent="-285750" algn="l" rtl="0">
              <a:lnSpc>
                <a:spcPct val="90000"/>
              </a:lnSpc>
              <a:spcBef>
                <a:spcPts val="0"/>
              </a:spcBef>
              <a:spcAft>
                <a:spcPts val="0"/>
              </a:spcAft>
              <a:buClr>
                <a:schemeClr val="dk1"/>
              </a:buClr>
              <a:buSzPts val="1600"/>
              <a:buFont typeface="Noto Sans Symbols"/>
              <a:buChar char="⮚"/>
            </a:pPr>
            <a:endParaRPr lang="en-US" sz="1600" dirty="0">
              <a:solidFill>
                <a:schemeClr val="dk1"/>
              </a:solidFill>
              <a:latin typeface="Libre Franklin"/>
              <a:sym typeface="Libre Franklin"/>
            </a:endParaRPr>
          </a:p>
          <a:p>
            <a:pPr marL="285750" marR="0" lvl="0" indent="-285750" algn="l" rtl="0">
              <a:lnSpc>
                <a:spcPct val="90000"/>
              </a:lnSpc>
              <a:spcBef>
                <a:spcPts val="0"/>
              </a:spcBef>
              <a:spcAft>
                <a:spcPts val="0"/>
              </a:spcAft>
              <a:buClr>
                <a:schemeClr val="dk1"/>
              </a:buClr>
              <a:buSzPts val="1600"/>
              <a:buFont typeface="Noto Sans Symbols"/>
              <a:buChar char="⮚"/>
            </a:pPr>
            <a:endParaRPr lang="en-US" sz="1600" dirty="0">
              <a:solidFill>
                <a:schemeClr val="dk1"/>
              </a:solidFill>
              <a:latin typeface="Libre Franklin"/>
              <a:sym typeface="Libre Franklin"/>
            </a:endParaRPr>
          </a:p>
          <a:p>
            <a:pPr marL="285750" marR="0" lvl="0" indent="-285750" algn="l" rtl="0">
              <a:lnSpc>
                <a:spcPct val="90000"/>
              </a:lnSpc>
              <a:spcBef>
                <a:spcPts val="0"/>
              </a:spcBef>
              <a:spcAft>
                <a:spcPts val="0"/>
              </a:spcAft>
              <a:buClr>
                <a:schemeClr val="dk1"/>
              </a:buClr>
              <a:buSzPts val="1600"/>
              <a:buFont typeface="Noto Sans Symbols"/>
              <a:buChar char="⮚"/>
            </a:pPr>
            <a:endParaRPr lang="en-US" sz="1600" dirty="0">
              <a:solidFill>
                <a:schemeClr val="dk1"/>
              </a:solidFill>
              <a:latin typeface="Libre Franklin"/>
              <a:sym typeface="Libre Franklin"/>
            </a:endParaRPr>
          </a:p>
          <a:p>
            <a:pPr marL="285750" marR="0" lvl="0" indent="-285750" algn="l" rtl="0">
              <a:lnSpc>
                <a:spcPct val="90000"/>
              </a:lnSpc>
              <a:spcBef>
                <a:spcPts val="0"/>
              </a:spcBef>
              <a:spcAft>
                <a:spcPts val="0"/>
              </a:spcAft>
              <a:buClr>
                <a:schemeClr val="dk1"/>
              </a:buClr>
              <a:buSzPts val="1600"/>
              <a:buFont typeface="Noto Sans Symbols"/>
              <a:buChar char="⮚"/>
            </a:pPr>
            <a:endParaRPr lang="en-US" sz="1600" dirty="0">
              <a:solidFill>
                <a:schemeClr val="dk1"/>
              </a:solidFill>
              <a:latin typeface="Libre Franklin"/>
              <a:sym typeface="Libre Franklin"/>
            </a:endParaRPr>
          </a:p>
          <a:p>
            <a:pPr marR="0" lvl="0" algn="l" rtl="0">
              <a:lnSpc>
                <a:spcPct val="90000"/>
              </a:lnSpc>
              <a:spcBef>
                <a:spcPts val="0"/>
              </a:spcBef>
              <a:spcAft>
                <a:spcPts val="0"/>
              </a:spcAft>
              <a:buClr>
                <a:schemeClr val="dk1"/>
              </a:buClr>
              <a:buSzPts val="1600"/>
            </a:pPr>
            <a:endParaRPr lang="en-US" sz="1600" dirty="0">
              <a:solidFill>
                <a:schemeClr val="dk1"/>
              </a:solidFill>
              <a:latin typeface="Libre Franklin"/>
              <a:sym typeface="Libre Franklin"/>
            </a:endParaRPr>
          </a:p>
          <a:p>
            <a:pPr marR="0" lvl="0" algn="l" rtl="0">
              <a:lnSpc>
                <a:spcPct val="90000"/>
              </a:lnSpc>
              <a:spcBef>
                <a:spcPts val="0"/>
              </a:spcBef>
              <a:spcAft>
                <a:spcPts val="0"/>
              </a:spcAft>
              <a:buClr>
                <a:schemeClr val="dk1"/>
              </a:buClr>
              <a:buSzPts val="1600"/>
            </a:pPr>
            <a:endParaRPr lang="en-US" sz="1600" dirty="0">
              <a:solidFill>
                <a:schemeClr val="dk1"/>
              </a:solidFill>
              <a:latin typeface="Libre Franklin"/>
              <a:sym typeface="Libre Franklin"/>
            </a:endParaRPr>
          </a:p>
        </p:txBody>
      </p:sp>
      <p:pic>
        <p:nvPicPr>
          <p:cNvPr id="3" name="Picture 2">
            <a:extLst>
              <a:ext uri="{FF2B5EF4-FFF2-40B4-BE49-F238E27FC236}">
                <a16:creationId xmlns:a16="http://schemas.microsoft.com/office/drawing/2014/main" id="{1503893F-1EF8-0291-3CB0-0881EEEEB30E}"/>
              </a:ext>
            </a:extLst>
          </p:cNvPr>
          <p:cNvPicPr>
            <a:picLocks noChangeAspect="1"/>
          </p:cNvPicPr>
          <p:nvPr/>
        </p:nvPicPr>
        <p:blipFill>
          <a:blip r:embed="rId3"/>
          <a:stretch>
            <a:fillRect/>
          </a:stretch>
        </p:blipFill>
        <p:spPr>
          <a:xfrm>
            <a:off x="6924090" y="4448268"/>
            <a:ext cx="3425732" cy="1615911"/>
          </a:xfrm>
          <a:prstGeom prst="rect">
            <a:avLst/>
          </a:prstGeom>
        </p:spPr>
      </p:pic>
      <p:sp>
        <p:nvSpPr>
          <p:cNvPr id="4" name="TextBox 3">
            <a:extLst>
              <a:ext uri="{FF2B5EF4-FFF2-40B4-BE49-F238E27FC236}">
                <a16:creationId xmlns:a16="http://schemas.microsoft.com/office/drawing/2014/main" id="{79E362A1-31A2-7A54-5E1C-73E4844CDDC5}"/>
              </a:ext>
            </a:extLst>
          </p:cNvPr>
          <p:cNvSpPr txBox="1"/>
          <p:nvPr/>
        </p:nvSpPr>
        <p:spPr>
          <a:xfrm>
            <a:off x="2298264" y="5025390"/>
            <a:ext cx="3411253" cy="461665"/>
          </a:xfrm>
          <a:prstGeom prst="rect">
            <a:avLst/>
          </a:prstGeom>
          <a:noFill/>
        </p:spPr>
        <p:txBody>
          <a:bodyPr wrap="square" rtlCol="0">
            <a:spAutoFit/>
          </a:bodyPr>
          <a:lstStyle/>
          <a:p>
            <a:r>
              <a:rPr lang="en-IN" sz="2400" b="1" dirty="0"/>
              <a:t>THE WORKING TYPE </a:t>
            </a:r>
          </a:p>
        </p:txBody>
      </p:sp>
      <p:sp>
        <p:nvSpPr>
          <p:cNvPr id="5" name="Arrow: Right 4">
            <a:extLst>
              <a:ext uri="{FF2B5EF4-FFF2-40B4-BE49-F238E27FC236}">
                <a16:creationId xmlns:a16="http://schemas.microsoft.com/office/drawing/2014/main" id="{098E4228-4264-98A5-FBEF-0719577696E8}"/>
              </a:ext>
            </a:extLst>
          </p:cNvPr>
          <p:cNvSpPr/>
          <p:nvPr/>
        </p:nvSpPr>
        <p:spPr>
          <a:xfrm>
            <a:off x="5508551" y="5025390"/>
            <a:ext cx="973934" cy="39218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5" name="Google Shape;245;p5"/>
          <p:cNvSpPr txBox="1">
            <a:spLocks noGrp="1"/>
          </p:cNvSpPr>
          <p:nvPr>
            <p:ph type="body" idx="1"/>
          </p:nvPr>
        </p:nvSpPr>
        <p:spPr>
          <a:xfrm>
            <a:off x="647889" y="248632"/>
            <a:ext cx="10572561" cy="639103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600"/>
            </a:pPr>
            <a:r>
              <a:rPr lang="en-US" b="1" dirty="0"/>
              <a:t>                                                                      DIAGRAMATIC REPRESENTATION </a:t>
            </a:r>
            <a:endParaRPr b="1" dirty="0"/>
          </a:p>
        </p:txBody>
      </p:sp>
      <p:pic>
        <p:nvPicPr>
          <p:cNvPr id="284" name="Picture 283">
            <a:extLst>
              <a:ext uri="{FF2B5EF4-FFF2-40B4-BE49-F238E27FC236}">
                <a16:creationId xmlns:a16="http://schemas.microsoft.com/office/drawing/2014/main" id="{FE4D4CDA-44CA-6A38-6CEA-05B6BEBF34F9}"/>
              </a:ext>
            </a:extLst>
          </p:cNvPr>
          <p:cNvPicPr>
            <a:picLocks noChangeAspect="1"/>
          </p:cNvPicPr>
          <p:nvPr/>
        </p:nvPicPr>
        <p:blipFill>
          <a:blip r:embed="rId3"/>
          <a:stretch>
            <a:fillRect/>
          </a:stretch>
        </p:blipFill>
        <p:spPr>
          <a:xfrm>
            <a:off x="1375375" y="647911"/>
            <a:ext cx="8574870" cy="556217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FF979E19-46F4-D5C0-C7FA-D853DCF3A0F9}"/>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6</a:t>
            </a:fld>
            <a:endParaRPr lang="en-US">
              <a:latin typeface="Libre Franklin"/>
              <a:ea typeface="Libre Franklin"/>
              <a:cs typeface="Libre Franklin"/>
              <a:sym typeface="Libre Franklin"/>
            </a:endParaRPr>
          </a:p>
        </p:txBody>
      </p:sp>
      <p:sp>
        <p:nvSpPr>
          <p:cNvPr id="17" name="TextBox 16">
            <a:extLst>
              <a:ext uri="{FF2B5EF4-FFF2-40B4-BE49-F238E27FC236}">
                <a16:creationId xmlns:a16="http://schemas.microsoft.com/office/drawing/2014/main" id="{5C49BD25-F569-B328-123B-3175207C7772}"/>
              </a:ext>
            </a:extLst>
          </p:cNvPr>
          <p:cNvSpPr txBox="1"/>
          <p:nvPr/>
        </p:nvSpPr>
        <p:spPr>
          <a:xfrm>
            <a:off x="1581277" y="407936"/>
            <a:ext cx="9488129" cy="400110"/>
          </a:xfrm>
          <a:prstGeom prst="rect">
            <a:avLst/>
          </a:prstGeom>
          <a:noFill/>
        </p:spPr>
        <p:txBody>
          <a:bodyPr wrap="square" rtlCol="0">
            <a:spAutoFit/>
          </a:bodyPr>
          <a:lstStyle/>
          <a:p>
            <a:r>
              <a:rPr lang="en-IN" sz="2000" b="1" dirty="0"/>
              <a:t>                                      FLOWCHART REPRESENTATION </a:t>
            </a:r>
          </a:p>
        </p:txBody>
      </p:sp>
      <p:pic>
        <p:nvPicPr>
          <p:cNvPr id="6" name="Picture 5">
            <a:extLst>
              <a:ext uri="{FF2B5EF4-FFF2-40B4-BE49-F238E27FC236}">
                <a16:creationId xmlns:a16="http://schemas.microsoft.com/office/drawing/2014/main" id="{524BD2AA-2140-3C38-1B10-074BED299BA2}"/>
              </a:ext>
            </a:extLst>
          </p:cNvPr>
          <p:cNvPicPr>
            <a:picLocks noChangeAspect="1"/>
          </p:cNvPicPr>
          <p:nvPr/>
        </p:nvPicPr>
        <p:blipFill>
          <a:blip r:embed="rId2"/>
          <a:stretch>
            <a:fillRect/>
          </a:stretch>
        </p:blipFill>
        <p:spPr>
          <a:xfrm>
            <a:off x="170822" y="1713165"/>
            <a:ext cx="3587902" cy="2155450"/>
          </a:xfrm>
          <a:prstGeom prst="rect">
            <a:avLst/>
          </a:prstGeom>
        </p:spPr>
      </p:pic>
      <p:pic>
        <p:nvPicPr>
          <p:cNvPr id="3" name="Picture 2">
            <a:extLst>
              <a:ext uri="{FF2B5EF4-FFF2-40B4-BE49-F238E27FC236}">
                <a16:creationId xmlns:a16="http://schemas.microsoft.com/office/drawing/2014/main" id="{36EA8330-6B9A-4849-9DA6-17380D971AD2}"/>
              </a:ext>
            </a:extLst>
          </p:cNvPr>
          <p:cNvPicPr>
            <a:picLocks noChangeAspect="1"/>
          </p:cNvPicPr>
          <p:nvPr/>
        </p:nvPicPr>
        <p:blipFill>
          <a:blip r:embed="rId3"/>
          <a:stretch>
            <a:fillRect/>
          </a:stretch>
        </p:blipFill>
        <p:spPr>
          <a:xfrm>
            <a:off x="3860717" y="1106238"/>
            <a:ext cx="6790536" cy="5074344"/>
          </a:xfrm>
          <a:prstGeom prst="rect">
            <a:avLst/>
          </a:prstGeom>
        </p:spPr>
      </p:pic>
    </p:spTree>
    <p:extLst>
      <p:ext uri="{BB962C8B-B14F-4D97-AF65-F5344CB8AC3E}">
        <p14:creationId xmlns:p14="http://schemas.microsoft.com/office/powerpoint/2010/main" val="4160660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432518A5-ABC3-D446-9160-6688B4C099C2}"/>
              </a:ext>
            </a:extLst>
          </p:cNvPr>
          <p:cNvSpPr txBox="1"/>
          <p:nvPr/>
        </p:nvSpPr>
        <p:spPr>
          <a:xfrm>
            <a:off x="4463846" y="608103"/>
            <a:ext cx="3962400" cy="523220"/>
          </a:xfrm>
          <a:prstGeom prst="rect">
            <a:avLst/>
          </a:prstGeom>
          <a:noFill/>
        </p:spPr>
        <p:txBody>
          <a:bodyPr wrap="square" rtlCol="0">
            <a:spAutoFit/>
          </a:bodyPr>
          <a:lstStyle/>
          <a:p>
            <a:r>
              <a:rPr lang="en-IN" sz="2800" b="1" dirty="0">
                <a:solidFill>
                  <a:schemeClr val="accent2"/>
                </a:solidFill>
              </a:rPr>
              <a:t>PROTOTYPE</a:t>
            </a:r>
          </a:p>
        </p:txBody>
      </p:sp>
      <p:pic>
        <p:nvPicPr>
          <p:cNvPr id="16" name="Picture 15">
            <a:extLst>
              <a:ext uri="{FF2B5EF4-FFF2-40B4-BE49-F238E27FC236}">
                <a16:creationId xmlns:a16="http://schemas.microsoft.com/office/drawing/2014/main" id="{C55AB937-E15B-C529-FB23-22D3E1544667}"/>
              </a:ext>
            </a:extLst>
          </p:cNvPr>
          <p:cNvPicPr>
            <a:picLocks noChangeAspect="1"/>
          </p:cNvPicPr>
          <p:nvPr/>
        </p:nvPicPr>
        <p:blipFill>
          <a:blip r:embed="rId2"/>
          <a:stretch>
            <a:fillRect/>
          </a:stretch>
        </p:blipFill>
        <p:spPr>
          <a:xfrm>
            <a:off x="668173" y="1415845"/>
            <a:ext cx="4390103" cy="4390103"/>
          </a:xfrm>
          <a:prstGeom prst="rect">
            <a:avLst/>
          </a:prstGeom>
        </p:spPr>
      </p:pic>
      <p:pic>
        <p:nvPicPr>
          <p:cNvPr id="18" name="Picture 17">
            <a:extLst>
              <a:ext uri="{FF2B5EF4-FFF2-40B4-BE49-F238E27FC236}">
                <a16:creationId xmlns:a16="http://schemas.microsoft.com/office/drawing/2014/main" id="{B19961D2-30B5-E678-8770-C52EE51B5A8B}"/>
              </a:ext>
            </a:extLst>
          </p:cNvPr>
          <p:cNvPicPr>
            <a:picLocks noChangeAspect="1"/>
          </p:cNvPicPr>
          <p:nvPr/>
        </p:nvPicPr>
        <p:blipFill>
          <a:blip r:embed="rId3"/>
          <a:stretch>
            <a:fillRect/>
          </a:stretch>
        </p:blipFill>
        <p:spPr>
          <a:xfrm>
            <a:off x="7133725" y="1484671"/>
            <a:ext cx="3472058" cy="4734232"/>
          </a:xfrm>
          <a:prstGeom prst="rect">
            <a:avLst/>
          </a:prstGeom>
        </p:spPr>
      </p:pic>
      <p:sp>
        <p:nvSpPr>
          <p:cNvPr id="19" name="TextBox 18">
            <a:extLst>
              <a:ext uri="{FF2B5EF4-FFF2-40B4-BE49-F238E27FC236}">
                <a16:creationId xmlns:a16="http://schemas.microsoft.com/office/drawing/2014/main" id="{6F1013E6-9B31-DA16-54AD-5179BB3E2B09}"/>
              </a:ext>
            </a:extLst>
          </p:cNvPr>
          <p:cNvSpPr txBox="1"/>
          <p:nvPr/>
        </p:nvSpPr>
        <p:spPr>
          <a:xfrm>
            <a:off x="7133725" y="1115339"/>
            <a:ext cx="3746091" cy="369332"/>
          </a:xfrm>
          <a:prstGeom prst="rect">
            <a:avLst/>
          </a:prstGeom>
          <a:noFill/>
        </p:spPr>
        <p:txBody>
          <a:bodyPr wrap="square" rtlCol="0">
            <a:spAutoFit/>
          </a:bodyPr>
          <a:lstStyle/>
          <a:p>
            <a:r>
              <a:rPr lang="en-IN" b="1" dirty="0"/>
              <a:t>EV2 - EMERGENCY VEHICLE VIGILANT </a:t>
            </a:r>
          </a:p>
        </p:txBody>
      </p:sp>
    </p:spTree>
    <p:extLst>
      <p:ext uri="{BB962C8B-B14F-4D97-AF65-F5344CB8AC3E}">
        <p14:creationId xmlns:p14="http://schemas.microsoft.com/office/powerpoint/2010/main" val="800485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805A4C58-A728-0825-20D2-D471849A1CA4}"/>
              </a:ext>
            </a:extLst>
          </p:cNvPr>
          <p:cNvSpPr>
            <a:spLocks noGrp="1"/>
          </p:cNvSpPr>
          <p:nvPr>
            <p:ph type="body" idx="4"/>
          </p:nvPr>
        </p:nvSpPr>
        <p:spPr>
          <a:xfrm>
            <a:off x="2566145" y="2468051"/>
            <a:ext cx="6204229" cy="2192439"/>
          </a:xfrm>
        </p:spPr>
        <p:txBody>
          <a:bodyPr/>
          <a:lstStyle/>
          <a:p>
            <a:r>
              <a:rPr lang="en-IN" sz="7200" b="1" dirty="0">
                <a:solidFill>
                  <a:schemeClr val="accent2"/>
                </a:solidFill>
              </a:rPr>
              <a:t>THANK YOU</a:t>
            </a:r>
          </a:p>
        </p:txBody>
      </p:sp>
    </p:spTree>
    <p:extLst>
      <p:ext uri="{BB962C8B-B14F-4D97-AF65-F5344CB8AC3E}">
        <p14:creationId xmlns:p14="http://schemas.microsoft.com/office/powerpoint/2010/main" val="357872059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1482</TotalTime>
  <Words>702</Words>
  <Application>Microsoft Office PowerPoint</Application>
  <PresentationFormat>Widescreen</PresentationFormat>
  <Paragraphs>68</Paragraphs>
  <Slides>8</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vt:i4>
      </vt:variant>
    </vt:vector>
  </HeadingPairs>
  <TitlesOfParts>
    <vt:vector size="18" baseType="lpstr">
      <vt:lpstr>Arial</vt:lpstr>
      <vt:lpstr>Calibri</vt:lpstr>
      <vt:lpstr>Calibri Light</vt:lpstr>
      <vt:lpstr>Franklin Gothic</vt:lpstr>
      <vt:lpstr>Libre Franklin</vt:lpstr>
      <vt:lpstr>montserratregular</vt:lpstr>
      <vt:lpstr>Noto Sans Symbols</vt:lpstr>
      <vt:lpstr>Söhne</vt:lpstr>
      <vt:lpstr>Wingdings</vt:lpstr>
      <vt:lpstr>Retrospect</vt:lpstr>
      <vt:lpstr>IC HACK 2.0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Details of the Team and Problem Statement</dc:title>
  <dc:creator>T R Anurega</dc:creator>
  <cp:lastModifiedBy>Anu rega</cp:lastModifiedBy>
  <cp:revision>15</cp:revision>
  <dcterms:modified xsi:type="dcterms:W3CDTF">2023-10-08T12:08:58Z</dcterms:modified>
</cp:coreProperties>
</file>