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2E547-35C8-4903-9F82-AE72ED463AE4}" type="doc">
      <dgm:prSet loTypeId="urn:microsoft.com/office/officeart/2005/8/layout/chevronAccent+Icon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DC8F156-482D-4993-83A7-58A521E36379}">
      <dgm:prSet phldrT="[Text]" custT="1"/>
      <dgm:spPr/>
      <dgm:t>
        <a:bodyPr/>
        <a:lstStyle/>
        <a:p>
          <a:r>
            <a:rPr lang="en-IN" sz="1400" dirty="0"/>
            <a:t>Data Collection</a:t>
          </a:r>
        </a:p>
      </dgm:t>
    </dgm:pt>
    <dgm:pt modelId="{D5CD936B-69D2-467A-9E0F-2BE94C2EB273}" type="parTrans" cxnId="{7928A746-5EB5-444B-855F-A8E50508F24A}">
      <dgm:prSet/>
      <dgm:spPr/>
      <dgm:t>
        <a:bodyPr/>
        <a:lstStyle/>
        <a:p>
          <a:endParaRPr lang="en-IN"/>
        </a:p>
      </dgm:t>
    </dgm:pt>
    <dgm:pt modelId="{05045156-83AE-4844-8FE5-1AC3C2317567}" type="sibTrans" cxnId="{7928A746-5EB5-444B-855F-A8E50508F24A}">
      <dgm:prSet/>
      <dgm:spPr/>
      <dgm:t>
        <a:bodyPr/>
        <a:lstStyle/>
        <a:p>
          <a:endParaRPr lang="en-IN" dirty="0"/>
        </a:p>
      </dgm:t>
    </dgm:pt>
    <dgm:pt modelId="{76331469-32AE-495F-8F3E-8E91B851F8FD}">
      <dgm:prSet phldrT="[Text]" custT="1"/>
      <dgm:spPr/>
      <dgm:t>
        <a:bodyPr/>
        <a:lstStyle/>
        <a:p>
          <a:r>
            <a:rPr lang="en-IN" sz="1400" dirty="0"/>
            <a:t>Exploratory Data Analysis (EDA)</a:t>
          </a:r>
        </a:p>
      </dgm:t>
    </dgm:pt>
    <dgm:pt modelId="{90718725-61FF-4C66-B682-D4861DB3254B}" type="parTrans" cxnId="{699E49A4-8A1B-44F3-86A3-53B1860839FF}">
      <dgm:prSet/>
      <dgm:spPr/>
      <dgm:t>
        <a:bodyPr/>
        <a:lstStyle/>
        <a:p>
          <a:endParaRPr lang="en-IN"/>
        </a:p>
      </dgm:t>
    </dgm:pt>
    <dgm:pt modelId="{FBB4751D-4AD0-4FCF-8279-68D3821F5A4F}" type="sibTrans" cxnId="{699E49A4-8A1B-44F3-86A3-53B1860839FF}">
      <dgm:prSet/>
      <dgm:spPr/>
      <dgm:t>
        <a:bodyPr/>
        <a:lstStyle/>
        <a:p>
          <a:endParaRPr lang="en-IN"/>
        </a:p>
      </dgm:t>
    </dgm:pt>
    <dgm:pt modelId="{539A2F6B-8379-4D3E-9B61-25B7DB76D664}">
      <dgm:prSet phldrT="[Text]" custT="1"/>
      <dgm:spPr/>
      <dgm:t>
        <a:bodyPr/>
        <a:lstStyle/>
        <a:p>
          <a:r>
            <a:rPr lang="en-IN" sz="1400" dirty="0"/>
            <a:t>Data Storage</a:t>
          </a:r>
          <a:br>
            <a:rPr lang="en-IN" sz="1400" dirty="0"/>
          </a:br>
          <a:r>
            <a:rPr lang="en-IN" sz="1400" dirty="0"/>
            <a:t>(Using </a:t>
          </a:r>
          <a:r>
            <a:rPr lang="en-IN" sz="1400" dirty="0" err="1"/>
            <a:t>SQLAlchemy</a:t>
          </a:r>
          <a:r>
            <a:rPr lang="en-IN" sz="1400" dirty="0"/>
            <a:t>)</a:t>
          </a:r>
        </a:p>
      </dgm:t>
    </dgm:pt>
    <dgm:pt modelId="{573992E2-AB3A-49CA-972D-AED062132150}" type="parTrans" cxnId="{2C4F6E0B-C66E-4A68-9AED-96533520D1F5}">
      <dgm:prSet/>
      <dgm:spPr/>
      <dgm:t>
        <a:bodyPr/>
        <a:lstStyle/>
        <a:p>
          <a:endParaRPr lang="en-IN"/>
        </a:p>
      </dgm:t>
    </dgm:pt>
    <dgm:pt modelId="{44EFB4B7-AB59-4480-908F-5EA879F26C4D}" type="sibTrans" cxnId="{2C4F6E0B-C66E-4A68-9AED-96533520D1F5}">
      <dgm:prSet/>
      <dgm:spPr/>
      <dgm:t>
        <a:bodyPr/>
        <a:lstStyle/>
        <a:p>
          <a:endParaRPr lang="en-IN"/>
        </a:p>
      </dgm:t>
    </dgm:pt>
    <dgm:pt modelId="{B42E793F-010D-4B00-9F51-A1F3D6C18694}">
      <dgm:prSet phldrT="[Text]" custT="1"/>
      <dgm:spPr/>
      <dgm:t>
        <a:bodyPr/>
        <a:lstStyle/>
        <a:p>
          <a:r>
            <a:rPr lang="en-IN" sz="1400" dirty="0"/>
            <a:t>Clustering (Unsupervised Learning)</a:t>
          </a:r>
        </a:p>
      </dgm:t>
    </dgm:pt>
    <dgm:pt modelId="{B0742954-FCE9-4BBC-85A5-60BE088DF090}" type="parTrans" cxnId="{C9275B81-2997-4869-BAEE-F28E998B10FF}">
      <dgm:prSet/>
      <dgm:spPr/>
      <dgm:t>
        <a:bodyPr/>
        <a:lstStyle/>
        <a:p>
          <a:endParaRPr lang="en-IN"/>
        </a:p>
      </dgm:t>
    </dgm:pt>
    <dgm:pt modelId="{3B408C76-3597-411F-AD6F-57E00D358ECE}" type="sibTrans" cxnId="{C9275B81-2997-4869-BAEE-F28E998B10FF}">
      <dgm:prSet/>
      <dgm:spPr/>
      <dgm:t>
        <a:bodyPr/>
        <a:lstStyle/>
        <a:p>
          <a:endParaRPr lang="en-IN"/>
        </a:p>
      </dgm:t>
    </dgm:pt>
    <dgm:pt modelId="{26CC51CC-06E1-471E-93FD-2CDF3B4D14C6}">
      <dgm:prSet custT="1"/>
      <dgm:spPr/>
      <dgm:t>
        <a:bodyPr/>
        <a:lstStyle/>
        <a:p>
          <a:r>
            <a:rPr lang="en-IN" sz="1400" dirty="0"/>
            <a:t>Classification (Supervised Learning)</a:t>
          </a:r>
        </a:p>
      </dgm:t>
    </dgm:pt>
    <dgm:pt modelId="{B28BF674-7228-48A6-BAB1-2A897AA52698}" type="parTrans" cxnId="{5F118B8F-85D9-4675-9F28-10AB71192C22}">
      <dgm:prSet/>
      <dgm:spPr/>
      <dgm:t>
        <a:bodyPr/>
        <a:lstStyle/>
        <a:p>
          <a:endParaRPr lang="en-IN"/>
        </a:p>
      </dgm:t>
    </dgm:pt>
    <dgm:pt modelId="{5877EB19-EB73-4DBB-90DA-A2CD632CEF3D}" type="sibTrans" cxnId="{5F118B8F-85D9-4675-9F28-10AB71192C22}">
      <dgm:prSet/>
      <dgm:spPr/>
      <dgm:t>
        <a:bodyPr/>
        <a:lstStyle/>
        <a:p>
          <a:endParaRPr lang="en-IN"/>
        </a:p>
      </dgm:t>
    </dgm:pt>
    <dgm:pt modelId="{0EA86246-16B0-4046-8684-82B9A2E74E2C}">
      <dgm:prSet custT="1"/>
      <dgm:spPr/>
      <dgm:t>
        <a:bodyPr/>
        <a:lstStyle/>
        <a:p>
          <a:r>
            <a:rPr lang="en-IN" sz="1400" dirty="0"/>
            <a:t>Hyperparameter Tuning</a:t>
          </a:r>
        </a:p>
      </dgm:t>
    </dgm:pt>
    <dgm:pt modelId="{48C369CE-E4AE-4859-A508-9BDFDB2A7F81}" type="parTrans" cxnId="{B7B1FA1A-1BF5-4833-AE6E-F6165079D33C}">
      <dgm:prSet/>
      <dgm:spPr/>
      <dgm:t>
        <a:bodyPr/>
        <a:lstStyle/>
        <a:p>
          <a:endParaRPr lang="en-IN"/>
        </a:p>
      </dgm:t>
    </dgm:pt>
    <dgm:pt modelId="{7F52D9C1-68A9-4B74-A8CA-ED7C21D02C1C}" type="sibTrans" cxnId="{B7B1FA1A-1BF5-4833-AE6E-F6165079D33C}">
      <dgm:prSet/>
      <dgm:spPr/>
      <dgm:t>
        <a:bodyPr/>
        <a:lstStyle/>
        <a:p>
          <a:endParaRPr lang="en-IN"/>
        </a:p>
      </dgm:t>
    </dgm:pt>
    <dgm:pt modelId="{4E5006FD-925E-4A1C-B855-7672C2449318}">
      <dgm:prSet phldrT="[Text]" custT="1"/>
      <dgm:spPr/>
      <dgm:t>
        <a:bodyPr/>
        <a:lstStyle/>
        <a:p>
          <a:r>
            <a:rPr lang="en-IN" sz="1600" dirty="0"/>
            <a:t>Data Cleaning</a:t>
          </a:r>
        </a:p>
      </dgm:t>
    </dgm:pt>
    <dgm:pt modelId="{ECD34939-34C4-434C-AB66-AA34F67026B7}" type="parTrans" cxnId="{152C3AF0-C32A-4894-BF6E-D735CADCC557}">
      <dgm:prSet/>
      <dgm:spPr/>
      <dgm:t>
        <a:bodyPr/>
        <a:lstStyle/>
        <a:p>
          <a:endParaRPr lang="en-IN"/>
        </a:p>
      </dgm:t>
    </dgm:pt>
    <dgm:pt modelId="{1A94A20F-123F-45DB-A4D1-84235E3472AB}" type="sibTrans" cxnId="{152C3AF0-C32A-4894-BF6E-D735CADCC557}">
      <dgm:prSet/>
      <dgm:spPr/>
      <dgm:t>
        <a:bodyPr/>
        <a:lstStyle/>
        <a:p>
          <a:endParaRPr lang="en-IN"/>
        </a:p>
      </dgm:t>
    </dgm:pt>
    <dgm:pt modelId="{1825D2D9-D610-4596-8491-1A5A7436C0E6}" type="pres">
      <dgm:prSet presAssocID="{B622E547-35C8-4903-9F82-AE72ED463AE4}" presName="Name0" presStyleCnt="0">
        <dgm:presLayoutVars>
          <dgm:dir/>
          <dgm:resizeHandles val="exact"/>
        </dgm:presLayoutVars>
      </dgm:prSet>
      <dgm:spPr/>
    </dgm:pt>
    <dgm:pt modelId="{11CA8F66-11BB-47B3-9A1C-807C37C12058}" type="pres">
      <dgm:prSet presAssocID="{9DC8F156-482D-4993-83A7-58A521E36379}" presName="composite" presStyleCnt="0"/>
      <dgm:spPr/>
    </dgm:pt>
    <dgm:pt modelId="{DE5DE4F4-DDCC-4A61-9F9D-916A0C104F86}" type="pres">
      <dgm:prSet presAssocID="{9DC8F156-482D-4993-83A7-58A521E36379}" presName="bgChev" presStyleLbl="node1" presStyleIdx="0" presStyleCnt="7"/>
      <dgm:spPr/>
    </dgm:pt>
    <dgm:pt modelId="{6DDA08F7-45DD-409B-9651-231D255A0857}" type="pres">
      <dgm:prSet presAssocID="{9DC8F156-482D-4993-83A7-58A521E36379}" presName="txNode" presStyleLbl="fgAcc1" presStyleIdx="0" presStyleCnt="7" custScaleX="104039" custScaleY="173611">
        <dgm:presLayoutVars>
          <dgm:bulletEnabled val="1"/>
        </dgm:presLayoutVars>
      </dgm:prSet>
      <dgm:spPr/>
    </dgm:pt>
    <dgm:pt modelId="{14F75810-EE93-45FF-A070-3B4D2FE3EC30}" type="pres">
      <dgm:prSet presAssocID="{05045156-83AE-4844-8FE5-1AC3C2317567}" presName="compositeSpace" presStyleCnt="0"/>
      <dgm:spPr/>
    </dgm:pt>
    <dgm:pt modelId="{2DF8316A-FFC7-4795-9635-5AAE70EDB405}" type="pres">
      <dgm:prSet presAssocID="{4E5006FD-925E-4A1C-B855-7672C2449318}" presName="composite" presStyleCnt="0"/>
      <dgm:spPr/>
    </dgm:pt>
    <dgm:pt modelId="{D44E169E-0CA3-4FCD-B5B2-9F2925D4CED4}" type="pres">
      <dgm:prSet presAssocID="{4E5006FD-925E-4A1C-B855-7672C2449318}" presName="bgChev" presStyleLbl="node1" presStyleIdx="1" presStyleCnt="7"/>
      <dgm:spPr/>
    </dgm:pt>
    <dgm:pt modelId="{F53248CC-D985-4A6F-BA24-3FDC15957F71}" type="pres">
      <dgm:prSet presAssocID="{4E5006FD-925E-4A1C-B855-7672C2449318}" presName="txNode" presStyleLbl="fgAcc1" presStyleIdx="1" presStyleCnt="7" custScaleY="263592">
        <dgm:presLayoutVars>
          <dgm:bulletEnabled val="1"/>
        </dgm:presLayoutVars>
      </dgm:prSet>
      <dgm:spPr/>
    </dgm:pt>
    <dgm:pt modelId="{78D84691-0520-456E-9690-B237F2CA0912}" type="pres">
      <dgm:prSet presAssocID="{1A94A20F-123F-45DB-A4D1-84235E3472AB}" presName="compositeSpace" presStyleCnt="0"/>
      <dgm:spPr/>
    </dgm:pt>
    <dgm:pt modelId="{0C564D20-42AC-4A79-9F58-9B78CFF27CE8}" type="pres">
      <dgm:prSet presAssocID="{76331469-32AE-495F-8F3E-8E91B851F8FD}" presName="composite" presStyleCnt="0"/>
      <dgm:spPr/>
    </dgm:pt>
    <dgm:pt modelId="{0FFAF6FE-4E62-4ADA-95F4-E57AF22B09FE}" type="pres">
      <dgm:prSet presAssocID="{76331469-32AE-495F-8F3E-8E91B851F8FD}" presName="bgChev" presStyleLbl="node1" presStyleIdx="2" presStyleCnt="7"/>
      <dgm:spPr/>
    </dgm:pt>
    <dgm:pt modelId="{20A7348A-DFBC-4A1D-91C7-5C6256151FC0}" type="pres">
      <dgm:prSet presAssocID="{76331469-32AE-495F-8F3E-8E91B851F8FD}" presName="txNode" presStyleLbl="fgAcc1" presStyleIdx="2" presStyleCnt="7" custScaleY="283869">
        <dgm:presLayoutVars>
          <dgm:bulletEnabled val="1"/>
        </dgm:presLayoutVars>
      </dgm:prSet>
      <dgm:spPr/>
    </dgm:pt>
    <dgm:pt modelId="{1C487311-453B-4516-AB85-5A31EA6AFCBD}" type="pres">
      <dgm:prSet presAssocID="{FBB4751D-4AD0-4FCF-8279-68D3821F5A4F}" presName="compositeSpace" presStyleCnt="0"/>
      <dgm:spPr/>
    </dgm:pt>
    <dgm:pt modelId="{A88AFC5D-D440-47F5-A94F-D924C747A0E2}" type="pres">
      <dgm:prSet presAssocID="{539A2F6B-8379-4D3E-9B61-25B7DB76D664}" presName="composite" presStyleCnt="0"/>
      <dgm:spPr/>
    </dgm:pt>
    <dgm:pt modelId="{F536D906-311E-468D-9381-97889881CF1F}" type="pres">
      <dgm:prSet presAssocID="{539A2F6B-8379-4D3E-9B61-25B7DB76D664}" presName="bgChev" presStyleLbl="node1" presStyleIdx="3" presStyleCnt="7"/>
      <dgm:spPr/>
    </dgm:pt>
    <dgm:pt modelId="{B5D71215-A17B-4011-8E0A-1CFBF7253A1F}" type="pres">
      <dgm:prSet presAssocID="{539A2F6B-8379-4D3E-9B61-25B7DB76D664}" presName="txNode" presStyleLbl="fgAcc1" presStyleIdx="3" presStyleCnt="7" custScaleY="321034">
        <dgm:presLayoutVars>
          <dgm:bulletEnabled val="1"/>
        </dgm:presLayoutVars>
      </dgm:prSet>
      <dgm:spPr/>
    </dgm:pt>
    <dgm:pt modelId="{77188218-C222-4539-9F6E-FD7FB89664C4}" type="pres">
      <dgm:prSet presAssocID="{44EFB4B7-AB59-4480-908F-5EA879F26C4D}" presName="compositeSpace" presStyleCnt="0"/>
      <dgm:spPr/>
    </dgm:pt>
    <dgm:pt modelId="{A67215E6-2B37-4E6F-894B-CE6F64E55CBF}" type="pres">
      <dgm:prSet presAssocID="{B42E793F-010D-4B00-9F51-A1F3D6C18694}" presName="composite" presStyleCnt="0"/>
      <dgm:spPr/>
    </dgm:pt>
    <dgm:pt modelId="{90A83660-D553-407B-81AD-C8460819C3F9}" type="pres">
      <dgm:prSet presAssocID="{B42E793F-010D-4B00-9F51-A1F3D6C18694}" presName="bgChev" presStyleLbl="node1" presStyleIdx="4" presStyleCnt="7"/>
      <dgm:spPr/>
    </dgm:pt>
    <dgm:pt modelId="{CB8397C7-C259-4158-B7F7-A344CCD19309}" type="pres">
      <dgm:prSet presAssocID="{B42E793F-010D-4B00-9F51-A1F3D6C18694}" presName="txNode" presStyleLbl="fgAcc1" presStyleIdx="4" presStyleCnt="7" custScaleY="412446">
        <dgm:presLayoutVars>
          <dgm:bulletEnabled val="1"/>
        </dgm:presLayoutVars>
      </dgm:prSet>
      <dgm:spPr/>
    </dgm:pt>
    <dgm:pt modelId="{0413BC97-0303-4937-B69F-B5D01BEEF3C1}" type="pres">
      <dgm:prSet presAssocID="{3B408C76-3597-411F-AD6F-57E00D358ECE}" presName="compositeSpace" presStyleCnt="0"/>
      <dgm:spPr/>
    </dgm:pt>
    <dgm:pt modelId="{E784A767-C5C0-4DB5-BC10-CE4CD62AA210}" type="pres">
      <dgm:prSet presAssocID="{26CC51CC-06E1-471E-93FD-2CDF3B4D14C6}" presName="composite" presStyleCnt="0"/>
      <dgm:spPr/>
    </dgm:pt>
    <dgm:pt modelId="{75508995-85DD-472B-8DA7-F8D36EF1F739}" type="pres">
      <dgm:prSet presAssocID="{26CC51CC-06E1-471E-93FD-2CDF3B4D14C6}" presName="bgChev" presStyleLbl="node1" presStyleIdx="5" presStyleCnt="7"/>
      <dgm:spPr/>
    </dgm:pt>
    <dgm:pt modelId="{9591CC06-5963-495B-87CD-245E3DD404EC}" type="pres">
      <dgm:prSet presAssocID="{26CC51CC-06E1-471E-93FD-2CDF3B4D14C6}" presName="txNode" presStyleLbl="fgAcc1" presStyleIdx="5" presStyleCnt="7" custScaleY="487301">
        <dgm:presLayoutVars>
          <dgm:bulletEnabled val="1"/>
        </dgm:presLayoutVars>
      </dgm:prSet>
      <dgm:spPr/>
    </dgm:pt>
    <dgm:pt modelId="{38F30856-100E-4C84-AB15-D037293DC8EA}" type="pres">
      <dgm:prSet presAssocID="{5877EB19-EB73-4DBB-90DA-A2CD632CEF3D}" presName="compositeSpace" presStyleCnt="0"/>
      <dgm:spPr/>
    </dgm:pt>
    <dgm:pt modelId="{197374BA-6587-4382-BA20-C80F2BFACB09}" type="pres">
      <dgm:prSet presAssocID="{0EA86246-16B0-4046-8684-82B9A2E74E2C}" presName="composite" presStyleCnt="0"/>
      <dgm:spPr/>
    </dgm:pt>
    <dgm:pt modelId="{17324E85-086B-4717-9D7F-8DF1DF0FFA86}" type="pres">
      <dgm:prSet presAssocID="{0EA86246-16B0-4046-8684-82B9A2E74E2C}" presName="bgChev" presStyleLbl="node1" presStyleIdx="6" presStyleCnt="7"/>
      <dgm:spPr/>
    </dgm:pt>
    <dgm:pt modelId="{F2352F10-ADC9-4303-8C5D-E8CFB15D90EB}" type="pres">
      <dgm:prSet presAssocID="{0EA86246-16B0-4046-8684-82B9A2E74E2C}" presName="txNode" presStyleLbl="fgAcc1" presStyleIdx="6" presStyleCnt="7" custScaleY="560296">
        <dgm:presLayoutVars>
          <dgm:bulletEnabled val="1"/>
        </dgm:presLayoutVars>
      </dgm:prSet>
      <dgm:spPr/>
    </dgm:pt>
  </dgm:ptLst>
  <dgm:cxnLst>
    <dgm:cxn modelId="{4B6AE20A-3675-4DA5-AD0A-BD15F106F7F8}" type="presOf" srcId="{B622E547-35C8-4903-9F82-AE72ED463AE4}" destId="{1825D2D9-D610-4596-8491-1A5A7436C0E6}" srcOrd="0" destOrd="0" presId="urn:microsoft.com/office/officeart/2005/8/layout/chevronAccent+Icon"/>
    <dgm:cxn modelId="{2C4F6E0B-C66E-4A68-9AED-96533520D1F5}" srcId="{B622E547-35C8-4903-9F82-AE72ED463AE4}" destId="{539A2F6B-8379-4D3E-9B61-25B7DB76D664}" srcOrd="3" destOrd="0" parTransId="{573992E2-AB3A-49CA-972D-AED062132150}" sibTransId="{44EFB4B7-AB59-4480-908F-5EA879F26C4D}"/>
    <dgm:cxn modelId="{B7B1FA1A-1BF5-4833-AE6E-F6165079D33C}" srcId="{B622E547-35C8-4903-9F82-AE72ED463AE4}" destId="{0EA86246-16B0-4046-8684-82B9A2E74E2C}" srcOrd="6" destOrd="0" parTransId="{48C369CE-E4AE-4859-A508-9BDFDB2A7F81}" sibTransId="{7F52D9C1-68A9-4B74-A8CA-ED7C21D02C1C}"/>
    <dgm:cxn modelId="{7928A746-5EB5-444B-855F-A8E50508F24A}" srcId="{B622E547-35C8-4903-9F82-AE72ED463AE4}" destId="{9DC8F156-482D-4993-83A7-58A521E36379}" srcOrd="0" destOrd="0" parTransId="{D5CD936B-69D2-467A-9E0F-2BE94C2EB273}" sibTransId="{05045156-83AE-4844-8FE5-1AC3C2317567}"/>
    <dgm:cxn modelId="{296F2967-E6D4-47F6-922E-57E69569E5B9}" type="presOf" srcId="{0EA86246-16B0-4046-8684-82B9A2E74E2C}" destId="{F2352F10-ADC9-4303-8C5D-E8CFB15D90EB}" srcOrd="0" destOrd="0" presId="urn:microsoft.com/office/officeart/2005/8/layout/chevronAccent+Icon"/>
    <dgm:cxn modelId="{10014847-13DE-4ADF-8FB0-883169F5FD55}" type="presOf" srcId="{B42E793F-010D-4B00-9F51-A1F3D6C18694}" destId="{CB8397C7-C259-4158-B7F7-A344CCD19309}" srcOrd="0" destOrd="0" presId="urn:microsoft.com/office/officeart/2005/8/layout/chevronAccent+Icon"/>
    <dgm:cxn modelId="{C5A64770-EACF-4D9A-92EA-F61D4E6C7126}" type="presOf" srcId="{26CC51CC-06E1-471E-93FD-2CDF3B4D14C6}" destId="{9591CC06-5963-495B-87CD-245E3DD404EC}" srcOrd="0" destOrd="0" presId="urn:microsoft.com/office/officeart/2005/8/layout/chevronAccent+Icon"/>
    <dgm:cxn modelId="{5775F150-1D6A-42B5-AD0D-16188D231A86}" type="presOf" srcId="{76331469-32AE-495F-8F3E-8E91B851F8FD}" destId="{20A7348A-DFBC-4A1D-91C7-5C6256151FC0}" srcOrd="0" destOrd="0" presId="urn:microsoft.com/office/officeart/2005/8/layout/chevronAccent+Icon"/>
    <dgm:cxn modelId="{C9275B81-2997-4869-BAEE-F28E998B10FF}" srcId="{B622E547-35C8-4903-9F82-AE72ED463AE4}" destId="{B42E793F-010D-4B00-9F51-A1F3D6C18694}" srcOrd="4" destOrd="0" parTransId="{B0742954-FCE9-4BBC-85A5-60BE088DF090}" sibTransId="{3B408C76-3597-411F-AD6F-57E00D358ECE}"/>
    <dgm:cxn modelId="{2E9DE08D-1FEC-4360-8FDE-9F2A279C2D3A}" type="presOf" srcId="{9DC8F156-482D-4993-83A7-58A521E36379}" destId="{6DDA08F7-45DD-409B-9651-231D255A0857}" srcOrd="0" destOrd="0" presId="urn:microsoft.com/office/officeart/2005/8/layout/chevronAccent+Icon"/>
    <dgm:cxn modelId="{5F118B8F-85D9-4675-9F28-10AB71192C22}" srcId="{B622E547-35C8-4903-9F82-AE72ED463AE4}" destId="{26CC51CC-06E1-471E-93FD-2CDF3B4D14C6}" srcOrd="5" destOrd="0" parTransId="{B28BF674-7228-48A6-BAB1-2A897AA52698}" sibTransId="{5877EB19-EB73-4DBB-90DA-A2CD632CEF3D}"/>
    <dgm:cxn modelId="{699E49A4-8A1B-44F3-86A3-53B1860839FF}" srcId="{B622E547-35C8-4903-9F82-AE72ED463AE4}" destId="{76331469-32AE-495F-8F3E-8E91B851F8FD}" srcOrd="2" destOrd="0" parTransId="{90718725-61FF-4C66-B682-D4861DB3254B}" sibTransId="{FBB4751D-4AD0-4FCF-8279-68D3821F5A4F}"/>
    <dgm:cxn modelId="{0D8315A8-0CE9-4D1B-A9CB-2B6A4F161B6B}" type="presOf" srcId="{539A2F6B-8379-4D3E-9B61-25B7DB76D664}" destId="{B5D71215-A17B-4011-8E0A-1CFBF7253A1F}" srcOrd="0" destOrd="0" presId="urn:microsoft.com/office/officeart/2005/8/layout/chevronAccent+Icon"/>
    <dgm:cxn modelId="{8B897DB0-F309-432A-B2C9-48DD1466BB6F}" type="presOf" srcId="{4E5006FD-925E-4A1C-B855-7672C2449318}" destId="{F53248CC-D985-4A6F-BA24-3FDC15957F71}" srcOrd="0" destOrd="0" presId="urn:microsoft.com/office/officeart/2005/8/layout/chevronAccent+Icon"/>
    <dgm:cxn modelId="{152C3AF0-C32A-4894-BF6E-D735CADCC557}" srcId="{B622E547-35C8-4903-9F82-AE72ED463AE4}" destId="{4E5006FD-925E-4A1C-B855-7672C2449318}" srcOrd="1" destOrd="0" parTransId="{ECD34939-34C4-434C-AB66-AA34F67026B7}" sibTransId="{1A94A20F-123F-45DB-A4D1-84235E3472AB}"/>
    <dgm:cxn modelId="{1354424C-E8AC-4E4F-B309-6850DCC99639}" type="presParOf" srcId="{1825D2D9-D610-4596-8491-1A5A7436C0E6}" destId="{11CA8F66-11BB-47B3-9A1C-807C37C12058}" srcOrd="0" destOrd="0" presId="urn:microsoft.com/office/officeart/2005/8/layout/chevronAccent+Icon"/>
    <dgm:cxn modelId="{309307A1-37F2-4523-9A23-6109CF87F9BD}" type="presParOf" srcId="{11CA8F66-11BB-47B3-9A1C-807C37C12058}" destId="{DE5DE4F4-DDCC-4A61-9F9D-916A0C104F86}" srcOrd="0" destOrd="0" presId="urn:microsoft.com/office/officeart/2005/8/layout/chevronAccent+Icon"/>
    <dgm:cxn modelId="{2E6AF6C0-5B25-46E5-8611-F47A55C26193}" type="presParOf" srcId="{11CA8F66-11BB-47B3-9A1C-807C37C12058}" destId="{6DDA08F7-45DD-409B-9651-231D255A0857}" srcOrd="1" destOrd="0" presId="urn:microsoft.com/office/officeart/2005/8/layout/chevronAccent+Icon"/>
    <dgm:cxn modelId="{9FF42577-98B6-4001-A7C6-D137273D526C}" type="presParOf" srcId="{1825D2D9-D610-4596-8491-1A5A7436C0E6}" destId="{14F75810-EE93-45FF-A070-3B4D2FE3EC30}" srcOrd="1" destOrd="0" presId="urn:microsoft.com/office/officeart/2005/8/layout/chevronAccent+Icon"/>
    <dgm:cxn modelId="{C07550E1-B2E0-4935-9CDD-757BD604CFDA}" type="presParOf" srcId="{1825D2D9-D610-4596-8491-1A5A7436C0E6}" destId="{2DF8316A-FFC7-4795-9635-5AAE70EDB405}" srcOrd="2" destOrd="0" presId="urn:microsoft.com/office/officeart/2005/8/layout/chevronAccent+Icon"/>
    <dgm:cxn modelId="{1AA49016-A397-4D94-81EA-34F9CA89FA19}" type="presParOf" srcId="{2DF8316A-FFC7-4795-9635-5AAE70EDB405}" destId="{D44E169E-0CA3-4FCD-B5B2-9F2925D4CED4}" srcOrd="0" destOrd="0" presId="urn:microsoft.com/office/officeart/2005/8/layout/chevronAccent+Icon"/>
    <dgm:cxn modelId="{09021FA8-3B11-4DA8-B49D-54F35BE85C45}" type="presParOf" srcId="{2DF8316A-FFC7-4795-9635-5AAE70EDB405}" destId="{F53248CC-D985-4A6F-BA24-3FDC15957F71}" srcOrd="1" destOrd="0" presId="urn:microsoft.com/office/officeart/2005/8/layout/chevronAccent+Icon"/>
    <dgm:cxn modelId="{964C860C-6179-4BAD-9C50-FACE82A46731}" type="presParOf" srcId="{1825D2D9-D610-4596-8491-1A5A7436C0E6}" destId="{78D84691-0520-456E-9690-B237F2CA0912}" srcOrd="3" destOrd="0" presId="urn:microsoft.com/office/officeart/2005/8/layout/chevronAccent+Icon"/>
    <dgm:cxn modelId="{7F1A701A-81EF-4943-AD29-50B2EF828CE4}" type="presParOf" srcId="{1825D2D9-D610-4596-8491-1A5A7436C0E6}" destId="{0C564D20-42AC-4A79-9F58-9B78CFF27CE8}" srcOrd="4" destOrd="0" presId="urn:microsoft.com/office/officeart/2005/8/layout/chevronAccent+Icon"/>
    <dgm:cxn modelId="{E726F979-5B60-476C-89DE-8DEF8353572E}" type="presParOf" srcId="{0C564D20-42AC-4A79-9F58-9B78CFF27CE8}" destId="{0FFAF6FE-4E62-4ADA-95F4-E57AF22B09FE}" srcOrd="0" destOrd="0" presId="urn:microsoft.com/office/officeart/2005/8/layout/chevronAccent+Icon"/>
    <dgm:cxn modelId="{9BCDE5AC-8086-4CED-8F2F-00652769682C}" type="presParOf" srcId="{0C564D20-42AC-4A79-9F58-9B78CFF27CE8}" destId="{20A7348A-DFBC-4A1D-91C7-5C6256151FC0}" srcOrd="1" destOrd="0" presId="urn:microsoft.com/office/officeart/2005/8/layout/chevronAccent+Icon"/>
    <dgm:cxn modelId="{A4A43B29-B9E8-487E-931D-52A54EB8FB72}" type="presParOf" srcId="{1825D2D9-D610-4596-8491-1A5A7436C0E6}" destId="{1C487311-453B-4516-AB85-5A31EA6AFCBD}" srcOrd="5" destOrd="0" presId="urn:microsoft.com/office/officeart/2005/8/layout/chevronAccent+Icon"/>
    <dgm:cxn modelId="{0358A613-2B7F-41B5-955E-099FC07E0757}" type="presParOf" srcId="{1825D2D9-D610-4596-8491-1A5A7436C0E6}" destId="{A88AFC5D-D440-47F5-A94F-D924C747A0E2}" srcOrd="6" destOrd="0" presId="urn:microsoft.com/office/officeart/2005/8/layout/chevronAccent+Icon"/>
    <dgm:cxn modelId="{4DE530F4-BBD1-4509-853F-D0E2059855B9}" type="presParOf" srcId="{A88AFC5D-D440-47F5-A94F-D924C747A0E2}" destId="{F536D906-311E-468D-9381-97889881CF1F}" srcOrd="0" destOrd="0" presId="urn:microsoft.com/office/officeart/2005/8/layout/chevronAccent+Icon"/>
    <dgm:cxn modelId="{97642C05-076F-4C5E-8D28-975447911268}" type="presParOf" srcId="{A88AFC5D-D440-47F5-A94F-D924C747A0E2}" destId="{B5D71215-A17B-4011-8E0A-1CFBF7253A1F}" srcOrd="1" destOrd="0" presId="urn:microsoft.com/office/officeart/2005/8/layout/chevronAccent+Icon"/>
    <dgm:cxn modelId="{6DDACF66-35B5-4CBF-8E98-2D68518C1736}" type="presParOf" srcId="{1825D2D9-D610-4596-8491-1A5A7436C0E6}" destId="{77188218-C222-4539-9F6E-FD7FB89664C4}" srcOrd="7" destOrd="0" presId="urn:microsoft.com/office/officeart/2005/8/layout/chevronAccent+Icon"/>
    <dgm:cxn modelId="{E5A1904F-BF25-4BCF-B866-E9D286E78AD1}" type="presParOf" srcId="{1825D2D9-D610-4596-8491-1A5A7436C0E6}" destId="{A67215E6-2B37-4E6F-894B-CE6F64E55CBF}" srcOrd="8" destOrd="0" presId="urn:microsoft.com/office/officeart/2005/8/layout/chevronAccent+Icon"/>
    <dgm:cxn modelId="{16C4371D-CF44-4CEA-B057-C9797A3BD2C8}" type="presParOf" srcId="{A67215E6-2B37-4E6F-894B-CE6F64E55CBF}" destId="{90A83660-D553-407B-81AD-C8460819C3F9}" srcOrd="0" destOrd="0" presId="urn:microsoft.com/office/officeart/2005/8/layout/chevronAccent+Icon"/>
    <dgm:cxn modelId="{2AD9EAD7-8AF8-41D2-84C5-054E82CC0A25}" type="presParOf" srcId="{A67215E6-2B37-4E6F-894B-CE6F64E55CBF}" destId="{CB8397C7-C259-4158-B7F7-A344CCD19309}" srcOrd="1" destOrd="0" presId="urn:microsoft.com/office/officeart/2005/8/layout/chevronAccent+Icon"/>
    <dgm:cxn modelId="{F7A7E1CA-F6E0-4AE9-961C-5E31316626FF}" type="presParOf" srcId="{1825D2D9-D610-4596-8491-1A5A7436C0E6}" destId="{0413BC97-0303-4937-B69F-B5D01BEEF3C1}" srcOrd="9" destOrd="0" presId="urn:microsoft.com/office/officeart/2005/8/layout/chevronAccent+Icon"/>
    <dgm:cxn modelId="{C94B4F6F-49F3-4F5D-8AAB-D28D3F809EDD}" type="presParOf" srcId="{1825D2D9-D610-4596-8491-1A5A7436C0E6}" destId="{E784A767-C5C0-4DB5-BC10-CE4CD62AA210}" srcOrd="10" destOrd="0" presId="urn:microsoft.com/office/officeart/2005/8/layout/chevronAccent+Icon"/>
    <dgm:cxn modelId="{947AD751-0BDF-4401-93A1-507A8F2E3A8A}" type="presParOf" srcId="{E784A767-C5C0-4DB5-BC10-CE4CD62AA210}" destId="{75508995-85DD-472B-8DA7-F8D36EF1F739}" srcOrd="0" destOrd="0" presId="urn:microsoft.com/office/officeart/2005/8/layout/chevronAccent+Icon"/>
    <dgm:cxn modelId="{4C5D9B26-BE86-468F-A3B9-FAC03CF425B5}" type="presParOf" srcId="{E784A767-C5C0-4DB5-BC10-CE4CD62AA210}" destId="{9591CC06-5963-495B-87CD-245E3DD404EC}" srcOrd="1" destOrd="0" presId="urn:microsoft.com/office/officeart/2005/8/layout/chevronAccent+Icon"/>
    <dgm:cxn modelId="{1AF10AAC-B5A8-47BB-A4D2-DF1002ACE3A8}" type="presParOf" srcId="{1825D2D9-D610-4596-8491-1A5A7436C0E6}" destId="{38F30856-100E-4C84-AB15-D037293DC8EA}" srcOrd="11" destOrd="0" presId="urn:microsoft.com/office/officeart/2005/8/layout/chevronAccent+Icon"/>
    <dgm:cxn modelId="{448267DE-438D-4FE2-BC84-0938F9AE027E}" type="presParOf" srcId="{1825D2D9-D610-4596-8491-1A5A7436C0E6}" destId="{197374BA-6587-4382-BA20-C80F2BFACB09}" srcOrd="12" destOrd="0" presId="urn:microsoft.com/office/officeart/2005/8/layout/chevronAccent+Icon"/>
    <dgm:cxn modelId="{923FDEC7-5F81-47A2-A2AC-BD1EAE9982CF}" type="presParOf" srcId="{197374BA-6587-4382-BA20-C80F2BFACB09}" destId="{17324E85-086B-4717-9D7F-8DF1DF0FFA86}" srcOrd="0" destOrd="0" presId="urn:microsoft.com/office/officeart/2005/8/layout/chevronAccent+Icon"/>
    <dgm:cxn modelId="{2C56A48D-6DD8-49FE-91BE-E9E75ABB607A}" type="presParOf" srcId="{197374BA-6587-4382-BA20-C80F2BFACB09}" destId="{F2352F10-ADC9-4303-8C5D-E8CFB15D90EB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DE4F4-DDCC-4A61-9F9D-916A0C104F86}">
      <dsp:nvSpPr>
        <dsp:cNvPr id="0" name=""/>
        <dsp:cNvSpPr/>
      </dsp:nvSpPr>
      <dsp:spPr>
        <a:xfrm>
          <a:off x="1930" y="1847574"/>
          <a:ext cx="1327627" cy="51246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DA08F7-45DD-409B-9651-231D255A0857}">
      <dsp:nvSpPr>
        <dsp:cNvPr id="0" name=""/>
        <dsp:cNvSpPr/>
      </dsp:nvSpPr>
      <dsp:spPr>
        <a:xfrm>
          <a:off x="333323" y="1787075"/>
          <a:ext cx="1166388" cy="8896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 Collection</a:t>
          </a:r>
        </a:p>
      </dsp:txBody>
      <dsp:txXfrm>
        <a:off x="359381" y="1813133"/>
        <a:ext cx="1114272" cy="837578"/>
      </dsp:txXfrm>
    </dsp:sp>
    <dsp:sp modelId="{D44E169E-0CA3-4FCD-B5B2-9F2925D4CED4}">
      <dsp:nvSpPr>
        <dsp:cNvPr id="0" name=""/>
        <dsp:cNvSpPr/>
      </dsp:nvSpPr>
      <dsp:spPr>
        <a:xfrm>
          <a:off x="1541016" y="1847574"/>
          <a:ext cx="1327627" cy="51246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3248CC-D985-4A6F-BA24-3FDC15957F71}">
      <dsp:nvSpPr>
        <dsp:cNvPr id="0" name=""/>
        <dsp:cNvSpPr/>
      </dsp:nvSpPr>
      <dsp:spPr>
        <a:xfrm>
          <a:off x="1895050" y="1556515"/>
          <a:ext cx="1121107" cy="13508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Cleaning</a:t>
          </a:r>
        </a:p>
      </dsp:txBody>
      <dsp:txXfrm>
        <a:off x="1927886" y="1589351"/>
        <a:ext cx="1055435" cy="1285142"/>
      </dsp:txXfrm>
    </dsp:sp>
    <dsp:sp modelId="{0FFAF6FE-4E62-4ADA-95F4-E57AF22B09FE}">
      <dsp:nvSpPr>
        <dsp:cNvPr id="0" name=""/>
        <dsp:cNvSpPr/>
      </dsp:nvSpPr>
      <dsp:spPr>
        <a:xfrm>
          <a:off x="3057461" y="1847574"/>
          <a:ext cx="1327627" cy="51246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A7348A-DFBC-4A1D-91C7-5C6256151FC0}">
      <dsp:nvSpPr>
        <dsp:cNvPr id="0" name=""/>
        <dsp:cNvSpPr/>
      </dsp:nvSpPr>
      <dsp:spPr>
        <a:xfrm>
          <a:off x="3411495" y="1504559"/>
          <a:ext cx="1121107" cy="1454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Exploratory Data Analysis (EDA)</a:t>
          </a:r>
        </a:p>
      </dsp:txBody>
      <dsp:txXfrm>
        <a:off x="3444331" y="1537395"/>
        <a:ext cx="1055435" cy="1389054"/>
      </dsp:txXfrm>
    </dsp:sp>
    <dsp:sp modelId="{F536D906-311E-468D-9381-97889881CF1F}">
      <dsp:nvSpPr>
        <dsp:cNvPr id="0" name=""/>
        <dsp:cNvSpPr/>
      </dsp:nvSpPr>
      <dsp:spPr>
        <a:xfrm>
          <a:off x="4573906" y="1847574"/>
          <a:ext cx="1327627" cy="51246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D71215-A17B-4011-8E0A-1CFBF7253A1F}">
      <dsp:nvSpPr>
        <dsp:cNvPr id="0" name=""/>
        <dsp:cNvSpPr/>
      </dsp:nvSpPr>
      <dsp:spPr>
        <a:xfrm>
          <a:off x="4927940" y="1409330"/>
          <a:ext cx="1121107" cy="1645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Data Storage</a:t>
          </a:r>
          <a:br>
            <a:rPr lang="en-IN" sz="1400" kern="1200" dirty="0"/>
          </a:br>
          <a:r>
            <a:rPr lang="en-IN" sz="1400" kern="1200" dirty="0"/>
            <a:t>(Using </a:t>
          </a:r>
          <a:r>
            <a:rPr lang="en-IN" sz="1400" kern="1200" dirty="0" err="1"/>
            <a:t>SQLAlchemy</a:t>
          </a:r>
          <a:r>
            <a:rPr lang="en-IN" sz="1400" kern="1200" dirty="0"/>
            <a:t>)</a:t>
          </a:r>
        </a:p>
      </dsp:txBody>
      <dsp:txXfrm>
        <a:off x="4960776" y="1442166"/>
        <a:ext cx="1055435" cy="1579512"/>
      </dsp:txXfrm>
    </dsp:sp>
    <dsp:sp modelId="{90A83660-D553-407B-81AD-C8460819C3F9}">
      <dsp:nvSpPr>
        <dsp:cNvPr id="0" name=""/>
        <dsp:cNvSpPr/>
      </dsp:nvSpPr>
      <dsp:spPr>
        <a:xfrm>
          <a:off x="6090352" y="1847574"/>
          <a:ext cx="1327627" cy="51246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8397C7-C259-4158-B7F7-A344CCD19309}">
      <dsp:nvSpPr>
        <dsp:cNvPr id="0" name=""/>
        <dsp:cNvSpPr/>
      </dsp:nvSpPr>
      <dsp:spPr>
        <a:xfrm>
          <a:off x="6444385" y="1175103"/>
          <a:ext cx="1121107" cy="21136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Clustering (Unsupervised Learning)</a:t>
          </a:r>
        </a:p>
      </dsp:txBody>
      <dsp:txXfrm>
        <a:off x="6477221" y="1207939"/>
        <a:ext cx="1055435" cy="2047965"/>
      </dsp:txXfrm>
    </dsp:sp>
    <dsp:sp modelId="{75508995-85DD-472B-8DA7-F8D36EF1F739}">
      <dsp:nvSpPr>
        <dsp:cNvPr id="0" name=""/>
        <dsp:cNvSpPr/>
      </dsp:nvSpPr>
      <dsp:spPr>
        <a:xfrm>
          <a:off x="7606797" y="1847574"/>
          <a:ext cx="1327627" cy="51246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591CC06-5963-495B-87CD-245E3DD404EC}">
      <dsp:nvSpPr>
        <dsp:cNvPr id="0" name=""/>
        <dsp:cNvSpPr/>
      </dsp:nvSpPr>
      <dsp:spPr>
        <a:xfrm>
          <a:off x="7960831" y="983301"/>
          <a:ext cx="1121107" cy="2497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Classification (Supervised Learning)</a:t>
          </a:r>
        </a:p>
      </dsp:txBody>
      <dsp:txXfrm>
        <a:off x="7993667" y="1016137"/>
        <a:ext cx="1055435" cy="2431570"/>
      </dsp:txXfrm>
    </dsp:sp>
    <dsp:sp modelId="{17324E85-086B-4717-9D7F-8DF1DF0FFA86}">
      <dsp:nvSpPr>
        <dsp:cNvPr id="0" name=""/>
        <dsp:cNvSpPr/>
      </dsp:nvSpPr>
      <dsp:spPr>
        <a:xfrm>
          <a:off x="9123242" y="1847574"/>
          <a:ext cx="1327627" cy="512464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352F10-ADC9-4303-8C5D-E8CFB15D90EB}">
      <dsp:nvSpPr>
        <dsp:cNvPr id="0" name=""/>
        <dsp:cNvSpPr/>
      </dsp:nvSpPr>
      <dsp:spPr>
        <a:xfrm>
          <a:off x="9477276" y="796264"/>
          <a:ext cx="1121107" cy="28713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Hyperparameter Tuning</a:t>
          </a:r>
        </a:p>
      </dsp:txBody>
      <dsp:txXfrm>
        <a:off x="9510112" y="829100"/>
        <a:ext cx="1055435" cy="2805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83E03-4CB1-4045-A27C-A77A06173873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7146A-32E6-462C-B5B7-8F75245B0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5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7146A-32E6-462C-B5B7-8F75245B00B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54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47146A-32E6-462C-B5B7-8F75245B00B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27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7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40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9848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34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58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068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35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1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4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40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20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87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59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70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60BC4F-1F9B-4349-815A-72BE580F743B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D146CD-4B28-4027-B746-90C21AFABE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846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7FF9-C0BF-1813-6446-E894336C8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E-commerce Product Analysis Using Machine Learning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F4BAED-1196-30CB-991D-CBA50D336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4448" y="5323230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Anuriya</a:t>
            </a:r>
            <a:r>
              <a:rPr lang="en-US" dirty="0"/>
              <a:t> Raveendran</a:t>
            </a:r>
          </a:p>
          <a:p>
            <a:r>
              <a:rPr lang="en-US" dirty="0"/>
              <a:t>DA &amp; DS </a:t>
            </a:r>
          </a:p>
          <a:p>
            <a:r>
              <a:rPr lang="en-US" dirty="0"/>
              <a:t>26-05-2025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32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2CEA-8010-822F-1306-F86DE1CC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7" y="85961"/>
            <a:ext cx="10353762" cy="97045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FFEFD-57B1-2CAF-D4D8-F6E992B5A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064" y="2098963"/>
            <a:ext cx="5859822" cy="37026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0: Low-price, low-reviewed products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1: Mid-range products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2: Highly rated and reviewed premium items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Segment-based pricing, recommendations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1A9D8C-6785-5D3C-A30C-87DE1F0F42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021" y="2015837"/>
            <a:ext cx="5611741" cy="3459453"/>
          </a:xfrm>
        </p:spPr>
      </p:pic>
    </p:spTree>
    <p:extLst>
      <p:ext uri="{BB962C8B-B14F-4D97-AF65-F5344CB8AC3E}">
        <p14:creationId xmlns:p14="http://schemas.microsoft.com/office/powerpoint/2010/main" val="283603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E5A7DF-3A7A-2E8B-843B-0B4E9C66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(Supervised Learning)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477914-33D6-E0FA-D9AA-0309A12A3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13" y="2064958"/>
            <a:ext cx="10353762" cy="405875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Predict product category from features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Applied: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00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D5D2-58C1-1686-2E2F-DFC96934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09" y="-603975"/>
            <a:ext cx="10018713" cy="175259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47F59-2C64-5730-4477-477E999B4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9709" y="1148624"/>
            <a:ext cx="9144360" cy="98104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(Best balanced performance)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A50964-25DF-B876-D18B-77577B1C3B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 t="33587" b="9526"/>
          <a:stretch/>
        </p:blipFill>
        <p:spPr>
          <a:xfrm>
            <a:off x="789709" y="1724422"/>
            <a:ext cx="10713315" cy="4562078"/>
          </a:xfrm>
        </p:spPr>
      </p:pic>
    </p:spTree>
    <p:extLst>
      <p:ext uri="{BB962C8B-B14F-4D97-AF65-F5344CB8AC3E}">
        <p14:creationId xmlns:p14="http://schemas.microsoft.com/office/powerpoint/2010/main" val="153010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9588-2C09-3415-2073-075888F1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1618"/>
            <a:ext cx="10353762" cy="97045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707BF6-72F2-6229-0FBF-4344E92D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895" y="2054567"/>
            <a:ext cx="10353762" cy="4058751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Tuned: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Used: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Optimized: </a:t>
            </a:r>
          </a:p>
          <a:p>
            <a:pPr lvl="1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Improved performance and reduced overfitting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519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ACB3-2414-8875-9436-4928A3AA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223496"/>
            <a:ext cx="10258510" cy="7098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C8D7-66C9-935C-87B8-5D86C8E84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2759"/>
            <a:ext cx="10018713" cy="397844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 have the highest rating (4.28) and most reviews (461K) → Strong customer trust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Beauty Products are well-rated (4.11) with solid engagement → Good market fit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Accessories have lowest rating (3.99) → Needs quality improvement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 are balanced in price and rating → Stable performance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Higher-rated products tend to be slightly more expensive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are willing to pay more for better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dynamic pricing and bundling for low-rated products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89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E658-F653-40F5-DFC8-CBD532C5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7D49-8998-4A39-2F57-75D02978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covered web scraping, data cleaning, EDA, and ML modeling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valuable insights into product quality and customer preferences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can help automate product categorization and decision-making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Real-world application of data science for smarter e-commerce strategies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24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8EC9-8050-8DEA-ACE9-E8FF2636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70221"/>
            <a:ext cx="10018713" cy="1752599"/>
          </a:xfrm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99151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720AD-1C20-FF7C-4B31-C01793C6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91BB0-5D96-339C-ED47-E77CBA774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e-commerce industry is rapidly expanding with thousands of products listed daily.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must understand customer preferences and market trends to remain competitive.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Use data science to enhance product offerings and optimize marketing strategies.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Python,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Selenium,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11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5DF2-1D28-7DBF-397E-9211E217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03122"/>
            <a:ext cx="10018713" cy="2035277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E77A90-C374-49BB-F4AB-04565DB24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491706"/>
              </p:ext>
            </p:extLst>
          </p:nvPr>
        </p:nvGraphicFramePr>
        <p:xfrm>
          <a:off x="902710" y="1197077"/>
          <a:ext cx="10600314" cy="4463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90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B8B1-0A74-872A-19C1-CEE3C6F3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93" y="-438876"/>
            <a:ext cx="10018713" cy="175259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277C0-ED37-D30C-EFFE-0D4C5DB24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135" y="945573"/>
            <a:ext cx="9693888" cy="576002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Flipkart (Web Scraping)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Selenium,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Attributes: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Scraped: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Accessories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Beauty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Scraped per Category: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 CSV files per category, then combined into a single dataset.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A5FF2-C4E9-6E76-7799-697BC70A6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47879" r="48862" b="28787"/>
          <a:stretch/>
        </p:blipFill>
        <p:spPr>
          <a:xfrm>
            <a:off x="6171549" y="3429000"/>
            <a:ext cx="5881906" cy="24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4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77192-7549-BED2-96D1-63A8786E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96" y="-419245"/>
            <a:ext cx="10018713" cy="1752599"/>
          </a:xfrm>
        </p:spPr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6DDA-D304-1443-3BA2-8B54BC40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756" y="1500804"/>
            <a:ext cx="10018713" cy="446357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Library Used:</a:t>
            </a:r>
            <a:r>
              <a:rPr lang="en-US" dirty="0"/>
              <a:t> Pandas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Cleaning Tasks: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Standardized price and rating fields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Converted text formats (lowercase, trimmed whitespaces)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Removing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Result: Clean, consistent dataset ready for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10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92EF-48AC-BB10-1CD7-AB2883CE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920" y="0"/>
            <a:ext cx="10018713" cy="1145200"/>
          </a:xfrm>
        </p:spPr>
        <p:txBody>
          <a:bodyPr/>
          <a:lstStyle/>
          <a:p>
            <a:r>
              <a:rPr lang="en-IN" dirty="0"/>
              <a:t>Exploratory Data Analysis (EDA)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8F679-4E65-15C3-AFBE-0A52C508C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64" y="1828799"/>
            <a:ext cx="5541990" cy="428105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1091EA-DD12-CEF5-2608-757475104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293" y="1828799"/>
            <a:ext cx="5142815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2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1B18-CF4B-C186-E0D5-828A9264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28E3DF-A144-4FFA-F378-053F2E13F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91"/>
          <a:stretch/>
        </p:blipFill>
        <p:spPr>
          <a:xfrm>
            <a:off x="402689" y="557645"/>
            <a:ext cx="4865502" cy="3054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5497BE-09A4-0CC7-8F0C-85E60BFE1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95" t="33939" r="2073" b="27878"/>
          <a:stretch/>
        </p:blipFill>
        <p:spPr>
          <a:xfrm>
            <a:off x="6400799" y="609600"/>
            <a:ext cx="5112329" cy="3002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2078A-FAC6-CF45-AB66-19E0838AF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95" t="21818" r="4098" b="26970"/>
          <a:stretch/>
        </p:blipFill>
        <p:spPr>
          <a:xfrm>
            <a:off x="3689096" y="3743958"/>
            <a:ext cx="4550894" cy="297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7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1E37-68AA-2EFD-B1AD-EF9EDB42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22" y="173182"/>
            <a:ext cx="10353762" cy="97045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C736-C486-0003-1A1C-E6E4EEF5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963" y="1732449"/>
            <a:ext cx="9168593" cy="40587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Used: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Cleaned data stored in a relational SQL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access for modeling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querying and retrieval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31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8B8D-C542-1F90-C7D2-07216EE9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20" y="-254961"/>
            <a:ext cx="7733989" cy="122894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(Unsupervised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B0868-3520-6531-085A-A9A7A19D8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20" y="1652922"/>
            <a:ext cx="10018713" cy="417637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Group products based on similarity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K-Means Clustering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Scaled numerical features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Elbow Method: Optimal clusters found at k=3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New column for cluster assignment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9FFBF-4D8D-8AB2-3F6E-F3F6C95DB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209" y="823577"/>
            <a:ext cx="4873336" cy="2605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C03661-4B92-674F-47DD-10A12B1AB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74" t="25454" r="17586" b="20442"/>
          <a:stretch/>
        </p:blipFill>
        <p:spPr>
          <a:xfrm>
            <a:off x="7076210" y="3596983"/>
            <a:ext cx="4873336" cy="29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15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303</TotalTime>
  <Words>494</Words>
  <Application>Microsoft Office PowerPoint</Application>
  <PresentationFormat>Widescreen</PresentationFormat>
  <Paragraphs>114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Calisto MT</vt:lpstr>
      <vt:lpstr>Times New Roman</vt:lpstr>
      <vt:lpstr>Wingdings 2</vt:lpstr>
      <vt:lpstr>Slate</vt:lpstr>
      <vt:lpstr>E-commerce Product Analysis Using Machine Learning </vt:lpstr>
      <vt:lpstr>INTRODUCTION</vt:lpstr>
      <vt:lpstr>PROJECT WORKFLOW </vt:lpstr>
      <vt:lpstr>Data Collection</vt:lpstr>
      <vt:lpstr>Data Cleaning</vt:lpstr>
      <vt:lpstr>Exploratory Data Analysis (EDA)</vt:lpstr>
      <vt:lpstr>PowerPoint Presentation</vt:lpstr>
      <vt:lpstr>Data Storage</vt:lpstr>
      <vt:lpstr>Clustering (Unsupervised Learning)</vt:lpstr>
      <vt:lpstr>Cluster Insights</vt:lpstr>
      <vt:lpstr>Classification (Supervised Learning)</vt:lpstr>
      <vt:lpstr>Classification Results</vt:lpstr>
      <vt:lpstr>Hyperparameter Tuning</vt:lpstr>
      <vt:lpstr>Key Insights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Aswin_Raj V.P</dc:creator>
  <cp:lastModifiedBy>anuriyaraveendran123@gmail.com</cp:lastModifiedBy>
  <cp:revision>2</cp:revision>
  <dcterms:created xsi:type="dcterms:W3CDTF">2025-04-09T02:18:23Z</dcterms:created>
  <dcterms:modified xsi:type="dcterms:W3CDTF">2025-05-26T07:11:25Z</dcterms:modified>
</cp:coreProperties>
</file>